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legacyDocTextInfo.bin" ContentType="application/vnd.ms-office.legacyDocTextInfo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9" r:id="rId2"/>
    <p:sldId id="348" r:id="rId3"/>
    <p:sldId id="344" r:id="rId4"/>
    <p:sldId id="345" r:id="rId5"/>
    <p:sldId id="346" r:id="rId6"/>
    <p:sldId id="336" r:id="rId7"/>
    <p:sldId id="337" r:id="rId8"/>
    <p:sldId id="338" r:id="rId9"/>
    <p:sldId id="339" r:id="rId10"/>
    <p:sldId id="340" r:id="rId11"/>
    <p:sldId id="342" r:id="rId12"/>
    <p:sldId id="349" r:id="rId13"/>
    <p:sldId id="350" r:id="rId14"/>
    <p:sldId id="343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47" r:id="rId31"/>
    <p:sldId id="294" r:id="rId32"/>
  </p:sldIdLst>
  <p:sldSz cx="9144000" cy="6858000" type="screen4x3"/>
  <p:notesSz cx="6858000" cy="92964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3300"/>
    <a:srgbClr val="FFD1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49" autoAdjust="0"/>
    <p:restoredTop sz="87802" autoAdjust="0"/>
  </p:normalViewPr>
  <p:slideViewPr>
    <p:cSldViewPr>
      <p:cViewPr varScale="1">
        <p:scale>
          <a:sx n="48" d="100"/>
          <a:sy n="48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#6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#7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#8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#9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#10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#1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#1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#13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#1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#3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#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#5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1" loCatId="cycle" qsTypeId="urn:microsoft.com/office/officeart/2005/8/quickstyle/simple1#1" qsCatId="simple" csTypeId="urn:microsoft.com/office/officeart/2005/8/colors/colorful4#1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EAF33E54-DE80-4537-9865-85855772D7FF}" type="presOf" srcId="{9BAC5AAE-216A-4E8F-BE55-055FAB524FA8}" destId="{87DBE9A2-0A1E-4C52-9CC5-5E33D2F21C90}" srcOrd="0" destOrd="0" presId="urn:microsoft.com/office/officeart/2005/8/layout/cycle8#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5" loCatId="list" qsTypeId="urn:microsoft.com/office/officeart/2005/8/quickstyle/simple1#10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/>
            <a:t>HKI, </a:t>
          </a:r>
          <a:r>
            <a:rPr lang="en-US" sz="1600" i="0" dirty="0" err="1"/>
            <a:t>Produk</a:t>
          </a:r>
          <a:r>
            <a:rPr lang="en-US" sz="1600" i="0" dirty="0"/>
            <a:t> </a:t>
          </a:r>
          <a:r>
            <a:rPr lang="en-US" sz="1600" i="0" dirty="0" err="1"/>
            <a:t>teknologi</a:t>
          </a:r>
          <a:r>
            <a:rPr lang="en-US" sz="1600" i="0" dirty="0"/>
            <a:t>/</a:t>
          </a:r>
          <a:r>
            <a:rPr lang="en-US" sz="1600" i="0" dirty="0" err="1"/>
            <a:t>rekayasa</a:t>
          </a:r>
          <a:r>
            <a:rPr lang="en-US" sz="1600" i="0" dirty="0"/>
            <a:t/>
          </a:r>
          <a:br>
            <a:rPr lang="en-US" sz="1600" i="0" dirty="0"/>
          </a:br>
          <a:r>
            <a:rPr lang="en-US" sz="1600" i="0" dirty="0" err="1"/>
            <a:t>sosial</a:t>
          </a:r>
          <a:r>
            <a:rPr lang="en-US" sz="1600" i="0" dirty="0"/>
            <a:t>  </a:t>
          </a:r>
          <a:r>
            <a:rPr lang="id-ID" sz="1600" dirty="0"/>
            <a:t>bersifat strategis dan berskala nasional</a:t>
          </a:r>
          <a:r>
            <a:rPr lang="en-US" sz="1600" dirty="0"/>
            <a:t> </a:t>
          </a:r>
          <a:r>
            <a:rPr lang="en-US" sz="1600" dirty="0" err="1"/>
            <a:t>siap</a:t>
          </a:r>
          <a:r>
            <a:rPr lang="en-US" sz="1600" dirty="0"/>
            <a:t> </a:t>
          </a:r>
          <a:r>
            <a:rPr lang="en-US" sz="1600" dirty="0" err="1"/>
            <a:t>diterapkan</a:t>
          </a:r>
          <a:endParaRPr lang="en-US" sz="1600" dirty="0"/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bereputasi</a:t>
          </a:r>
          <a:r>
            <a:rPr lang="en-US" sz="1600" dirty="0"/>
            <a:t>, </a:t>
          </a:r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endParaRPr lang="en-US" sz="160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4C29543-B48E-4F15-AE57-1749B9FFC4B1}" type="presOf" srcId="{F56C95D3-9781-4FED-BFDB-80FD6986E0D2}" destId="{B2A3DF14-7973-42AB-983B-68F7E4B56145}" srcOrd="0" destOrd="0" presId="urn:microsoft.com/office/officeart/2011/layout/TabList#5"/>
    <dgm:cxn modelId="{A477E575-9E00-491B-9533-861227657723}" type="presOf" srcId="{344F270C-1CD3-42F1-B2C2-F477551883F6}" destId="{51DAE91D-B0B2-4FD9-AA0B-2787E14837F0}" srcOrd="0" destOrd="0" presId="urn:microsoft.com/office/officeart/2011/layout/TabList#5"/>
    <dgm:cxn modelId="{197155AA-7F41-4EAD-AB5F-FFD7A442CB0E}" type="presOf" srcId="{39394FB6-3F1F-4F1F-84ED-9F25D0427EDF}" destId="{ED37E0DA-4E15-476C-8E3B-C3FADCFC2D51}" srcOrd="0" destOrd="0" presId="urn:microsoft.com/office/officeart/2011/layout/TabList#5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A1A987C0-3F48-414C-933B-612E40DC400A}" type="presOf" srcId="{B705C7AF-13BF-45AD-AAF8-64BB75266728}" destId="{CE28DD73-2E99-4D43-AFB4-62604128E487}" srcOrd="0" destOrd="0" presId="urn:microsoft.com/office/officeart/2011/layout/TabList#5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D72C1A51-255C-4B8B-AD7E-380C11852F00}" srcId="{39394FB6-3F1F-4F1F-84ED-9F25D0427EDF}" destId="{B705C7AF-13BF-45AD-AAF8-64BB75266728}" srcOrd="1" destOrd="0" parTransId="{6687E86A-7B03-4BD3-9735-4D5C629A505E}" sibTransId="{0C347240-5D85-48B8-897A-55D651429E36}"/>
    <dgm:cxn modelId="{FE54CE3D-7E26-46CC-BD3B-766FC087921F}" type="presOf" srcId="{4328E252-02CE-4C62-99DC-E7B5A73A79C4}" destId="{8DF41C57-58F3-4CC6-8B8E-F0C69A2C8877}" srcOrd="0" destOrd="0" presId="urn:microsoft.com/office/officeart/2011/layout/TabList#5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2CC125FB-8211-475C-A820-2AD8029AC568}" type="presOf" srcId="{B66A8F01-A758-447B-8BF8-C7B140424C8F}" destId="{C4ABF912-F49B-42FF-AB85-74521CFD6B56}" srcOrd="0" destOrd="0" presId="urn:microsoft.com/office/officeart/2011/layout/TabList#5"/>
    <dgm:cxn modelId="{0A6A5EDA-45D4-4EF3-AB87-9AC4E4DCF8D5}" type="presOf" srcId="{3C5BF57B-94D1-4D95-B18B-6FB0D9AF72C1}" destId="{39FCFD70-A3BE-4D9B-A767-8C977284FF14}" srcOrd="0" destOrd="0" presId="urn:microsoft.com/office/officeart/2011/layout/TabList#5"/>
    <dgm:cxn modelId="{CC9535C6-1403-4957-BEA9-50DA604170AA}" type="presParOf" srcId="{51DAE91D-B0B2-4FD9-AA0B-2787E14837F0}" destId="{CDAF3D30-0647-4D4C-A50F-FF3B10CFCE14}" srcOrd="0" destOrd="0" presId="urn:microsoft.com/office/officeart/2011/layout/TabList#5"/>
    <dgm:cxn modelId="{CF46B2C2-36AA-4DFE-8AB2-077D84EA3AD2}" type="presParOf" srcId="{CDAF3D30-0647-4D4C-A50F-FF3B10CFCE14}" destId="{B2A3DF14-7973-42AB-983B-68F7E4B56145}" srcOrd="0" destOrd="0" presId="urn:microsoft.com/office/officeart/2011/layout/TabList#5"/>
    <dgm:cxn modelId="{F44EEED7-1B0C-4089-BEA0-AA5A0D6C038E}" type="presParOf" srcId="{CDAF3D30-0647-4D4C-A50F-FF3B10CFCE14}" destId="{ED37E0DA-4E15-476C-8E3B-C3FADCFC2D51}" srcOrd="1" destOrd="0" presId="urn:microsoft.com/office/officeart/2011/layout/TabList#5"/>
    <dgm:cxn modelId="{FEB41E40-B47D-4833-B5B4-B3B19C8AA12E}" type="presParOf" srcId="{CDAF3D30-0647-4D4C-A50F-FF3B10CFCE14}" destId="{4980B5AA-F22A-4F44-AD75-72149927F69C}" srcOrd="2" destOrd="0" presId="urn:microsoft.com/office/officeart/2011/layout/TabList#5"/>
    <dgm:cxn modelId="{37A15BA7-7DF4-404D-99AC-15853E663443}" type="presParOf" srcId="{51DAE91D-B0B2-4FD9-AA0B-2787E14837F0}" destId="{CE28DD73-2E99-4D43-AFB4-62604128E487}" srcOrd="1" destOrd="0" presId="urn:microsoft.com/office/officeart/2011/layout/TabList#5"/>
    <dgm:cxn modelId="{0DB8C717-894A-4BF6-8C98-0FA229003391}" type="presParOf" srcId="{51DAE91D-B0B2-4FD9-AA0B-2787E14837F0}" destId="{0741ECC5-A103-4B68-B159-9599095A7FC0}" srcOrd="2" destOrd="0" presId="urn:microsoft.com/office/officeart/2011/layout/TabList#5"/>
    <dgm:cxn modelId="{66D68AB8-5557-443E-B081-554FE47A9536}" type="presParOf" srcId="{51DAE91D-B0B2-4FD9-AA0B-2787E14837F0}" destId="{9668626E-A3C0-41FE-A776-0A08A9CA74DE}" srcOrd="3" destOrd="0" presId="urn:microsoft.com/office/officeart/2011/layout/TabList#5"/>
    <dgm:cxn modelId="{9C7CA916-3BBD-4B62-A886-BA562CC7E7DA}" type="presParOf" srcId="{9668626E-A3C0-41FE-A776-0A08A9CA74DE}" destId="{8DF41C57-58F3-4CC6-8B8E-F0C69A2C8877}" srcOrd="0" destOrd="0" presId="urn:microsoft.com/office/officeart/2011/layout/TabList#5"/>
    <dgm:cxn modelId="{F7221C51-9516-4543-B4A4-27A1530D3598}" type="presParOf" srcId="{9668626E-A3C0-41FE-A776-0A08A9CA74DE}" destId="{39FCFD70-A3BE-4D9B-A767-8C977284FF14}" srcOrd="1" destOrd="0" presId="urn:microsoft.com/office/officeart/2011/layout/TabList#5"/>
    <dgm:cxn modelId="{7A4B89F6-DAC3-4774-953E-4291790D3FE4}" type="presParOf" srcId="{9668626E-A3C0-41FE-A776-0A08A9CA74DE}" destId="{E1DA476D-2099-4479-A550-9C3C4B7F85FD}" srcOrd="2" destOrd="0" presId="urn:microsoft.com/office/officeart/2011/layout/TabList#5"/>
    <dgm:cxn modelId="{F659BF27-6491-48B6-9A14-D1C8AF534EB1}" type="presParOf" srcId="{51DAE91D-B0B2-4FD9-AA0B-2787E14837F0}" destId="{C4ABF912-F49B-42FF-AB85-74521CFD6B56}" srcOrd="4" destOrd="0" presId="urn:microsoft.com/office/officeart/2011/layout/TabList#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6" loCatId="cycle" qsTypeId="urn:microsoft.com/office/officeart/2005/8/quickstyle/simple1#11" qsCatId="simple" csTypeId="urn:microsoft.com/office/officeart/2005/8/colors/colorful4#6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40D6E959-1F1A-4A20-A281-CCAE2F1730DE}" type="presOf" srcId="{9BAC5AAE-216A-4E8F-BE55-055FAB524FA8}" destId="{87DBE9A2-0A1E-4C52-9CC5-5E33D2F21C90}" srcOrd="0" destOrd="0" presId="urn:microsoft.com/office/officeart/2005/8/layout/cycle8#6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6" loCatId="list" qsTypeId="urn:microsoft.com/office/officeart/2005/8/quickstyle/simple1#12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terakreditasi</a:t>
          </a:r>
          <a:r>
            <a:rPr lang="en-US" sz="1600" dirty="0"/>
            <a:t> </a:t>
          </a:r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</a:t>
          </a:r>
          <a:r>
            <a:rPr lang="en-US" sz="1600" dirty="0" err="1"/>
            <a:t>dimuat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terakreditasi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, </a:t>
          </a:r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HKI, TTG, </a:t>
          </a:r>
          <a:r>
            <a:rPr lang="en-US" sz="1600" dirty="0" err="1"/>
            <a:t>kodel</a:t>
          </a:r>
          <a:r>
            <a:rPr lang="en-US" sz="1600" dirty="0"/>
            <a:t>/</a:t>
          </a:r>
          <a:r>
            <a:rPr lang="en-US" sz="1600" dirty="0" err="1"/>
            <a:t>Purwarupa</a:t>
          </a:r>
          <a:r>
            <a:rPr lang="en-US" sz="1600" dirty="0"/>
            <a:t>/</a:t>
          </a:r>
          <a:r>
            <a:rPr lang="en-US" sz="1600" dirty="0" err="1"/>
            <a:t>Desain</a:t>
          </a:r>
          <a:r>
            <a:rPr lang="en-US" sz="1600" dirty="0"/>
            <a:t>/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seni</a:t>
          </a:r>
          <a:r>
            <a:rPr lang="en-US" sz="1600" dirty="0"/>
            <a:t>/ </a:t>
          </a:r>
          <a:r>
            <a:rPr lang="en-US" sz="1600" dirty="0" err="1"/>
            <a:t>Rekayasa</a:t>
          </a:r>
          <a:r>
            <a:rPr lang="en-US" sz="1600" dirty="0"/>
            <a:t> </a:t>
          </a:r>
          <a:r>
            <a:rPr lang="en-US" sz="1600" dirty="0" err="1"/>
            <a:t>Sosial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r>
            <a:rPr lang="en-US" sz="1600" dirty="0"/>
            <a:t> </a:t>
          </a:r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E09B171-7B51-4C7A-B9E0-EA02968ABFFE}">
      <dgm:prSet phldrT="[Text]"/>
      <dgm:spPr/>
      <dgm:t>
        <a:bodyPr/>
        <a:lstStyle/>
        <a:p>
          <a:endParaRPr lang="en-US" sz="1200" dirty="0"/>
        </a:p>
      </dgm:t>
    </dgm:pt>
    <dgm:pt modelId="{77B9D322-FD7F-4E09-A47A-1CE12EDE4B40}" type="parTrans" cxnId="{42E53CAB-8A43-4680-ADB5-8D4F00E1C2B2}">
      <dgm:prSet/>
      <dgm:spPr/>
      <dgm:t>
        <a:bodyPr/>
        <a:lstStyle/>
        <a:p>
          <a:endParaRPr lang="en-US"/>
        </a:p>
      </dgm:t>
    </dgm:pt>
    <dgm:pt modelId="{A0A6C453-C8BD-4B8D-98AD-A549C82C8D47}" type="sibTrans" cxnId="{42E53CAB-8A43-4680-ADB5-8D4F00E1C2B2}">
      <dgm:prSet/>
      <dgm:spPr/>
      <dgm:t>
        <a:bodyPr/>
        <a:lstStyle/>
        <a:p>
          <a:endParaRPr lang="en-US"/>
        </a:p>
      </dgm:t>
    </dgm:pt>
    <dgm:pt modelId="{324E36DC-C977-4F7A-B495-8D92BAA2877F}">
      <dgm:prSet phldrT="[Text]" custT="1"/>
      <dgm:spPr/>
      <dgm:t>
        <a:bodyPr/>
        <a:lstStyle/>
        <a:p>
          <a:endParaRPr lang="en-US" sz="1600" dirty="0"/>
        </a:p>
      </dgm:t>
    </dgm:pt>
    <dgm:pt modelId="{3BAA4AD7-6A6D-4FBB-A97A-227A7EDA9380}" type="parTrans" cxnId="{B771DA65-802C-4763-9D93-085F21B48DC8}">
      <dgm:prSet/>
      <dgm:spPr/>
      <dgm:t>
        <a:bodyPr/>
        <a:lstStyle/>
        <a:p>
          <a:endParaRPr lang="en-US"/>
        </a:p>
      </dgm:t>
    </dgm:pt>
    <dgm:pt modelId="{B73101BC-B4A4-412B-BD10-2723AC666F63}" type="sibTrans" cxnId="{B771DA65-802C-4763-9D93-085F21B48DC8}">
      <dgm:prSet/>
      <dgm:spPr/>
      <dgm:t>
        <a:bodyPr/>
        <a:lstStyle/>
        <a:p>
          <a:endParaRPr lang="en-US"/>
        </a:p>
      </dgm:t>
    </dgm:pt>
    <dgm:pt modelId="{CAF56EED-9C2E-45B8-B7AE-350224717D91}">
      <dgm:prSet phldrT="[Text]" custT="1"/>
      <dgm:spPr/>
      <dgm:t>
        <a:bodyPr/>
        <a:lstStyle/>
        <a:p>
          <a:endParaRPr lang="en-US" sz="1600" dirty="0"/>
        </a:p>
      </dgm:t>
    </dgm:pt>
    <dgm:pt modelId="{91E52B3A-0A49-4F1F-B8F8-D87665AEF7D6}" type="parTrans" cxnId="{8EA1B3BB-5D9F-45B6-940A-1F639273A28B}">
      <dgm:prSet/>
      <dgm:spPr/>
      <dgm:t>
        <a:bodyPr/>
        <a:lstStyle/>
        <a:p>
          <a:endParaRPr lang="en-US"/>
        </a:p>
      </dgm:t>
    </dgm:pt>
    <dgm:pt modelId="{7AB85AC9-53E5-461E-9AC7-7FD6A8D1000E}" type="sibTrans" cxnId="{8EA1B3BB-5D9F-45B6-940A-1F639273A28B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2E53CAB-8A43-4680-ADB5-8D4F00E1C2B2}" srcId="{39394FB6-3F1F-4F1F-84ED-9F25D0427EDF}" destId="{5E09B171-7B51-4C7A-B9E0-EA02968ABFFE}" srcOrd="3" destOrd="0" parTransId="{77B9D322-FD7F-4E09-A47A-1CE12EDE4B40}" sibTransId="{A0A6C453-C8BD-4B8D-98AD-A549C82C8D47}"/>
    <dgm:cxn modelId="{D852B309-A432-4F1C-BB6A-0F06579EF001}" srcId="{3C5BF57B-94D1-4D95-B18B-6FB0D9AF72C1}" destId="{B66A8F01-A758-447B-8BF8-C7B140424C8F}" srcOrd="2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8EA1B3BB-5D9F-45B6-940A-1F639273A28B}" srcId="{3C5BF57B-94D1-4D95-B18B-6FB0D9AF72C1}" destId="{CAF56EED-9C2E-45B8-B7AE-350224717D91}" srcOrd="1" destOrd="0" parTransId="{91E52B3A-0A49-4F1F-B8F8-D87665AEF7D6}" sibTransId="{7AB85AC9-53E5-461E-9AC7-7FD6A8D1000E}"/>
    <dgm:cxn modelId="{07AF020E-60C3-4314-9140-E05F8905E1A6}" type="presOf" srcId="{324E36DC-C977-4F7A-B495-8D92BAA2877F}" destId="{CE28DD73-2E99-4D43-AFB4-62604128E487}" srcOrd="0" destOrd="0" presId="urn:microsoft.com/office/officeart/2011/layout/TabList#6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900C007B-C601-4B2C-B9FD-B41F16F1EF2C}" type="presOf" srcId="{3C5BF57B-94D1-4D95-B18B-6FB0D9AF72C1}" destId="{39FCFD70-A3BE-4D9B-A767-8C977284FF14}" srcOrd="0" destOrd="0" presId="urn:microsoft.com/office/officeart/2011/layout/TabList#6"/>
    <dgm:cxn modelId="{B5AB4CFF-D4DE-43DF-80E3-2CCF65C56CC5}" type="presOf" srcId="{CAF56EED-9C2E-45B8-B7AE-350224717D91}" destId="{C4ABF912-F49B-42FF-AB85-74521CFD6B56}" srcOrd="0" destOrd="0" presId="urn:microsoft.com/office/officeart/2011/layout/TabList#6"/>
    <dgm:cxn modelId="{B777AFFD-4E88-46C2-8E45-0C261F34842F}" type="presOf" srcId="{5E09B171-7B51-4C7A-B9E0-EA02968ABFFE}" destId="{CE28DD73-2E99-4D43-AFB4-62604128E487}" srcOrd="0" destOrd="2" presId="urn:microsoft.com/office/officeart/2011/layout/TabList#6"/>
    <dgm:cxn modelId="{D72C1A51-255C-4B8B-AD7E-380C11852F00}" srcId="{39394FB6-3F1F-4F1F-84ED-9F25D0427EDF}" destId="{B705C7AF-13BF-45AD-AAF8-64BB75266728}" srcOrd="2" destOrd="0" parTransId="{6687E86A-7B03-4BD3-9735-4D5C629A505E}" sibTransId="{0C347240-5D85-48B8-897A-55D651429E36}"/>
    <dgm:cxn modelId="{22BE8B53-4EA7-4D4B-A924-75876FBC224E}" type="presOf" srcId="{F56C95D3-9781-4FED-BFDB-80FD6986E0D2}" destId="{B2A3DF14-7973-42AB-983B-68F7E4B56145}" srcOrd="0" destOrd="0" presId="urn:microsoft.com/office/officeart/2011/layout/TabList#6"/>
    <dgm:cxn modelId="{E1B50C12-BA19-4F41-B7D9-31053DEA9FDE}" type="presOf" srcId="{344F270C-1CD3-42F1-B2C2-F477551883F6}" destId="{51DAE91D-B0B2-4FD9-AA0B-2787E14837F0}" srcOrd="0" destOrd="0" presId="urn:microsoft.com/office/officeart/2011/layout/TabList#6"/>
    <dgm:cxn modelId="{B771DA65-802C-4763-9D93-085F21B48DC8}" srcId="{39394FB6-3F1F-4F1F-84ED-9F25D0427EDF}" destId="{324E36DC-C977-4F7A-B495-8D92BAA2877F}" srcOrd="1" destOrd="0" parTransId="{3BAA4AD7-6A6D-4FBB-A97A-227A7EDA9380}" sibTransId="{B73101BC-B4A4-412B-BD10-2723AC666F63}"/>
    <dgm:cxn modelId="{4053CD87-9C4B-4C86-A107-2376D9853481}" type="presOf" srcId="{B66A8F01-A758-447B-8BF8-C7B140424C8F}" destId="{C4ABF912-F49B-42FF-AB85-74521CFD6B56}" srcOrd="0" destOrd="1" presId="urn:microsoft.com/office/officeart/2011/layout/TabList#6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03275F10-C569-4AFD-8B68-E13A1E7FA555}" type="presOf" srcId="{39394FB6-3F1F-4F1F-84ED-9F25D0427EDF}" destId="{ED37E0DA-4E15-476C-8E3B-C3FADCFC2D51}" srcOrd="0" destOrd="0" presId="urn:microsoft.com/office/officeart/2011/layout/TabList#6"/>
    <dgm:cxn modelId="{26CA76E5-58BB-4D0F-B5CB-4D0EB31B4F17}" type="presOf" srcId="{B705C7AF-13BF-45AD-AAF8-64BB75266728}" destId="{CE28DD73-2E99-4D43-AFB4-62604128E487}" srcOrd="0" destOrd="1" presId="urn:microsoft.com/office/officeart/2011/layout/TabList#6"/>
    <dgm:cxn modelId="{382CA3F4-B8F2-4654-AEFC-0E9D50E59C91}" type="presOf" srcId="{4328E252-02CE-4C62-99DC-E7B5A73A79C4}" destId="{8DF41C57-58F3-4CC6-8B8E-F0C69A2C8877}" srcOrd="0" destOrd="0" presId="urn:microsoft.com/office/officeart/2011/layout/TabList#6"/>
    <dgm:cxn modelId="{BA880253-A16E-4565-B14F-4931BC31E947}" type="presParOf" srcId="{51DAE91D-B0B2-4FD9-AA0B-2787E14837F0}" destId="{CDAF3D30-0647-4D4C-A50F-FF3B10CFCE14}" srcOrd="0" destOrd="0" presId="urn:microsoft.com/office/officeart/2011/layout/TabList#6"/>
    <dgm:cxn modelId="{18988FEA-D65F-49C8-9E8A-5DBBD1B187E6}" type="presParOf" srcId="{CDAF3D30-0647-4D4C-A50F-FF3B10CFCE14}" destId="{B2A3DF14-7973-42AB-983B-68F7E4B56145}" srcOrd="0" destOrd="0" presId="urn:microsoft.com/office/officeart/2011/layout/TabList#6"/>
    <dgm:cxn modelId="{81E46AC7-1302-45E2-AC4F-C9EE9B9EB3C9}" type="presParOf" srcId="{CDAF3D30-0647-4D4C-A50F-FF3B10CFCE14}" destId="{ED37E0DA-4E15-476C-8E3B-C3FADCFC2D51}" srcOrd="1" destOrd="0" presId="urn:microsoft.com/office/officeart/2011/layout/TabList#6"/>
    <dgm:cxn modelId="{572CB6C6-EE72-4EEA-B096-556C5ECDEF3B}" type="presParOf" srcId="{CDAF3D30-0647-4D4C-A50F-FF3B10CFCE14}" destId="{4980B5AA-F22A-4F44-AD75-72149927F69C}" srcOrd="2" destOrd="0" presId="urn:microsoft.com/office/officeart/2011/layout/TabList#6"/>
    <dgm:cxn modelId="{8F30D016-E78D-4F88-ABF2-029387682A4C}" type="presParOf" srcId="{51DAE91D-B0B2-4FD9-AA0B-2787E14837F0}" destId="{CE28DD73-2E99-4D43-AFB4-62604128E487}" srcOrd="1" destOrd="0" presId="urn:microsoft.com/office/officeart/2011/layout/TabList#6"/>
    <dgm:cxn modelId="{7AF66190-85D0-45FA-BC70-B2081EB35C4B}" type="presParOf" srcId="{51DAE91D-B0B2-4FD9-AA0B-2787E14837F0}" destId="{0741ECC5-A103-4B68-B159-9599095A7FC0}" srcOrd="2" destOrd="0" presId="urn:microsoft.com/office/officeart/2011/layout/TabList#6"/>
    <dgm:cxn modelId="{535E4164-722D-4D56-9551-975F04022F6A}" type="presParOf" srcId="{51DAE91D-B0B2-4FD9-AA0B-2787E14837F0}" destId="{9668626E-A3C0-41FE-A776-0A08A9CA74DE}" srcOrd="3" destOrd="0" presId="urn:microsoft.com/office/officeart/2011/layout/TabList#6"/>
    <dgm:cxn modelId="{6FE0A9B7-1776-44DB-BBDE-E78F49DDD9D0}" type="presParOf" srcId="{9668626E-A3C0-41FE-A776-0A08A9CA74DE}" destId="{8DF41C57-58F3-4CC6-8B8E-F0C69A2C8877}" srcOrd="0" destOrd="0" presId="urn:microsoft.com/office/officeart/2011/layout/TabList#6"/>
    <dgm:cxn modelId="{FD5BA75A-A4C9-491C-AC33-DEA11066387B}" type="presParOf" srcId="{9668626E-A3C0-41FE-A776-0A08A9CA74DE}" destId="{39FCFD70-A3BE-4D9B-A767-8C977284FF14}" srcOrd="1" destOrd="0" presId="urn:microsoft.com/office/officeart/2011/layout/TabList#6"/>
    <dgm:cxn modelId="{AF13CA13-E6E8-405B-A8E3-D93B5C0A8A53}" type="presParOf" srcId="{9668626E-A3C0-41FE-A776-0A08A9CA74DE}" destId="{E1DA476D-2099-4479-A550-9C3C4B7F85FD}" srcOrd="2" destOrd="0" presId="urn:microsoft.com/office/officeart/2011/layout/TabList#6"/>
    <dgm:cxn modelId="{E2CCCAE6-951D-425D-B9E5-F7993E9F92AA}" type="presParOf" srcId="{51DAE91D-B0B2-4FD9-AA0B-2787E14837F0}" destId="{C4ABF912-F49B-42FF-AB85-74521CFD6B56}" srcOrd="4" destOrd="0" presId="urn:microsoft.com/office/officeart/2011/layout/TabList#6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7" loCatId="cycle" qsTypeId="urn:microsoft.com/office/officeart/2005/8/quickstyle/simple1#13" qsCatId="simple" csTypeId="urn:microsoft.com/office/officeart/2005/8/colors/colorful4#7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2E7AD4E5-9760-4993-9DF5-40D8839730DA}" type="presOf" srcId="{9BAC5AAE-216A-4E8F-BE55-055FAB524FA8}" destId="{87DBE9A2-0A1E-4C52-9CC5-5E33D2F21C90}" srcOrd="0" destOrd="0" presId="urn:microsoft.com/office/officeart/2005/8/layout/cycle8#7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7" loCatId="list" qsTypeId="urn:microsoft.com/office/officeart/2005/8/quickstyle/simple1#14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324E36DC-C977-4F7A-B495-8D92BAA2877F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600" dirty="0" err="1"/>
            <a:t>Artikel</a:t>
          </a:r>
          <a:r>
            <a:rPr lang="en-US" sz="1600" dirty="0"/>
            <a:t> </a:t>
          </a:r>
          <a:r>
            <a:rPr lang="en-US" sz="1600" dirty="0" err="1"/>
            <a:t>dimuat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sekurang-kurangnya</a:t>
          </a:r>
          <a:r>
            <a:rPr lang="en-US" sz="1600" dirty="0"/>
            <a:t> </a:t>
          </a:r>
          <a:r>
            <a:rPr lang="en-US" sz="1600" dirty="0" err="1"/>
            <a:t>satu</a:t>
          </a:r>
          <a:r>
            <a:rPr lang="en-US" sz="1600" dirty="0"/>
            <a:t> </a:t>
          </a:r>
          <a:r>
            <a:rPr lang="en-US" sz="1600" dirty="0" err="1"/>
            <a:t>judul</a:t>
          </a:r>
          <a:r>
            <a:rPr lang="en-US" sz="1600" dirty="0"/>
            <a:t> per </a:t>
          </a:r>
          <a:r>
            <a:rPr lang="en-US" sz="1600" dirty="0" err="1"/>
            <a:t>tahun</a:t>
          </a:r>
          <a:endParaRPr lang="en-US" sz="1600" dirty="0"/>
        </a:p>
      </dgm:t>
    </dgm:pt>
    <dgm:pt modelId="{3BAA4AD7-6A6D-4FBB-A97A-227A7EDA9380}" type="parTrans" cxnId="{B771DA65-802C-4763-9D93-085F21B48DC8}">
      <dgm:prSet/>
      <dgm:spPr/>
      <dgm:t>
        <a:bodyPr/>
        <a:lstStyle/>
        <a:p>
          <a:endParaRPr lang="en-US"/>
        </a:p>
      </dgm:t>
    </dgm:pt>
    <dgm:pt modelId="{B73101BC-B4A4-412B-BD10-2723AC666F63}" type="sibTrans" cxnId="{B771DA65-802C-4763-9D93-085F21B48DC8}">
      <dgm:prSet/>
      <dgm:spPr/>
      <dgm:t>
        <a:bodyPr/>
        <a:lstStyle/>
        <a:p>
          <a:endParaRPr lang="en-US"/>
        </a:p>
      </dgm:t>
    </dgm:pt>
    <dgm:pt modelId="{CAF56EED-9C2E-45B8-B7AE-350224717D91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HKI, TTG, Model/</a:t>
          </a:r>
          <a:r>
            <a:rPr lang="en-US" sz="1600" dirty="0" err="1"/>
            <a:t>Purwarupa</a:t>
          </a:r>
          <a:r>
            <a:rPr lang="en-US" sz="1600" dirty="0"/>
            <a:t>/</a:t>
          </a:r>
          <a:r>
            <a:rPr lang="en-US" sz="1600" dirty="0" err="1"/>
            <a:t>Desain</a:t>
          </a:r>
          <a:r>
            <a:rPr lang="en-US" sz="1600" dirty="0"/>
            <a:t>/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seni</a:t>
          </a:r>
          <a:r>
            <a:rPr lang="en-US" sz="1600" dirty="0"/>
            <a:t>/ </a:t>
          </a:r>
          <a:r>
            <a:rPr lang="en-US" sz="1600" dirty="0" err="1"/>
            <a:t>Rekayasa</a:t>
          </a:r>
          <a:r>
            <a:rPr lang="en-US" sz="1600" dirty="0"/>
            <a:t> </a:t>
          </a:r>
          <a:r>
            <a:rPr lang="en-US" sz="1600" dirty="0" err="1"/>
            <a:t>Sosial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r>
            <a:rPr lang="en-US" sz="1600" dirty="0"/>
            <a:t> </a:t>
          </a:r>
        </a:p>
      </dgm:t>
    </dgm:pt>
    <dgm:pt modelId="{91E52B3A-0A49-4F1F-B8F8-D87665AEF7D6}" type="parTrans" cxnId="{8EA1B3BB-5D9F-45B6-940A-1F639273A28B}">
      <dgm:prSet/>
      <dgm:spPr/>
      <dgm:t>
        <a:bodyPr/>
        <a:lstStyle/>
        <a:p>
          <a:endParaRPr lang="en-US"/>
        </a:p>
      </dgm:t>
    </dgm:pt>
    <dgm:pt modelId="{7AB85AC9-53E5-461E-9AC7-7FD6A8D1000E}" type="sibTrans" cxnId="{8EA1B3BB-5D9F-45B6-940A-1F639273A28B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50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3762BE-8693-4241-9F9E-F81F093B38AA}" type="presOf" srcId="{324E36DC-C977-4F7A-B495-8D92BAA2877F}" destId="{CE28DD73-2E99-4D43-AFB4-62604128E487}" srcOrd="0" destOrd="0" presId="urn:microsoft.com/office/officeart/2011/layout/TabList#7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8EA1B3BB-5D9F-45B6-940A-1F639273A28B}" srcId="{3C5BF57B-94D1-4D95-B18B-6FB0D9AF72C1}" destId="{CAF56EED-9C2E-45B8-B7AE-350224717D91}" srcOrd="1" destOrd="0" parTransId="{91E52B3A-0A49-4F1F-B8F8-D87665AEF7D6}" sibTransId="{7AB85AC9-53E5-461E-9AC7-7FD6A8D1000E}"/>
    <dgm:cxn modelId="{CC97DE10-4E45-4087-A404-2138F4FDD2E4}" type="presOf" srcId="{4328E252-02CE-4C62-99DC-E7B5A73A79C4}" destId="{8DF41C57-58F3-4CC6-8B8E-F0C69A2C8877}" srcOrd="0" destOrd="0" presId="urn:microsoft.com/office/officeart/2011/layout/TabList#7"/>
    <dgm:cxn modelId="{55743FF9-BA8B-4524-BA63-7D7268A247A2}" type="presOf" srcId="{F56C95D3-9781-4FED-BFDB-80FD6986E0D2}" destId="{B2A3DF14-7973-42AB-983B-68F7E4B56145}" srcOrd="0" destOrd="0" presId="urn:microsoft.com/office/officeart/2011/layout/TabList#7"/>
    <dgm:cxn modelId="{4F6E273A-8AB8-4A58-B45F-A83F93AF09AA}" type="presOf" srcId="{3C5BF57B-94D1-4D95-B18B-6FB0D9AF72C1}" destId="{39FCFD70-A3BE-4D9B-A767-8C977284FF14}" srcOrd="0" destOrd="0" presId="urn:microsoft.com/office/officeart/2011/layout/TabList#7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24553C19-E5A1-4E3C-B29A-ECBB32728724}" type="presOf" srcId="{344F270C-1CD3-42F1-B2C2-F477551883F6}" destId="{51DAE91D-B0B2-4FD9-AA0B-2787E14837F0}" srcOrd="0" destOrd="0" presId="urn:microsoft.com/office/officeart/2011/layout/TabList#7"/>
    <dgm:cxn modelId="{296796F1-7A08-4921-BB70-AF071B7526DE}" type="presOf" srcId="{39394FB6-3F1F-4F1F-84ED-9F25D0427EDF}" destId="{ED37E0DA-4E15-476C-8E3B-C3FADCFC2D51}" srcOrd="0" destOrd="0" presId="urn:microsoft.com/office/officeart/2011/layout/TabList#7"/>
    <dgm:cxn modelId="{7D574A8E-28C6-443F-B63A-C2B4904B5876}" type="presOf" srcId="{CAF56EED-9C2E-45B8-B7AE-350224717D91}" destId="{C4ABF912-F49B-42FF-AB85-74521CFD6B56}" srcOrd="0" destOrd="0" presId="urn:microsoft.com/office/officeart/2011/layout/TabList#7"/>
    <dgm:cxn modelId="{B771DA65-802C-4763-9D93-085F21B48DC8}" srcId="{39394FB6-3F1F-4F1F-84ED-9F25D0427EDF}" destId="{324E36DC-C977-4F7A-B495-8D92BAA2877F}" srcOrd="1" destOrd="0" parTransId="{3BAA4AD7-6A6D-4FBB-A97A-227A7EDA9380}" sibTransId="{B73101BC-B4A4-412B-BD10-2723AC666F63}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5A6141FF-257F-489C-8045-4D5685504647}" type="presParOf" srcId="{51DAE91D-B0B2-4FD9-AA0B-2787E14837F0}" destId="{CDAF3D30-0647-4D4C-A50F-FF3B10CFCE14}" srcOrd="0" destOrd="0" presId="urn:microsoft.com/office/officeart/2011/layout/TabList#7"/>
    <dgm:cxn modelId="{3D6F45FB-E93E-41C6-B575-AAEF4104A412}" type="presParOf" srcId="{CDAF3D30-0647-4D4C-A50F-FF3B10CFCE14}" destId="{B2A3DF14-7973-42AB-983B-68F7E4B56145}" srcOrd="0" destOrd="0" presId="urn:microsoft.com/office/officeart/2011/layout/TabList#7"/>
    <dgm:cxn modelId="{376AE9FD-8475-409A-814B-4CAA4C02D11C}" type="presParOf" srcId="{CDAF3D30-0647-4D4C-A50F-FF3B10CFCE14}" destId="{ED37E0DA-4E15-476C-8E3B-C3FADCFC2D51}" srcOrd="1" destOrd="0" presId="urn:microsoft.com/office/officeart/2011/layout/TabList#7"/>
    <dgm:cxn modelId="{9210BD8D-163B-4799-B2F0-971BDBCF5387}" type="presParOf" srcId="{CDAF3D30-0647-4D4C-A50F-FF3B10CFCE14}" destId="{4980B5AA-F22A-4F44-AD75-72149927F69C}" srcOrd="2" destOrd="0" presId="urn:microsoft.com/office/officeart/2011/layout/TabList#7"/>
    <dgm:cxn modelId="{F15A7F94-B9F3-477F-9E7E-3769E127A036}" type="presParOf" srcId="{51DAE91D-B0B2-4FD9-AA0B-2787E14837F0}" destId="{CE28DD73-2E99-4D43-AFB4-62604128E487}" srcOrd="1" destOrd="0" presId="urn:microsoft.com/office/officeart/2011/layout/TabList#7"/>
    <dgm:cxn modelId="{466F5394-A9C7-4A5A-81E3-79DCC4C7AEE2}" type="presParOf" srcId="{51DAE91D-B0B2-4FD9-AA0B-2787E14837F0}" destId="{0741ECC5-A103-4B68-B159-9599095A7FC0}" srcOrd="2" destOrd="0" presId="urn:microsoft.com/office/officeart/2011/layout/TabList#7"/>
    <dgm:cxn modelId="{71A0162C-46CC-4920-AF47-D0379381EC78}" type="presParOf" srcId="{51DAE91D-B0B2-4FD9-AA0B-2787E14837F0}" destId="{9668626E-A3C0-41FE-A776-0A08A9CA74DE}" srcOrd="3" destOrd="0" presId="urn:microsoft.com/office/officeart/2011/layout/TabList#7"/>
    <dgm:cxn modelId="{93827ABF-414D-4F56-8C97-A42D974AF13D}" type="presParOf" srcId="{9668626E-A3C0-41FE-A776-0A08A9CA74DE}" destId="{8DF41C57-58F3-4CC6-8B8E-F0C69A2C8877}" srcOrd="0" destOrd="0" presId="urn:microsoft.com/office/officeart/2011/layout/TabList#7"/>
    <dgm:cxn modelId="{5BE803C1-8972-4255-8F11-3A5A16BCAB81}" type="presParOf" srcId="{9668626E-A3C0-41FE-A776-0A08A9CA74DE}" destId="{39FCFD70-A3BE-4D9B-A767-8C977284FF14}" srcOrd="1" destOrd="0" presId="urn:microsoft.com/office/officeart/2011/layout/TabList#7"/>
    <dgm:cxn modelId="{2D622DC2-88EA-4C1C-B97A-A0D6E9BD41A7}" type="presParOf" srcId="{9668626E-A3C0-41FE-A776-0A08A9CA74DE}" destId="{E1DA476D-2099-4479-A550-9C3C4B7F85FD}" srcOrd="2" destOrd="0" presId="urn:microsoft.com/office/officeart/2011/layout/TabList#7"/>
    <dgm:cxn modelId="{CC8AC2FA-62CC-443C-A72B-420DC8703B08}" type="presParOf" srcId="{51DAE91D-B0B2-4FD9-AA0B-2787E14837F0}" destId="{C4ABF912-F49B-42FF-AB85-74521CFD6B56}" srcOrd="4" destOrd="0" presId="urn:microsoft.com/office/officeart/2011/layout/TabList#7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8" loCatId="cycle" qsTypeId="urn:microsoft.com/office/officeart/2005/8/quickstyle/simple1#15" qsCatId="simple" csTypeId="urn:microsoft.com/office/officeart/2005/8/colors/colorful4#8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DBA82971-ED76-442C-B7B0-F47DD4C3B9F1}" type="presOf" srcId="{9BAC5AAE-216A-4E8F-BE55-055FAB524FA8}" destId="{87DBE9A2-0A1E-4C52-9CC5-5E33D2F21C90}" srcOrd="0" destOrd="0" presId="urn:microsoft.com/office/officeart/2005/8/layout/cycle8#8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8" loCatId="list" qsTypeId="urn:microsoft.com/office/officeart/2005/8/quickstyle/simple1#16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</a:t>
          </a:r>
          <a:r>
            <a:rPr lang="en-US" sz="1600" dirty="0" err="1"/>
            <a:t>dimuat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bereputasi</a:t>
          </a:r>
          <a:r>
            <a:rPr lang="en-US" sz="1600" dirty="0"/>
            <a:t> </a:t>
          </a:r>
          <a:r>
            <a:rPr lang="en-US" sz="1600" dirty="0" err="1"/>
            <a:t>sekurang-kurangnya</a:t>
          </a:r>
          <a:r>
            <a:rPr lang="en-US" sz="1600" dirty="0"/>
            <a:t> </a:t>
          </a:r>
          <a:r>
            <a:rPr lang="en-US" sz="1600" dirty="0" err="1"/>
            <a:t>satu</a:t>
          </a:r>
          <a:r>
            <a:rPr lang="en-US" sz="1600" dirty="0"/>
            <a:t> </a:t>
          </a:r>
          <a:r>
            <a:rPr lang="en-US" sz="1600" dirty="0" err="1"/>
            <a:t>judul</a:t>
          </a:r>
          <a:r>
            <a:rPr lang="en-US" sz="1600" dirty="0"/>
            <a:t> per </a:t>
          </a:r>
          <a:r>
            <a:rPr lang="en-US" sz="1600" dirty="0" err="1"/>
            <a:t>tahun</a:t>
          </a:r>
          <a:endParaRPr lang="en-US" sz="1600" dirty="0"/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HKI, TTG, Model/</a:t>
          </a:r>
          <a:r>
            <a:rPr lang="en-US" sz="1600" dirty="0" err="1"/>
            <a:t>Purwarupa</a:t>
          </a:r>
          <a:r>
            <a:rPr lang="en-US" sz="1600" dirty="0"/>
            <a:t>/</a:t>
          </a:r>
          <a:r>
            <a:rPr lang="en-US" sz="1600" dirty="0" err="1"/>
            <a:t>Desain</a:t>
          </a:r>
          <a:r>
            <a:rPr lang="en-US" sz="1600" dirty="0"/>
            <a:t>/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seni</a:t>
          </a:r>
          <a:r>
            <a:rPr lang="en-US" sz="1600" dirty="0"/>
            <a:t>/ </a:t>
          </a:r>
          <a:r>
            <a:rPr lang="en-US" sz="1600" dirty="0" err="1"/>
            <a:t>Rekayasa</a:t>
          </a:r>
          <a:r>
            <a:rPr lang="en-US" sz="1600" dirty="0"/>
            <a:t> </a:t>
          </a:r>
          <a:r>
            <a:rPr lang="en-US" sz="1600" dirty="0" err="1"/>
            <a:t>Sosial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r>
            <a:rPr lang="en-US" sz="1600" dirty="0"/>
            <a:t> </a:t>
          </a:r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E09B171-7B51-4C7A-B9E0-EA02968ABFFE}">
      <dgm:prSet phldrT="[Text]"/>
      <dgm:spPr/>
      <dgm:t>
        <a:bodyPr/>
        <a:lstStyle/>
        <a:p>
          <a:endParaRPr lang="en-US" sz="1200" dirty="0"/>
        </a:p>
      </dgm:t>
    </dgm:pt>
    <dgm:pt modelId="{77B9D322-FD7F-4E09-A47A-1CE12EDE4B40}" type="parTrans" cxnId="{42E53CAB-8A43-4680-ADB5-8D4F00E1C2B2}">
      <dgm:prSet/>
      <dgm:spPr/>
      <dgm:t>
        <a:bodyPr/>
        <a:lstStyle/>
        <a:p>
          <a:endParaRPr lang="en-US"/>
        </a:p>
      </dgm:t>
    </dgm:pt>
    <dgm:pt modelId="{A0A6C453-C8BD-4B8D-98AD-A549C82C8D47}" type="sibTrans" cxnId="{42E53CAB-8A43-4680-ADB5-8D4F00E1C2B2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585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EE3B969-F132-42F7-8F3A-D728B87B3447}" type="presOf" srcId="{B705C7AF-13BF-45AD-AAF8-64BB75266728}" destId="{CE28DD73-2E99-4D43-AFB4-62604128E487}" srcOrd="0" destOrd="0" presId="urn:microsoft.com/office/officeart/2011/layout/TabList#8"/>
    <dgm:cxn modelId="{42E53CAB-8A43-4680-ADB5-8D4F00E1C2B2}" srcId="{39394FB6-3F1F-4F1F-84ED-9F25D0427EDF}" destId="{5E09B171-7B51-4C7A-B9E0-EA02968ABFFE}" srcOrd="2" destOrd="0" parTransId="{77B9D322-FD7F-4E09-A47A-1CE12EDE4B40}" sibTransId="{A0A6C453-C8BD-4B8D-98AD-A549C82C8D47}"/>
    <dgm:cxn modelId="{1992FE89-85CD-4364-8451-C6AB7ED3DC79}" type="presOf" srcId="{344F270C-1CD3-42F1-B2C2-F477551883F6}" destId="{51DAE91D-B0B2-4FD9-AA0B-2787E14837F0}" srcOrd="0" destOrd="0" presId="urn:microsoft.com/office/officeart/2011/layout/TabList#8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FB255324-ECDA-49AC-B178-9E78CA7319C1}" type="presOf" srcId="{3C5BF57B-94D1-4D95-B18B-6FB0D9AF72C1}" destId="{39FCFD70-A3BE-4D9B-A767-8C977284FF14}" srcOrd="0" destOrd="0" presId="urn:microsoft.com/office/officeart/2011/layout/TabList#8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D72C1A51-255C-4B8B-AD7E-380C11852F00}" srcId="{39394FB6-3F1F-4F1F-84ED-9F25D0427EDF}" destId="{B705C7AF-13BF-45AD-AAF8-64BB75266728}" srcOrd="1" destOrd="0" parTransId="{6687E86A-7B03-4BD3-9735-4D5C629A505E}" sibTransId="{0C347240-5D85-48B8-897A-55D651429E36}"/>
    <dgm:cxn modelId="{D20C6787-1148-40E3-93FF-47810FC9A791}" type="presOf" srcId="{4328E252-02CE-4C62-99DC-E7B5A73A79C4}" destId="{8DF41C57-58F3-4CC6-8B8E-F0C69A2C8877}" srcOrd="0" destOrd="0" presId="urn:microsoft.com/office/officeart/2011/layout/TabList#8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17395955-5532-4899-8130-996C72A518D7}" type="presOf" srcId="{F56C95D3-9781-4FED-BFDB-80FD6986E0D2}" destId="{B2A3DF14-7973-42AB-983B-68F7E4B56145}" srcOrd="0" destOrd="0" presId="urn:microsoft.com/office/officeart/2011/layout/TabList#8"/>
    <dgm:cxn modelId="{21412C1E-4716-47B9-9FA7-96D4645DA41E}" type="presOf" srcId="{5E09B171-7B51-4C7A-B9E0-EA02968ABFFE}" destId="{CE28DD73-2E99-4D43-AFB4-62604128E487}" srcOrd="0" destOrd="1" presId="urn:microsoft.com/office/officeart/2011/layout/TabList#8"/>
    <dgm:cxn modelId="{D326B02A-C80A-48AE-9FEE-91C401292671}" type="presOf" srcId="{B66A8F01-A758-447B-8BF8-C7B140424C8F}" destId="{C4ABF912-F49B-42FF-AB85-74521CFD6B56}" srcOrd="0" destOrd="0" presId="urn:microsoft.com/office/officeart/2011/layout/TabList#8"/>
    <dgm:cxn modelId="{293099E5-7A51-4750-9316-FE7A690C6329}" type="presOf" srcId="{39394FB6-3F1F-4F1F-84ED-9F25D0427EDF}" destId="{ED37E0DA-4E15-476C-8E3B-C3FADCFC2D51}" srcOrd="0" destOrd="0" presId="urn:microsoft.com/office/officeart/2011/layout/TabList#8"/>
    <dgm:cxn modelId="{78BC8D1D-2CC8-4162-A259-42BB343E0D2A}" type="presParOf" srcId="{51DAE91D-B0B2-4FD9-AA0B-2787E14837F0}" destId="{CDAF3D30-0647-4D4C-A50F-FF3B10CFCE14}" srcOrd="0" destOrd="0" presId="urn:microsoft.com/office/officeart/2011/layout/TabList#8"/>
    <dgm:cxn modelId="{FBCEA57A-88F8-4E8C-BCA6-7F221C6B87E2}" type="presParOf" srcId="{CDAF3D30-0647-4D4C-A50F-FF3B10CFCE14}" destId="{B2A3DF14-7973-42AB-983B-68F7E4B56145}" srcOrd="0" destOrd="0" presId="urn:microsoft.com/office/officeart/2011/layout/TabList#8"/>
    <dgm:cxn modelId="{1BAE1F41-916D-40C2-9075-4FCF4DF3BAFA}" type="presParOf" srcId="{CDAF3D30-0647-4D4C-A50F-FF3B10CFCE14}" destId="{ED37E0DA-4E15-476C-8E3B-C3FADCFC2D51}" srcOrd="1" destOrd="0" presId="urn:microsoft.com/office/officeart/2011/layout/TabList#8"/>
    <dgm:cxn modelId="{11228B3A-924C-456D-ABCC-B815B5CDFCDC}" type="presParOf" srcId="{CDAF3D30-0647-4D4C-A50F-FF3B10CFCE14}" destId="{4980B5AA-F22A-4F44-AD75-72149927F69C}" srcOrd="2" destOrd="0" presId="urn:microsoft.com/office/officeart/2011/layout/TabList#8"/>
    <dgm:cxn modelId="{B56E5772-1EC4-424C-8074-3CEBD378FC9D}" type="presParOf" srcId="{51DAE91D-B0B2-4FD9-AA0B-2787E14837F0}" destId="{CE28DD73-2E99-4D43-AFB4-62604128E487}" srcOrd="1" destOrd="0" presId="urn:microsoft.com/office/officeart/2011/layout/TabList#8"/>
    <dgm:cxn modelId="{38229D0B-73D9-46E9-97C0-2FA858AA2C07}" type="presParOf" srcId="{51DAE91D-B0B2-4FD9-AA0B-2787E14837F0}" destId="{0741ECC5-A103-4B68-B159-9599095A7FC0}" srcOrd="2" destOrd="0" presId="urn:microsoft.com/office/officeart/2011/layout/TabList#8"/>
    <dgm:cxn modelId="{41DE6D9D-E096-4EDD-97EC-B0372C126BB6}" type="presParOf" srcId="{51DAE91D-B0B2-4FD9-AA0B-2787E14837F0}" destId="{9668626E-A3C0-41FE-A776-0A08A9CA74DE}" srcOrd="3" destOrd="0" presId="urn:microsoft.com/office/officeart/2011/layout/TabList#8"/>
    <dgm:cxn modelId="{6219C0F2-A8BD-465A-AF5E-427DA4801CB1}" type="presParOf" srcId="{9668626E-A3C0-41FE-A776-0A08A9CA74DE}" destId="{8DF41C57-58F3-4CC6-8B8E-F0C69A2C8877}" srcOrd="0" destOrd="0" presId="urn:microsoft.com/office/officeart/2011/layout/TabList#8"/>
    <dgm:cxn modelId="{83AFE729-2251-4D73-AF49-A8E9DFCD37D6}" type="presParOf" srcId="{9668626E-A3C0-41FE-A776-0A08A9CA74DE}" destId="{39FCFD70-A3BE-4D9B-A767-8C977284FF14}" srcOrd="1" destOrd="0" presId="urn:microsoft.com/office/officeart/2011/layout/TabList#8"/>
    <dgm:cxn modelId="{0860D2D0-7CD7-4C52-8AAA-9DD5FA836943}" type="presParOf" srcId="{9668626E-A3C0-41FE-A776-0A08A9CA74DE}" destId="{E1DA476D-2099-4479-A550-9C3C4B7F85FD}" srcOrd="2" destOrd="0" presId="urn:microsoft.com/office/officeart/2011/layout/TabList#8"/>
    <dgm:cxn modelId="{139D3D0A-A356-49B7-9BB0-DDCFD35E2A44}" type="presParOf" srcId="{51DAE91D-B0B2-4FD9-AA0B-2787E14837F0}" destId="{C4ABF912-F49B-42FF-AB85-74521CFD6B56}" srcOrd="4" destOrd="0" presId="urn:microsoft.com/office/officeart/2011/layout/TabList#8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9" loCatId="cycle" qsTypeId="urn:microsoft.com/office/officeart/2005/8/quickstyle/simple1#17" qsCatId="simple" csTypeId="urn:microsoft.com/office/officeart/2005/8/colors/colorful4#9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F6CE7473-75A2-47D7-89CF-8827F3A96B8A}" type="presOf" srcId="{9BAC5AAE-216A-4E8F-BE55-055FAB524FA8}" destId="{87DBE9A2-0A1E-4C52-9CC5-5E33D2F21C90}" srcOrd="0" destOrd="0" presId="urn:microsoft.com/office/officeart/2005/8/layout/cycle8#9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9" loCatId="list" qsTypeId="urn:microsoft.com/office/officeart/2005/8/quickstyle/simple1#18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</a:t>
          </a:r>
          <a:r>
            <a:rPr lang="en-US" sz="1600" dirty="0" err="1"/>
            <a:t>dimuat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HKI, TTG, Model/</a:t>
          </a:r>
          <a:r>
            <a:rPr lang="en-US" sz="1600" dirty="0" err="1"/>
            <a:t>Purwarupa</a:t>
          </a:r>
          <a:r>
            <a:rPr lang="en-US" sz="1600" dirty="0"/>
            <a:t>/</a:t>
          </a:r>
          <a:r>
            <a:rPr lang="en-US" sz="1600" dirty="0" err="1"/>
            <a:t>Desain</a:t>
          </a:r>
          <a:r>
            <a:rPr lang="en-US" sz="1600" dirty="0"/>
            <a:t>/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seni</a:t>
          </a:r>
          <a:r>
            <a:rPr lang="en-US" sz="1600" dirty="0"/>
            <a:t>/ </a:t>
          </a:r>
          <a:r>
            <a:rPr lang="en-US" sz="1600" dirty="0" err="1"/>
            <a:t>Rekayasa</a:t>
          </a:r>
          <a:r>
            <a:rPr lang="en-US" sz="1600" dirty="0"/>
            <a:t> </a:t>
          </a:r>
          <a:r>
            <a:rPr lang="en-US" sz="1600" dirty="0" err="1"/>
            <a:t>Sosial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r>
            <a:rPr lang="en-US" sz="1600" dirty="0"/>
            <a:t> </a:t>
          </a:r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E09B171-7B51-4C7A-B9E0-EA02968ABFFE}">
      <dgm:prSet phldrT="[Text]"/>
      <dgm:spPr/>
      <dgm:t>
        <a:bodyPr/>
        <a:lstStyle/>
        <a:p>
          <a:endParaRPr lang="en-US" sz="1200" dirty="0"/>
        </a:p>
      </dgm:t>
    </dgm:pt>
    <dgm:pt modelId="{77B9D322-FD7F-4E09-A47A-1CE12EDE4B40}" type="parTrans" cxnId="{42E53CAB-8A43-4680-ADB5-8D4F00E1C2B2}">
      <dgm:prSet/>
      <dgm:spPr/>
      <dgm:t>
        <a:bodyPr/>
        <a:lstStyle/>
        <a:p>
          <a:endParaRPr lang="en-US"/>
        </a:p>
      </dgm:t>
    </dgm:pt>
    <dgm:pt modelId="{A0A6C453-C8BD-4B8D-98AD-A549C82C8D47}" type="sibTrans" cxnId="{42E53CAB-8A43-4680-ADB5-8D4F00E1C2B2}">
      <dgm:prSet/>
      <dgm:spPr/>
      <dgm:t>
        <a:bodyPr/>
        <a:lstStyle/>
        <a:p>
          <a:endParaRPr lang="en-US"/>
        </a:p>
      </dgm:t>
    </dgm:pt>
    <dgm:pt modelId="{E6409228-0970-437C-BB9F-A0BA14387129}">
      <dgm:prSet phldrT="[Text]" custT="1"/>
      <dgm:spPr/>
      <dgm:t>
        <a:bodyPr/>
        <a:lstStyle/>
        <a:p>
          <a:endParaRPr lang="en-US" sz="1600" dirty="0"/>
        </a:p>
      </dgm:t>
    </dgm:pt>
    <dgm:pt modelId="{5C4E5A68-9A31-4D24-9E35-611684B4414A}" type="parTrans" cxnId="{589D413B-31F3-4450-A107-1F92F3B78CB1}">
      <dgm:prSet/>
      <dgm:spPr/>
      <dgm:t>
        <a:bodyPr/>
        <a:lstStyle/>
        <a:p>
          <a:endParaRPr lang="en-US"/>
        </a:p>
      </dgm:t>
    </dgm:pt>
    <dgm:pt modelId="{7AE7C0EE-0BF7-4378-840D-10DABC2A266E}" type="sibTrans" cxnId="{589D413B-31F3-4450-A107-1F92F3B78CB1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43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8B94DCC-9AFA-483A-930F-A607312090BC}" type="presOf" srcId="{39394FB6-3F1F-4F1F-84ED-9F25D0427EDF}" destId="{ED37E0DA-4E15-476C-8E3B-C3FADCFC2D51}" srcOrd="0" destOrd="0" presId="urn:microsoft.com/office/officeart/2011/layout/TabList#9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62583ABA-08D4-4A74-A050-9E9F90317BB8}" type="presOf" srcId="{E6409228-0970-437C-BB9F-A0BA14387129}" destId="{CE28DD73-2E99-4D43-AFB4-62604128E487}" srcOrd="0" destOrd="0" presId="urn:microsoft.com/office/officeart/2011/layout/TabList#9"/>
    <dgm:cxn modelId="{606431B8-99A5-410A-A163-EB03D5994867}" type="presOf" srcId="{F56C95D3-9781-4FED-BFDB-80FD6986E0D2}" destId="{B2A3DF14-7973-42AB-983B-68F7E4B56145}" srcOrd="0" destOrd="0" presId="urn:microsoft.com/office/officeart/2011/layout/TabList#9"/>
    <dgm:cxn modelId="{42E53CAB-8A43-4680-ADB5-8D4F00E1C2B2}" srcId="{39394FB6-3F1F-4F1F-84ED-9F25D0427EDF}" destId="{5E09B171-7B51-4C7A-B9E0-EA02968ABFFE}" srcOrd="3" destOrd="0" parTransId="{77B9D322-FD7F-4E09-A47A-1CE12EDE4B40}" sibTransId="{A0A6C453-C8BD-4B8D-98AD-A549C82C8D47}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D72C1A51-255C-4B8B-AD7E-380C11852F00}" srcId="{39394FB6-3F1F-4F1F-84ED-9F25D0427EDF}" destId="{B705C7AF-13BF-45AD-AAF8-64BB75266728}" srcOrd="2" destOrd="0" parTransId="{6687E86A-7B03-4BD3-9735-4D5C629A505E}" sibTransId="{0C347240-5D85-48B8-897A-55D651429E36}"/>
    <dgm:cxn modelId="{0E0939E9-E30C-4F3C-A359-217EF063448D}" type="presOf" srcId="{344F270C-1CD3-42F1-B2C2-F477551883F6}" destId="{51DAE91D-B0B2-4FD9-AA0B-2787E14837F0}" srcOrd="0" destOrd="0" presId="urn:microsoft.com/office/officeart/2011/layout/TabList#9"/>
    <dgm:cxn modelId="{0D994C25-5F50-4264-A73A-29EB3FA9333F}" type="presOf" srcId="{5E09B171-7B51-4C7A-B9E0-EA02968ABFFE}" destId="{CE28DD73-2E99-4D43-AFB4-62604128E487}" srcOrd="0" destOrd="2" presId="urn:microsoft.com/office/officeart/2011/layout/TabList#9"/>
    <dgm:cxn modelId="{91546959-3571-4A73-A31E-FAFD875EB710}" type="presOf" srcId="{B66A8F01-A758-447B-8BF8-C7B140424C8F}" destId="{C4ABF912-F49B-42FF-AB85-74521CFD6B56}" srcOrd="0" destOrd="0" presId="urn:microsoft.com/office/officeart/2011/layout/TabList#9"/>
    <dgm:cxn modelId="{589D413B-31F3-4450-A107-1F92F3B78CB1}" srcId="{39394FB6-3F1F-4F1F-84ED-9F25D0427EDF}" destId="{E6409228-0970-437C-BB9F-A0BA14387129}" srcOrd="1" destOrd="0" parTransId="{5C4E5A68-9A31-4D24-9E35-611684B4414A}" sibTransId="{7AE7C0EE-0BF7-4378-840D-10DABC2A266E}"/>
    <dgm:cxn modelId="{515F7ADD-E9A7-4ED8-B1D6-A92CBABF218C}" type="presOf" srcId="{B705C7AF-13BF-45AD-AAF8-64BB75266728}" destId="{CE28DD73-2E99-4D43-AFB4-62604128E487}" srcOrd="0" destOrd="1" presId="urn:microsoft.com/office/officeart/2011/layout/TabList#9"/>
    <dgm:cxn modelId="{E6E19605-D9DF-44F6-BE6E-F06E9BDBAC1D}" type="presOf" srcId="{3C5BF57B-94D1-4D95-B18B-6FB0D9AF72C1}" destId="{39FCFD70-A3BE-4D9B-A767-8C977284FF14}" srcOrd="0" destOrd="0" presId="urn:microsoft.com/office/officeart/2011/layout/TabList#9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1FF206E8-2402-4AB6-98DB-370B3E0B9BDA}" type="presOf" srcId="{4328E252-02CE-4C62-99DC-E7B5A73A79C4}" destId="{8DF41C57-58F3-4CC6-8B8E-F0C69A2C8877}" srcOrd="0" destOrd="0" presId="urn:microsoft.com/office/officeart/2011/layout/TabList#9"/>
    <dgm:cxn modelId="{52135257-8134-4B5F-9BE3-EEB73B51CA79}" type="presParOf" srcId="{51DAE91D-B0B2-4FD9-AA0B-2787E14837F0}" destId="{CDAF3D30-0647-4D4C-A50F-FF3B10CFCE14}" srcOrd="0" destOrd="0" presId="urn:microsoft.com/office/officeart/2011/layout/TabList#9"/>
    <dgm:cxn modelId="{95F9514F-1FD3-4ADB-A050-5A3F2DA9773B}" type="presParOf" srcId="{CDAF3D30-0647-4D4C-A50F-FF3B10CFCE14}" destId="{B2A3DF14-7973-42AB-983B-68F7E4B56145}" srcOrd="0" destOrd="0" presId="urn:microsoft.com/office/officeart/2011/layout/TabList#9"/>
    <dgm:cxn modelId="{E7E39B7E-71EC-4515-94CF-DACA644DE785}" type="presParOf" srcId="{CDAF3D30-0647-4D4C-A50F-FF3B10CFCE14}" destId="{ED37E0DA-4E15-476C-8E3B-C3FADCFC2D51}" srcOrd="1" destOrd="0" presId="urn:microsoft.com/office/officeart/2011/layout/TabList#9"/>
    <dgm:cxn modelId="{F0C65ECF-F9D6-4245-B836-8A7AF5A14C7E}" type="presParOf" srcId="{CDAF3D30-0647-4D4C-A50F-FF3B10CFCE14}" destId="{4980B5AA-F22A-4F44-AD75-72149927F69C}" srcOrd="2" destOrd="0" presId="urn:microsoft.com/office/officeart/2011/layout/TabList#9"/>
    <dgm:cxn modelId="{459D8ED6-BF65-4173-907D-9FF877B8B705}" type="presParOf" srcId="{51DAE91D-B0B2-4FD9-AA0B-2787E14837F0}" destId="{CE28DD73-2E99-4D43-AFB4-62604128E487}" srcOrd="1" destOrd="0" presId="urn:microsoft.com/office/officeart/2011/layout/TabList#9"/>
    <dgm:cxn modelId="{B9B46CCE-736E-486A-981B-1EA034240D8B}" type="presParOf" srcId="{51DAE91D-B0B2-4FD9-AA0B-2787E14837F0}" destId="{0741ECC5-A103-4B68-B159-9599095A7FC0}" srcOrd="2" destOrd="0" presId="urn:microsoft.com/office/officeart/2011/layout/TabList#9"/>
    <dgm:cxn modelId="{B1AF9520-9F27-40DA-B745-B26347C3BE56}" type="presParOf" srcId="{51DAE91D-B0B2-4FD9-AA0B-2787E14837F0}" destId="{9668626E-A3C0-41FE-A776-0A08A9CA74DE}" srcOrd="3" destOrd="0" presId="urn:microsoft.com/office/officeart/2011/layout/TabList#9"/>
    <dgm:cxn modelId="{8F12FB8C-E5EF-4746-BDBF-85EF30FAD1C3}" type="presParOf" srcId="{9668626E-A3C0-41FE-A776-0A08A9CA74DE}" destId="{8DF41C57-58F3-4CC6-8B8E-F0C69A2C8877}" srcOrd="0" destOrd="0" presId="urn:microsoft.com/office/officeart/2011/layout/TabList#9"/>
    <dgm:cxn modelId="{86884BEC-28D1-4C2A-95F1-EFD1EBFAFC73}" type="presParOf" srcId="{9668626E-A3C0-41FE-A776-0A08A9CA74DE}" destId="{39FCFD70-A3BE-4D9B-A767-8C977284FF14}" srcOrd="1" destOrd="0" presId="urn:microsoft.com/office/officeart/2011/layout/TabList#9"/>
    <dgm:cxn modelId="{D614C3DE-BA5F-4048-B52B-F8D78855AC8D}" type="presParOf" srcId="{9668626E-A3C0-41FE-A776-0A08A9CA74DE}" destId="{E1DA476D-2099-4479-A550-9C3C4B7F85FD}" srcOrd="2" destOrd="0" presId="urn:microsoft.com/office/officeart/2011/layout/TabList#9"/>
    <dgm:cxn modelId="{B84D24F0-3FA7-4C9A-9611-BB93E8C633A8}" type="presParOf" srcId="{51DAE91D-B0B2-4FD9-AA0B-2787E14837F0}" destId="{C4ABF912-F49B-42FF-AB85-74521CFD6B56}" srcOrd="4" destOrd="0" presId="urn:microsoft.com/office/officeart/2011/layout/TabList#9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10" loCatId="cycle" qsTypeId="urn:microsoft.com/office/officeart/2005/8/quickstyle/simple1#19" qsCatId="simple" csTypeId="urn:microsoft.com/office/officeart/2005/8/colors/colorful4#10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BB23AD02-0CA5-4D1F-85F4-3556AFCAD64C}" type="presOf" srcId="{9BAC5AAE-216A-4E8F-BE55-055FAB524FA8}" destId="{87DBE9A2-0A1E-4C52-9CC5-5E33D2F21C90}" srcOrd="0" destOrd="0" presId="urn:microsoft.com/office/officeart/2005/8/layout/cycle8#10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1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</a:t>
          </a:r>
          <a:r>
            <a:rPr lang="en-US" sz="1600" dirty="0" err="1"/>
            <a:t>dimuat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bereputasi</a:t>
          </a:r>
          <a:r>
            <a:rPr lang="en-US" sz="1600" dirty="0"/>
            <a:t> </a:t>
          </a:r>
          <a:r>
            <a:rPr lang="en-US" sz="1600" dirty="0" err="1"/>
            <a:t>sekurang-kurangnya</a:t>
          </a:r>
          <a:r>
            <a:rPr lang="en-US" sz="1600" dirty="0"/>
            <a:t> </a:t>
          </a:r>
          <a:r>
            <a:rPr lang="en-US" sz="1600" dirty="0" err="1"/>
            <a:t>satu</a:t>
          </a:r>
          <a:r>
            <a:rPr lang="en-US" sz="1600" dirty="0"/>
            <a:t> </a:t>
          </a:r>
          <a:r>
            <a:rPr lang="en-US" sz="1600" dirty="0" err="1"/>
            <a:t>judul</a:t>
          </a:r>
          <a:r>
            <a:rPr lang="en-US" sz="1600" dirty="0"/>
            <a:t> per </a:t>
          </a:r>
          <a:r>
            <a:rPr lang="en-US" sz="1600" dirty="0" err="1"/>
            <a:t>tahun</a:t>
          </a:r>
          <a:endParaRPr lang="en-US" sz="1600" dirty="0"/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HKI, TTG, Model/</a:t>
          </a:r>
          <a:r>
            <a:rPr lang="en-US" sz="1600" dirty="0" err="1"/>
            <a:t>Purwarupa</a:t>
          </a:r>
          <a:r>
            <a:rPr lang="en-US" sz="1600" dirty="0"/>
            <a:t>/</a:t>
          </a:r>
          <a:r>
            <a:rPr lang="en-US" sz="1600" dirty="0" err="1"/>
            <a:t>Desain</a:t>
          </a:r>
          <a:r>
            <a:rPr lang="en-US" sz="1600" dirty="0"/>
            <a:t>/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seni</a:t>
          </a:r>
          <a:r>
            <a:rPr lang="en-US" sz="1600" dirty="0"/>
            <a:t>/ </a:t>
          </a:r>
          <a:r>
            <a:rPr lang="en-US" sz="1600" dirty="0" err="1"/>
            <a:t>Rekayasa</a:t>
          </a:r>
          <a:r>
            <a:rPr lang="en-US" sz="1600" dirty="0"/>
            <a:t> </a:t>
          </a:r>
          <a:r>
            <a:rPr lang="en-US" sz="1600" dirty="0" err="1"/>
            <a:t>Sosial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r>
            <a:rPr lang="en-US" sz="1600" dirty="0"/>
            <a:t> </a:t>
          </a:r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E09B171-7B51-4C7A-B9E0-EA02968ABFFE}">
      <dgm:prSet phldrT="[Text]"/>
      <dgm:spPr/>
      <dgm:t>
        <a:bodyPr/>
        <a:lstStyle/>
        <a:p>
          <a:endParaRPr lang="en-US" sz="1200" dirty="0"/>
        </a:p>
      </dgm:t>
    </dgm:pt>
    <dgm:pt modelId="{77B9D322-FD7F-4E09-A47A-1CE12EDE4B40}" type="parTrans" cxnId="{42E53CAB-8A43-4680-ADB5-8D4F00E1C2B2}">
      <dgm:prSet/>
      <dgm:spPr/>
      <dgm:t>
        <a:bodyPr/>
        <a:lstStyle/>
        <a:p>
          <a:endParaRPr lang="en-US"/>
        </a:p>
      </dgm:t>
    </dgm:pt>
    <dgm:pt modelId="{A0A6C453-C8BD-4B8D-98AD-A549C82C8D47}" type="sibTrans" cxnId="{42E53CAB-8A43-4680-ADB5-8D4F00E1C2B2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16945699-38CB-4DC4-BB09-6440DF5FD99A}">
      <dgm:prSet phldrT="[Text]" custT="1"/>
      <dgm:spPr/>
      <dgm:t>
        <a:bodyPr/>
        <a:lstStyle/>
        <a:p>
          <a:endParaRPr lang="en-US" sz="1600" dirty="0"/>
        </a:p>
      </dgm:t>
    </dgm:pt>
    <dgm:pt modelId="{C78BD4AC-C133-4908-9C35-AA1DFC14736D}" type="parTrans" cxnId="{60BF0B62-EC83-4BCA-A0B9-D5F7C549ADC8}">
      <dgm:prSet/>
      <dgm:spPr/>
      <dgm:t>
        <a:bodyPr/>
        <a:lstStyle/>
        <a:p>
          <a:endParaRPr lang="en-US"/>
        </a:p>
      </dgm:t>
    </dgm:pt>
    <dgm:pt modelId="{7AB4333E-6746-41B7-8B0C-2B57060387EC}" type="sibTrans" cxnId="{60BF0B62-EC83-4BCA-A0B9-D5F7C549ADC8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4C7B752-7BFF-44D9-93EF-4BF8718D0B17}" type="presOf" srcId="{344F270C-1CD3-42F1-B2C2-F477551883F6}" destId="{51DAE91D-B0B2-4FD9-AA0B-2787E14837F0}" srcOrd="0" destOrd="0" presId="urn:microsoft.com/office/officeart/2011/layout/TabList#1"/>
    <dgm:cxn modelId="{51A6491E-224D-4857-9942-3B0B2ACCB21C}" type="presOf" srcId="{16945699-38CB-4DC4-BB09-6440DF5FD99A}" destId="{C4ABF912-F49B-42FF-AB85-74521CFD6B56}" srcOrd="0" destOrd="0" presId="urn:microsoft.com/office/officeart/2011/layout/TabList#1"/>
    <dgm:cxn modelId="{53B034C1-9463-47C1-82AA-841C909B3C70}" type="presOf" srcId="{B66A8F01-A758-447B-8BF8-C7B140424C8F}" destId="{C4ABF912-F49B-42FF-AB85-74521CFD6B56}" srcOrd="0" destOrd="1" presId="urn:microsoft.com/office/officeart/2011/layout/TabList#1"/>
    <dgm:cxn modelId="{13E91398-6F3F-4FA6-BE8F-5FEFF0D2B89B}" type="presOf" srcId="{39394FB6-3F1F-4F1F-84ED-9F25D0427EDF}" destId="{ED37E0DA-4E15-476C-8E3B-C3FADCFC2D51}" srcOrd="0" destOrd="0" presId="urn:microsoft.com/office/officeart/2011/layout/TabList#1"/>
    <dgm:cxn modelId="{EE691C0A-0573-42E6-9E85-9C8A42498B71}" type="presOf" srcId="{B705C7AF-13BF-45AD-AAF8-64BB75266728}" destId="{CE28DD73-2E99-4D43-AFB4-62604128E487}" srcOrd="0" destOrd="1" presId="urn:microsoft.com/office/officeart/2011/layout/TabList#1"/>
    <dgm:cxn modelId="{42E53CAB-8A43-4680-ADB5-8D4F00E1C2B2}" srcId="{39394FB6-3F1F-4F1F-84ED-9F25D0427EDF}" destId="{5E09B171-7B51-4C7A-B9E0-EA02968ABFFE}" srcOrd="3" destOrd="0" parTransId="{77B9D322-FD7F-4E09-A47A-1CE12EDE4B40}" sibTransId="{A0A6C453-C8BD-4B8D-98AD-A549C82C8D47}"/>
    <dgm:cxn modelId="{D852B309-A432-4F1C-BB6A-0F06579EF001}" srcId="{3C5BF57B-94D1-4D95-B18B-6FB0D9AF72C1}" destId="{B66A8F01-A758-447B-8BF8-C7B140424C8F}" srcOrd="2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60BF0B62-EC83-4BCA-A0B9-D5F7C549ADC8}" srcId="{3C5BF57B-94D1-4D95-B18B-6FB0D9AF72C1}" destId="{16945699-38CB-4DC4-BB09-6440DF5FD99A}" srcOrd="1" destOrd="0" parTransId="{C78BD4AC-C133-4908-9C35-AA1DFC14736D}" sibTransId="{7AB4333E-6746-41B7-8B0C-2B57060387EC}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D72C1A51-255C-4B8B-AD7E-380C11852F00}" srcId="{39394FB6-3F1F-4F1F-84ED-9F25D0427EDF}" destId="{B705C7AF-13BF-45AD-AAF8-64BB75266728}" srcOrd="2" destOrd="0" parTransId="{6687E86A-7B03-4BD3-9735-4D5C629A505E}" sibTransId="{0C347240-5D85-48B8-897A-55D651429E36}"/>
    <dgm:cxn modelId="{101BEA63-BB38-4341-8DFD-8696F093A7D6}" type="presOf" srcId="{5E09B171-7B51-4C7A-B9E0-EA02968ABFFE}" destId="{CE28DD73-2E99-4D43-AFB4-62604128E487}" srcOrd="0" destOrd="2" presId="urn:microsoft.com/office/officeart/2011/layout/TabList#1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A0E2EB24-67CA-4DCE-AB43-543F1AB3083A}" type="presOf" srcId="{3C5BF57B-94D1-4D95-B18B-6FB0D9AF72C1}" destId="{39FCFD70-A3BE-4D9B-A767-8C977284FF14}" srcOrd="0" destOrd="0" presId="urn:microsoft.com/office/officeart/2011/layout/TabList#1"/>
    <dgm:cxn modelId="{6877BBB5-B169-4B9F-A788-0DB31F0233F4}" type="presOf" srcId="{F56C95D3-9781-4FED-BFDB-80FD6986E0D2}" destId="{B2A3DF14-7973-42AB-983B-68F7E4B56145}" srcOrd="0" destOrd="0" presId="urn:microsoft.com/office/officeart/2011/layout/TabList#1"/>
    <dgm:cxn modelId="{F97AB670-42C2-47F0-98B4-BCC35AC5A3D2}" type="presOf" srcId="{4328E252-02CE-4C62-99DC-E7B5A73A79C4}" destId="{8DF41C57-58F3-4CC6-8B8E-F0C69A2C8877}" srcOrd="0" destOrd="0" presId="urn:microsoft.com/office/officeart/2011/layout/TabList#1"/>
    <dgm:cxn modelId="{2289880C-7D35-43C2-A37B-07D88ED087A3}" type="presOf" srcId="{19A6B3D4-16BB-4563-A784-6D713C4F9475}" destId="{CE28DD73-2E99-4D43-AFB4-62604128E487}" srcOrd="0" destOrd="0" presId="urn:microsoft.com/office/officeart/2011/layout/TabList#1"/>
    <dgm:cxn modelId="{A77650D7-2627-494E-BACB-7AEA2CDCEA6F}" type="presParOf" srcId="{51DAE91D-B0B2-4FD9-AA0B-2787E14837F0}" destId="{CDAF3D30-0647-4D4C-A50F-FF3B10CFCE14}" srcOrd="0" destOrd="0" presId="urn:microsoft.com/office/officeart/2011/layout/TabList#1"/>
    <dgm:cxn modelId="{84447965-CE03-4463-BC86-DB8770C3F30F}" type="presParOf" srcId="{CDAF3D30-0647-4D4C-A50F-FF3B10CFCE14}" destId="{B2A3DF14-7973-42AB-983B-68F7E4B56145}" srcOrd="0" destOrd="0" presId="urn:microsoft.com/office/officeart/2011/layout/TabList#1"/>
    <dgm:cxn modelId="{3D5A4E03-9BBF-4E6B-9469-A9AB540E2906}" type="presParOf" srcId="{CDAF3D30-0647-4D4C-A50F-FF3B10CFCE14}" destId="{ED37E0DA-4E15-476C-8E3B-C3FADCFC2D51}" srcOrd="1" destOrd="0" presId="urn:microsoft.com/office/officeart/2011/layout/TabList#1"/>
    <dgm:cxn modelId="{E0914539-7E02-4B2C-8FC4-4D691A3F089F}" type="presParOf" srcId="{CDAF3D30-0647-4D4C-A50F-FF3B10CFCE14}" destId="{4980B5AA-F22A-4F44-AD75-72149927F69C}" srcOrd="2" destOrd="0" presId="urn:microsoft.com/office/officeart/2011/layout/TabList#1"/>
    <dgm:cxn modelId="{6438417B-F3F3-46F8-AC48-70FD9565D443}" type="presParOf" srcId="{51DAE91D-B0B2-4FD9-AA0B-2787E14837F0}" destId="{CE28DD73-2E99-4D43-AFB4-62604128E487}" srcOrd="1" destOrd="0" presId="urn:microsoft.com/office/officeart/2011/layout/TabList#1"/>
    <dgm:cxn modelId="{716E4B91-BBF0-4F36-99EF-15C74253D02E}" type="presParOf" srcId="{51DAE91D-B0B2-4FD9-AA0B-2787E14837F0}" destId="{0741ECC5-A103-4B68-B159-9599095A7FC0}" srcOrd="2" destOrd="0" presId="urn:microsoft.com/office/officeart/2011/layout/TabList#1"/>
    <dgm:cxn modelId="{B8A0B613-9A46-4BC2-A1D3-84366C09AC25}" type="presParOf" srcId="{51DAE91D-B0B2-4FD9-AA0B-2787E14837F0}" destId="{9668626E-A3C0-41FE-A776-0A08A9CA74DE}" srcOrd="3" destOrd="0" presId="urn:microsoft.com/office/officeart/2011/layout/TabList#1"/>
    <dgm:cxn modelId="{83045630-FF02-4138-8D0F-2B34EC342E7A}" type="presParOf" srcId="{9668626E-A3C0-41FE-A776-0A08A9CA74DE}" destId="{8DF41C57-58F3-4CC6-8B8E-F0C69A2C8877}" srcOrd="0" destOrd="0" presId="urn:microsoft.com/office/officeart/2011/layout/TabList#1"/>
    <dgm:cxn modelId="{04B0F040-1B5F-453D-8FAA-8A289DA1C817}" type="presParOf" srcId="{9668626E-A3C0-41FE-A776-0A08A9CA74DE}" destId="{39FCFD70-A3BE-4D9B-A767-8C977284FF14}" srcOrd="1" destOrd="0" presId="urn:microsoft.com/office/officeart/2011/layout/TabList#1"/>
    <dgm:cxn modelId="{71E2EA89-941D-4F31-AB9A-695777C78B75}" type="presParOf" srcId="{9668626E-A3C0-41FE-A776-0A08A9CA74DE}" destId="{E1DA476D-2099-4479-A550-9C3C4B7F85FD}" srcOrd="2" destOrd="0" presId="urn:microsoft.com/office/officeart/2011/layout/TabList#1"/>
    <dgm:cxn modelId="{00D13478-D435-4573-A6E2-5FFDFF8D9D60}" type="presParOf" srcId="{51DAE91D-B0B2-4FD9-AA0B-2787E14837F0}" destId="{C4ABF912-F49B-42FF-AB85-74521CFD6B56}" srcOrd="4" destOrd="0" presId="urn:microsoft.com/office/officeart/2011/layout/TabList#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10" loCatId="list" qsTypeId="urn:microsoft.com/office/officeart/2005/8/quickstyle/simple1#20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</a:t>
          </a:r>
          <a:r>
            <a:rPr lang="en-US" sz="1600" dirty="0" err="1"/>
            <a:t>dimuat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sebanyak</a:t>
          </a:r>
          <a:r>
            <a:rPr lang="en-US" sz="1600" dirty="0"/>
            <a:t> </a:t>
          </a:r>
          <a:r>
            <a:rPr lang="en-US" sz="1600" dirty="0" err="1"/>
            <a:t>satu</a:t>
          </a:r>
          <a:r>
            <a:rPr lang="en-US" sz="1600" dirty="0"/>
            <a:t> </a:t>
          </a:r>
          <a:r>
            <a:rPr lang="en-US" sz="1600" dirty="0" err="1"/>
            <a:t>arikel</a:t>
          </a:r>
          <a:r>
            <a:rPr lang="en-US" sz="1600" dirty="0"/>
            <a:t> per </a:t>
          </a:r>
          <a:r>
            <a:rPr lang="en-US" sz="1600" dirty="0" err="1"/>
            <a:t>tahun</a:t>
          </a:r>
          <a:endParaRPr lang="en-US" sz="1600" dirty="0"/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HKI, TTG, Model/</a:t>
          </a:r>
          <a:r>
            <a:rPr lang="en-US" sz="1600" dirty="0" err="1"/>
            <a:t>Purwarupa</a:t>
          </a:r>
          <a:r>
            <a:rPr lang="en-US" sz="1600" dirty="0"/>
            <a:t>/</a:t>
          </a:r>
          <a:r>
            <a:rPr lang="en-US" sz="1600" dirty="0" err="1"/>
            <a:t>Desain</a:t>
          </a:r>
          <a:r>
            <a:rPr lang="en-US" sz="1600" dirty="0"/>
            <a:t>/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seni</a:t>
          </a:r>
          <a:r>
            <a:rPr lang="en-US" sz="1600" dirty="0"/>
            <a:t>/ </a:t>
          </a:r>
          <a:r>
            <a:rPr lang="en-US" sz="1600" dirty="0" err="1"/>
            <a:t>Rekayasa</a:t>
          </a:r>
          <a:r>
            <a:rPr lang="en-US" sz="1600" dirty="0"/>
            <a:t> </a:t>
          </a:r>
          <a:r>
            <a:rPr lang="en-US" sz="1600" dirty="0" err="1"/>
            <a:t>Sosial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r>
            <a:rPr lang="en-US" sz="1600" dirty="0"/>
            <a:t> </a:t>
          </a:r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E09B171-7B51-4C7A-B9E0-EA02968ABFFE}">
      <dgm:prSet phldrT="[Text]"/>
      <dgm:spPr/>
      <dgm:t>
        <a:bodyPr/>
        <a:lstStyle/>
        <a:p>
          <a:endParaRPr lang="en-US" sz="1200" dirty="0"/>
        </a:p>
      </dgm:t>
    </dgm:pt>
    <dgm:pt modelId="{77B9D322-FD7F-4E09-A47A-1CE12EDE4B40}" type="parTrans" cxnId="{42E53CAB-8A43-4680-ADB5-8D4F00E1C2B2}">
      <dgm:prSet/>
      <dgm:spPr/>
      <dgm:t>
        <a:bodyPr/>
        <a:lstStyle/>
        <a:p>
          <a:endParaRPr lang="en-US"/>
        </a:p>
      </dgm:t>
    </dgm:pt>
    <dgm:pt modelId="{A0A6C453-C8BD-4B8D-98AD-A549C82C8D47}" type="sibTrans" cxnId="{42E53CAB-8A43-4680-ADB5-8D4F00E1C2B2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56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D8EBDEE-2A74-40D6-9EF6-BC22DDAD7617}" type="presOf" srcId="{4328E252-02CE-4C62-99DC-E7B5A73A79C4}" destId="{8DF41C57-58F3-4CC6-8B8E-F0C69A2C8877}" srcOrd="0" destOrd="0" presId="urn:microsoft.com/office/officeart/2011/layout/TabList#10"/>
    <dgm:cxn modelId="{42E53CAB-8A43-4680-ADB5-8D4F00E1C2B2}" srcId="{39394FB6-3F1F-4F1F-84ED-9F25D0427EDF}" destId="{5E09B171-7B51-4C7A-B9E0-EA02968ABFFE}" srcOrd="2" destOrd="0" parTransId="{77B9D322-FD7F-4E09-A47A-1CE12EDE4B40}" sibTransId="{A0A6C453-C8BD-4B8D-98AD-A549C82C8D47}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0CC39382-15C6-4C44-BF91-A56F0FD4B923}" type="presOf" srcId="{344F270C-1CD3-42F1-B2C2-F477551883F6}" destId="{51DAE91D-B0B2-4FD9-AA0B-2787E14837F0}" srcOrd="0" destOrd="0" presId="urn:microsoft.com/office/officeart/2011/layout/TabList#10"/>
    <dgm:cxn modelId="{DCE0E656-BC26-44EA-9F53-F05A496B8860}" type="presOf" srcId="{3C5BF57B-94D1-4D95-B18B-6FB0D9AF72C1}" destId="{39FCFD70-A3BE-4D9B-A767-8C977284FF14}" srcOrd="0" destOrd="0" presId="urn:microsoft.com/office/officeart/2011/layout/TabList#10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D72C1A51-255C-4B8B-AD7E-380C11852F00}" srcId="{39394FB6-3F1F-4F1F-84ED-9F25D0427EDF}" destId="{B705C7AF-13BF-45AD-AAF8-64BB75266728}" srcOrd="1" destOrd="0" parTransId="{6687E86A-7B03-4BD3-9735-4D5C629A505E}" sibTransId="{0C347240-5D85-48B8-897A-55D651429E36}"/>
    <dgm:cxn modelId="{1E3992FF-542B-4876-AB2C-BC86E0EE77ED}" type="presOf" srcId="{B705C7AF-13BF-45AD-AAF8-64BB75266728}" destId="{CE28DD73-2E99-4D43-AFB4-62604128E487}" srcOrd="0" destOrd="0" presId="urn:microsoft.com/office/officeart/2011/layout/TabList#10"/>
    <dgm:cxn modelId="{8D1AED89-75A5-4A4C-931F-B93FBC3A2117}" type="presOf" srcId="{F56C95D3-9781-4FED-BFDB-80FD6986E0D2}" destId="{B2A3DF14-7973-42AB-983B-68F7E4B56145}" srcOrd="0" destOrd="0" presId="urn:microsoft.com/office/officeart/2011/layout/TabList#10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884AB6F1-3563-482B-8EE4-65F1E2D201A1}" type="presOf" srcId="{39394FB6-3F1F-4F1F-84ED-9F25D0427EDF}" destId="{ED37E0DA-4E15-476C-8E3B-C3FADCFC2D51}" srcOrd="0" destOrd="0" presId="urn:microsoft.com/office/officeart/2011/layout/TabList#10"/>
    <dgm:cxn modelId="{B49D1919-BB78-438E-8AFC-C3F8E37DB0FC}" type="presOf" srcId="{B66A8F01-A758-447B-8BF8-C7B140424C8F}" destId="{C4ABF912-F49B-42FF-AB85-74521CFD6B56}" srcOrd="0" destOrd="0" presId="urn:microsoft.com/office/officeart/2011/layout/TabList#10"/>
    <dgm:cxn modelId="{F95E7B90-9FED-4AC5-9E1A-5B1DC0211EBD}" type="presOf" srcId="{5E09B171-7B51-4C7A-B9E0-EA02968ABFFE}" destId="{CE28DD73-2E99-4D43-AFB4-62604128E487}" srcOrd="0" destOrd="1" presId="urn:microsoft.com/office/officeart/2011/layout/TabList#10"/>
    <dgm:cxn modelId="{23653339-C4D0-455A-A0D9-4C5FA582AA57}" type="presParOf" srcId="{51DAE91D-B0B2-4FD9-AA0B-2787E14837F0}" destId="{CDAF3D30-0647-4D4C-A50F-FF3B10CFCE14}" srcOrd="0" destOrd="0" presId="urn:microsoft.com/office/officeart/2011/layout/TabList#10"/>
    <dgm:cxn modelId="{18E7E959-0080-49B4-A71C-6D87BCE5E252}" type="presParOf" srcId="{CDAF3D30-0647-4D4C-A50F-FF3B10CFCE14}" destId="{B2A3DF14-7973-42AB-983B-68F7E4B56145}" srcOrd="0" destOrd="0" presId="urn:microsoft.com/office/officeart/2011/layout/TabList#10"/>
    <dgm:cxn modelId="{84B5AB48-13E0-4DDD-95CE-43354002E661}" type="presParOf" srcId="{CDAF3D30-0647-4D4C-A50F-FF3B10CFCE14}" destId="{ED37E0DA-4E15-476C-8E3B-C3FADCFC2D51}" srcOrd="1" destOrd="0" presId="urn:microsoft.com/office/officeart/2011/layout/TabList#10"/>
    <dgm:cxn modelId="{9E2BAA73-5384-4CFB-A260-BC3914B38187}" type="presParOf" srcId="{CDAF3D30-0647-4D4C-A50F-FF3B10CFCE14}" destId="{4980B5AA-F22A-4F44-AD75-72149927F69C}" srcOrd="2" destOrd="0" presId="urn:microsoft.com/office/officeart/2011/layout/TabList#10"/>
    <dgm:cxn modelId="{569D6703-D02E-4550-812D-66DF6ADC9449}" type="presParOf" srcId="{51DAE91D-B0B2-4FD9-AA0B-2787E14837F0}" destId="{CE28DD73-2E99-4D43-AFB4-62604128E487}" srcOrd="1" destOrd="0" presId="urn:microsoft.com/office/officeart/2011/layout/TabList#10"/>
    <dgm:cxn modelId="{D3009666-9D06-4FC7-BB6A-C6920DE57205}" type="presParOf" srcId="{51DAE91D-B0B2-4FD9-AA0B-2787E14837F0}" destId="{0741ECC5-A103-4B68-B159-9599095A7FC0}" srcOrd="2" destOrd="0" presId="urn:microsoft.com/office/officeart/2011/layout/TabList#10"/>
    <dgm:cxn modelId="{043052C6-9B0A-4710-A3FF-6ED75207125C}" type="presParOf" srcId="{51DAE91D-B0B2-4FD9-AA0B-2787E14837F0}" destId="{9668626E-A3C0-41FE-A776-0A08A9CA74DE}" srcOrd="3" destOrd="0" presId="urn:microsoft.com/office/officeart/2011/layout/TabList#10"/>
    <dgm:cxn modelId="{7775030C-659F-4860-A324-9D9A5C4A7FCE}" type="presParOf" srcId="{9668626E-A3C0-41FE-A776-0A08A9CA74DE}" destId="{8DF41C57-58F3-4CC6-8B8E-F0C69A2C8877}" srcOrd="0" destOrd="0" presId="urn:microsoft.com/office/officeart/2011/layout/TabList#10"/>
    <dgm:cxn modelId="{B9E3929A-B2AC-44AC-8457-1365BC62DF43}" type="presParOf" srcId="{9668626E-A3C0-41FE-A776-0A08A9CA74DE}" destId="{39FCFD70-A3BE-4D9B-A767-8C977284FF14}" srcOrd="1" destOrd="0" presId="urn:microsoft.com/office/officeart/2011/layout/TabList#10"/>
    <dgm:cxn modelId="{53B714EC-D3D4-4362-ABCF-B9A40049F241}" type="presParOf" srcId="{9668626E-A3C0-41FE-A776-0A08A9CA74DE}" destId="{E1DA476D-2099-4479-A550-9C3C4B7F85FD}" srcOrd="2" destOrd="0" presId="urn:microsoft.com/office/officeart/2011/layout/TabList#10"/>
    <dgm:cxn modelId="{1FE92A3D-A842-480B-8CCA-A9F86D388DA3}" type="presParOf" srcId="{51DAE91D-B0B2-4FD9-AA0B-2787E14837F0}" destId="{C4ABF912-F49B-42FF-AB85-74521CFD6B56}" srcOrd="4" destOrd="0" presId="urn:microsoft.com/office/officeart/2011/layout/TabList#10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11" loCatId="cycle" qsTypeId="urn:microsoft.com/office/officeart/2005/8/quickstyle/simple1#21" qsCatId="simple" csTypeId="urn:microsoft.com/office/officeart/2005/8/colors/colorful4#11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43B4E1A1-C497-44D9-BF54-9A403B8D4205}" type="presOf" srcId="{9BAC5AAE-216A-4E8F-BE55-055FAB524FA8}" destId="{87DBE9A2-0A1E-4C52-9CC5-5E33D2F21C90}" srcOrd="0" destOrd="0" presId="urn:microsoft.com/office/officeart/2005/8/layout/cycle8#1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11" loCatId="list" qsTypeId="urn:microsoft.com/office/officeart/2005/8/quickstyle/simple1#22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 err="1"/>
            <a:t>Publikasi</a:t>
          </a:r>
          <a:r>
            <a:rPr lang="en-US" sz="1600" dirty="0"/>
            <a:t> </a:t>
          </a:r>
          <a:r>
            <a:rPr lang="en-US" sz="1600" dirty="0" err="1"/>
            <a:t>pada</a:t>
          </a:r>
          <a:r>
            <a:rPr lang="en-US" sz="1600" dirty="0"/>
            <a:t>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bereputasi</a:t>
          </a:r>
          <a:r>
            <a:rPr lang="en-US" sz="1600" dirty="0"/>
            <a:t> (</a:t>
          </a:r>
          <a:r>
            <a:rPr lang="en-US" sz="1600" dirty="0" err="1"/>
            <a:t>tahun</a:t>
          </a:r>
          <a:r>
            <a:rPr lang="en-US" sz="1600" dirty="0"/>
            <a:t> </a:t>
          </a:r>
          <a:r>
            <a:rPr lang="en-US" sz="1600" dirty="0" err="1"/>
            <a:t>pertama</a:t>
          </a:r>
          <a:r>
            <a:rPr lang="en-US" sz="1600" dirty="0"/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</a:rPr>
            <a:t>satu</a:t>
          </a:r>
          <a:r>
            <a:rPr lang="en-US" sz="16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600" i="1" dirty="0">
              <a:solidFill>
                <a:schemeClr val="accent2">
                  <a:lumMod val="75000"/>
                </a:schemeClr>
              </a:solidFill>
            </a:rPr>
            <a:t>review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</a:rPr>
            <a:t>artikel</a:t>
          </a:r>
          <a:r>
            <a:rPr lang="en-US" sz="16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tahun</a:t>
          </a:r>
          <a:r>
            <a:rPr lang="en-US" sz="1600" dirty="0"/>
            <a:t> </a:t>
          </a:r>
          <a:r>
            <a:rPr lang="en-US" sz="1600" dirty="0" err="1"/>
            <a:t>kedua</a:t>
          </a:r>
          <a:r>
            <a:rPr lang="en-US" sz="1600" dirty="0"/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</a:rPr>
            <a:t>satu</a:t>
          </a:r>
          <a:r>
            <a:rPr lang="en-US" sz="16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</a:rPr>
            <a:t>artikel</a:t>
          </a:r>
          <a:r>
            <a:rPr lang="en-US" sz="16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600" dirty="0" err="1">
              <a:solidFill>
                <a:schemeClr val="accent2">
                  <a:lumMod val="75000"/>
                </a:schemeClr>
              </a:solidFill>
            </a:rPr>
            <a:t>riset</a:t>
          </a:r>
          <a:r>
            <a:rPr lang="en-US" sz="1600" dirty="0"/>
            <a:t>)</a:t>
          </a:r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HKI, TTG, Model/</a:t>
          </a:r>
          <a:r>
            <a:rPr lang="en-US" sz="1600" dirty="0" err="1"/>
            <a:t>Purwarupa</a:t>
          </a:r>
          <a:r>
            <a:rPr lang="en-US" sz="1600" dirty="0"/>
            <a:t>/</a:t>
          </a:r>
          <a:r>
            <a:rPr lang="en-US" sz="1600" dirty="0" err="1"/>
            <a:t>Desain</a:t>
          </a:r>
          <a:r>
            <a:rPr lang="en-US" sz="1600" dirty="0"/>
            <a:t>/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seni</a:t>
          </a:r>
          <a:r>
            <a:rPr lang="en-US" sz="1600" dirty="0"/>
            <a:t>/ </a:t>
          </a:r>
          <a:r>
            <a:rPr lang="en-US" sz="1600" dirty="0" err="1"/>
            <a:t>Rekayasa</a:t>
          </a:r>
          <a:r>
            <a:rPr lang="en-US" sz="1600" dirty="0"/>
            <a:t> </a:t>
          </a:r>
          <a:r>
            <a:rPr lang="en-US" sz="1600" dirty="0" err="1"/>
            <a:t>Sosial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r>
            <a:rPr lang="en-US" sz="1600" dirty="0"/>
            <a:t> </a:t>
          </a:r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D245B61-2FCE-4735-98BA-12CDEF0629CA}">
      <dgm:prSet phldrT="[Text]" custT="1"/>
      <dgm:spPr/>
      <dgm:t>
        <a:bodyPr/>
        <a:lstStyle/>
        <a:p>
          <a:endParaRPr lang="en-US" sz="1600" dirty="0"/>
        </a:p>
      </dgm:t>
    </dgm:pt>
    <dgm:pt modelId="{FD2AB915-3ABF-4D2C-83BF-3D919D90D966}" type="parTrans" cxnId="{5B3DC389-92DF-4E36-9DDC-DDFDF1DCAB71}">
      <dgm:prSet/>
      <dgm:spPr/>
      <dgm:t>
        <a:bodyPr/>
        <a:lstStyle/>
        <a:p>
          <a:endParaRPr lang="en-US"/>
        </a:p>
      </dgm:t>
    </dgm:pt>
    <dgm:pt modelId="{736E0DF0-FDFC-4487-BC78-FA5091396B6C}" type="sibTrans" cxnId="{5B3DC389-92DF-4E36-9DDC-DDFDF1DCAB71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55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852B309-A432-4F1C-BB6A-0F06579EF001}" srcId="{3C5BF57B-94D1-4D95-B18B-6FB0D9AF72C1}" destId="{B66A8F01-A758-447B-8BF8-C7B140424C8F}" srcOrd="2" destOrd="0" parTransId="{F0F49C6A-0743-4219-B343-8F79CC889318}" sibTransId="{A2AD2FF0-8654-47E0-B2AC-B9E8765ED3E1}"/>
    <dgm:cxn modelId="{5B3DC389-92DF-4E36-9DDC-DDFDF1DCAB71}" srcId="{3C5BF57B-94D1-4D95-B18B-6FB0D9AF72C1}" destId="{1D245B61-2FCE-4735-98BA-12CDEF0629CA}" srcOrd="1" destOrd="0" parTransId="{FD2AB915-3ABF-4D2C-83BF-3D919D90D966}" sibTransId="{736E0DF0-FDFC-4487-BC78-FA5091396B6C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B2763A74-CED6-47B5-9E00-E6E6558CC230}" type="presOf" srcId="{344F270C-1CD3-42F1-B2C2-F477551883F6}" destId="{51DAE91D-B0B2-4FD9-AA0B-2787E14837F0}" srcOrd="0" destOrd="0" presId="urn:microsoft.com/office/officeart/2011/layout/TabList#11"/>
    <dgm:cxn modelId="{95D83280-185C-4400-BA7B-56F2F6B5C319}" type="presOf" srcId="{B66A8F01-A758-447B-8BF8-C7B140424C8F}" destId="{C4ABF912-F49B-42FF-AB85-74521CFD6B56}" srcOrd="0" destOrd="1" presId="urn:microsoft.com/office/officeart/2011/layout/TabList#11"/>
    <dgm:cxn modelId="{AFF4D245-6CAB-4652-9D81-3A315D021EED}" type="presOf" srcId="{3C5BF57B-94D1-4D95-B18B-6FB0D9AF72C1}" destId="{39FCFD70-A3BE-4D9B-A767-8C977284FF14}" srcOrd="0" destOrd="0" presId="urn:microsoft.com/office/officeart/2011/layout/TabList#11"/>
    <dgm:cxn modelId="{F926A770-EDBE-4359-B865-DED32B2BF5B7}" type="presOf" srcId="{B705C7AF-13BF-45AD-AAF8-64BB75266728}" destId="{CE28DD73-2E99-4D43-AFB4-62604128E487}" srcOrd="0" destOrd="0" presId="urn:microsoft.com/office/officeart/2011/layout/TabList#11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D72C1A51-255C-4B8B-AD7E-380C11852F00}" srcId="{39394FB6-3F1F-4F1F-84ED-9F25D0427EDF}" destId="{B705C7AF-13BF-45AD-AAF8-64BB75266728}" srcOrd="1" destOrd="0" parTransId="{6687E86A-7B03-4BD3-9735-4D5C629A505E}" sibTransId="{0C347240-5D85-48B8-897A-55D651429E36}"/>
    <dgm:cxn modelId="{F4625D46-846C-4EB4-8F30-72DFD0B541AE}" type="presOf" srcId="{4328E252-02CE-4C62-99DC-E7B5A73A79C4}" destId="{8DF41C57-58F3-4CC6-8B8E-F0C69A2C8877}" srcOrd="0" destOrd="0" presId="urn:microsoft.com/office/officeart/2011/layout/TabList#11"/>
    <dgm:cxn modelId="{E2CF47DC-93E8-47B1-A645-C8FFE8A046E3}" type="presOf" srcId="{F56C95D3-9781-4FED-BFDB-80FD6986E0D2}" destId="{B2A3DF14-7973-42AB-983B-68F7E4B56145}" srcOrd="0" destOrd="0" presId="urn:microsoft.com/office/officeart/2011/layout/TabList#11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A23E4D95-D5AD-4FC8-A462-FF28F61AD2E2}" type="presOf" srcId="{39394FB6-3F1F-4F1F-84ED-9F25D0427EDF}" destId="{ED37E0DA-4E15-476C-8E3B-C3FADCFC2D51}" srcOrd="0" destOrd="0" presId="urn:microsoft.com/office/officeart/2011/layout/TabList#11"/>
    <dgm:cxn modelId="{0F06866F-F1C7-4279-9B07-65D8D56DF78C}" type="presOf" srcId="{1D245B61-2FCE-4735-98BA-12CDEF0629CA}" destId="{C4ABF912-F49B-42FF-AB85-74521CFD6B56}" srcOrd="0" destOrd="0" presId="urn:microsoft.com/office/officeart/2011/layout/TabList#11"/>
    <dgm:cxn modelId="{3F7EC0E2-4851-48D5-9588-A0CB8ABDDC66}" type="presParOf" srcId="{51DAE91D-B0B2-4FD9-AA0B-2787E14837F0}" destId="{CDAF3D30-0647-4D4C-A50F-FF3B10CFCE14}" srcOrd="0" destOrd="0" presId="urn:microsoft.com/office/officeart/2011/layout/TabList#11"/>
    <dgm:cxn modelId="{777F1074-2DF4-496C-8A23-4D939E0BBA14}" type="presParOf" srcId="{CDAF3D30-0647-4D4C-A50F-FF3B10CFCE14}" destId="{B2A3DF14-7973-42AB-983B-68F7E4B56145}" srcOrd="0" destOrd="0" presId="urn:microsoft.com/office/officeart/2011/layout/TabList#11"/>
    <dgm:cxn modelId="{69F9355E-2538-4657-8EC0-E976A13A28CA}" type="presParOf" srcId="{CDAF3D30-0647-4D4C-A50F-FF3B10CFCE14}" destId="{ED37E0DA-4E15-476C-8E3B-C3FADCFC2D51}" srcOrd="1" destOrd="0" presId="urn:microsoft.com/office/officeart/2011/layout/TabList#11"/>
    <dgm:cxn modelId="{0068D545-78B3-4D62-982E-2EEA5FA8C48D}" type="presParOf" srcId="{CDAF3D30-0647-4D4C-A50F-FF3B10CFCE14}" destId="{4980B5AA-F22A-4F44-AD75-72149927F69C}" srcOrd="2" destOrd="0" presId="urn:microsoft.com/office/officeart/2011/layout/TabList#11"/>
    <dgm:cxn modelId="{EF422E0B-6DF7-4B80-9B8F-4A90EEF75E0B}" type="presParOf" srcId="{51DAE91D-B0B2-4FD9-AA0B-2787E14837F0}" destId="{CE28DD73-2E99-4D43-AFB4-62604128E487}" srcOrd="1" destOrd="0" presId="urn:microsoft.com/office/officeart/2011/layout/TabList#11"/>
    <dgm:cxn modelId="{020CEF10-3A76-4283-BA6A-F7262F4DDE07}" type="presParOf" srcId="{51DAE91D-B0B2-4FD9-AA0B-2787E14837F0}" destId="{0741ECC5-A103-4B68-B159-9599095A7FC0}" srcOrd="2" destOrd="0" presId="urn:microsoft.com/office/officeart/2011/layout/TabList#11"/>
    <dgm:cxn modelId="{97A8B0F4-0946-49B0-B942-CFAE37FEE320}" type="presParOf" srcId="{51DAE91D-B0B2-4FD9-AA0B-2787E14837F0}" destId="{9668626E-A3C0-41FE-A776-0A08A9CA74DE}" srcOrd="3" destOrd="0" presId="urn:microsoft.com/office/officeart/2011/layout/TabList#11"/>
    <dgm:cxn modelId="{25AD137F-4632-413C-A4D4-187AFB015A4C}" type="presParOf" srcId="{9668626E-A3C0-41FE-A776-0A08A9CA74DE}" destId="{8DF41C57-58F3-4CC6-8B8E-F0C69A2C8877}" srcOrd="0" destOrd="0" presId="urn:microsoft.com/office/officeart/2011/layout/TabList#11"/>
    <dgm:cxn modelId="{9C44910F-A0E6-48A2-B6F2-540A6B064C67}" type="presParOf" srcId="{9668626E-A3C0-41FE-A776-0A08A9CA74DE}" destId="{39FCFD70-A3BE-4D9B-A767-8C977284FF14}" srcOrd="1" destOrd="0" presId="urn:microsoft.com/office/officeart/2011/layout/TabList#11"/>
    <dgm:cxn modelId="{108437AC-EF2E-4891-AAA6-07D399BBD91A}" type="presParOf" srcId="{9668626E-A3C0-41FE-A776-0A08A9CA74DE}" destId="{E1DA476D-2099-4479-A550-9C3C4B7F85FD}" srcOrd="2" destOrd="0" presId="urn:microsoft.com/office/officeart/2011/layout/TabList#11"/>
    <dgm:cxn modelId="{D1FB87F5-CB5B-4E49-8A24-86F1213E33C4}" type="presParOf" srcId="{51DAE91D-B0B2-4FD9-AA0B-2787E14837F0}" destId="{C4ABF912-F49B-42FF-AB85-74521CFD6B56}" srcOrd="4" destOrd="0" presId="urn:microsoft.com/office/officeart/2011/layout/TabList#1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12" loCatId="cycle" qsTypeId="urn:microsoft.com/office/officeart/2005/8/quickstyle/simple1#23" qsCatId="simple" csTypeId="urn:microsoft.com/office/officeart/2005/8/colors/colorful4#1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CB442D44-12EF-407B-B750-67354BB7AC46}" type="presOf" srcId="{9BAC5AAE-216A-4E8F-BE55-055FAB524FA8}" destId="{87DBE9A2-0A1E-4C52-9CC5-5E33D2F21C90}" srcOrd="0" destOrd="0" presId="urn:microsoft.com/office/officeart/2005/8/layout/cycle8#1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12" loCatId="list" qsTypeId="urn:microsoft.com/office/officeart/2005/8/quickstyle/simple1#24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 err="1"/>
            <a:t>Publikasi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bereputasi</a:t>
          </a:r>
          <a:r>
            <a:rPr lang="en-US" sz="1600" dirty="0"/>
            <a:t> </a:t>
          </a:r>
          <a:r>
            <a:rPr lang="en-US" sz="1600" dirty="0" err="1"/>
            <a:t>sebanyak</a:t>
          </a:r>
          <a:r>
            <a:rPr lang="en-US" sz="1600" dirty="0"/>
            <a:t> </a:t>
          </a:r>
          <a:r>
            <a:rPr lang="en-US" sz="1600" dirty="0" err="1"/>
            <a:t>satu</a:t>
          </a:r>
          <a:r>
            <a:rPr lang="en-US" sz="1600" dirty="0"/>
            <a:t> </a:t>
          </a:r>
          <a:r>
            <a:rPr lang="en-US" sz="1600" dirty="0" err="1"/>
            <a:t>artikel</a:t>
          </a:r>
          <a:r>
            <a:rPr lang="en-US" sz="1600" dirty="0"/>
            <a:t> per </a:t>
          </a:r>
          <a:r>
            <a:rPr lang="en-US" sz="1600" dirty="0" err="1"/>
            <a:t>tahun</a:t>
          </a:r>
          <a:endParaRPr lang="en-US" sz="1600" dirty="0"/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HKI, TTG, </a:t>
          </a:r>
          <a:r>
            <a:rPr lang="en-US" sz="1600" dirty="0" err="1"/>
            <a:t>atau</a:t>
          </a:r>
          <a:r>
            <a:rPr lang="en-US" sz="1600" dirty="0"/>
            <a:t> Model/</a:t>
          </a:r>
          <a:r>
            <a:rPr lang="en-US" sz="1600" dirty="0" err="1"/>
            <a:t>Purwarupa</a:t>
          </a:r>
          <a:r>
            <a:rPr lang="en-US" sz="1600" dirty="0"/>
            <a:t>/</a:t>
          </a:r>
          <a:r>
            <a:rPr lang="en-US" sz="1600" dirty="0" err="1"/>
            <a:t>Desain</a:t>
          </a:r>
          <a:r>
            <a:rPr lang="en-US" sz="1600" dirty="0"/>
            <a:t>/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seni</a:t>
          </a:r>
          <a:r>
            <a:rPr lang="en-US" sz="1600" dirty="0"/>
            <a:t>/ </a:t>
          </a:r>
          <a:r>
            <a:rPr lang="en-US" sz="1600" dirty="0" err="1"/>
            <a:t>Rekayasa</a:t>
          </a:r>
          <a:r>
            <a:rPr lang="en-US" sz="1600" dirty="0"/>
            <a:t> </a:t>
          </a:r>
          <a:r>
            <a:rPr lang="en-US" sz="1600" dirty="0" err="1"/>
            <a:t>Sosial</a:t>
          </a:r>
          <a:r>
            <a:rPr lang="en-US" sz="1600" dirty="0"/>
            <a:t> </a:t>
          </a:r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E09B171-7B51-4C7A-B9E0-EA02968ABFFE}">
      <dgm:prSet phldrT="[Text]"/>
      <dgm:spPr/>
      <dgm:t>
        <a:bodyPr/>
        <a:lstStyle/>
        <a:p>
          <a:endParaRPr lang="en-US" sz="1200" dirty="0"/>
        </a:p>
      </dgm:t>
    </dgm:pt>
    <dgm:pt modelId="{77B9D322-FD7F-4E09-A47A-1CE12EDE4B40}" type="parTrans" cxnId="{42E53CAB-8A43-4680-ADB5-8D4F00E1C2B2}">
      <dgm:prSet/>
      <dgm:spPr/>
      <dgm:t>
        <a:bodyPr/>
        <a:lstStyle/>
        <a:p>
          <a:endParaRPr lang="en-US"/>
        </a:p>
      </dgm:t>
    </dgm:pt>
    <dgm:pt modelId="{A0A6C453-C8BD-4B8D-98AD-A549C82C8D47}" type="sibTrans" cxnId="{42E53CAB-8A43-4680-ADB5-8D4F00E1C2B2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50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4595172-0EAB-45C5-B7CB-78A1FFDF9EFC}" type="presOf" srcId="{F56C95D3-9781-4FED-BFDB-80FD6986E0D2}" destId="{B2A3DF14-7973-42AB-983B-68F7E4B56145}" srcOrd="0" destOrd="0" presId="urn:microsoft.com/office/officeart/2011/layout/TabList#1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42E53CAB-8A43-4680-ADB5-8D4F00E1C2B2}" srcId="{39394FB6-3F1F-4F1F-84ED-9F25D0427EDF}" destId="{5E09B171-7B51-4C7A-B9E0-EA02968ABFFE}" srcOrd="2" destOrd="0" parTransId="{77B9D322-FD7F-4E09-A47A-1CE12EDE4B40}" sibTransId="{A0A6C453-C8BD-4B8D-98AD-A549C82C8D47}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6CE129EC-F2E2-4C5F-A2E3-3AC0110BF7FA}" type="presOf" srcId="{B705C7AF-13BF-45AD-AAF8-64BB75266728}" destId="{CE28DD73-2E99-4D43-AFB4-62604128E487}" srcOrd="0" destOrd="0" presId="urn:microsoft.com/office/officeart/2011/layout/TabList#12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D72C1A51-255C-4B8B-AD7E-380C11852F00}" srcId="{39394FB6-3F1F-4F1F-84ED-9F25D0427EDF}" destId="{B705C7AF-13BF-45AD-AAF8-64BB75266728}" srcOrd="1" destOrd="0" parTransId="{6687E86A-7B03-4BD3-9735-4D5C629A505E}" sibTransId="{0C347240-5D85-48B8-897A-55D651429E36}"/>
    <dgm:cxn modelId="{8A226EB6-4012-4FA6-A543-0775C2D3BA48}" type="presOf" srcId="{5E09B171-7B51-4C7A-B9E0-EA02968ABFFE}" destId="{CE28DD73-2E99-4D43-AFB4-62604128E487}" srcOrd="0" destOrd="1" presId="urn:microsoft.com/office/officeart/2011/layout/TabList#12"/>
    <dgm:cxn modelId="{926EC12F-BFA0-4686-954F-5F5A2477A8C9}" type="presOf" srcId="{344F270C-1CD3-42F1-B2C2-F477551883F6}" destId="{51DAE91D-B0B2-4FD9-AA0B-2787E14837F0}" srcOrd="0" destOrd="0" presId="urn:microsoft.com/office/officeart/2011/layout/TabList#12"/>
    <dgm:cxn modelId="{AC91642E-F470-4CC3-AA8B-C88D56CCD126}" type="presOf" srcId="{3C5BF57B-94D1-4D95-B18B-6FB0D9AF72C1}" destId="{39FCFD70-A3BE-4D9B-A767-8C977284FF14}" srcOrd="0" destOrd="0" presId="urn:microsoft.com/office/officeart/2011/layout/TabList#12"/>
    <dgm:cxn modelId="{9746C64B-33CC-46C5-BE15-8934382190AF}" type="presOf" srcId="{39394FB6-3F1F-4F1F-84ED-9F25D0427EDF}" destId="{ED37E0DA-4E15-476C-8E3B-C3FADCFC2D51}" srcOrd="0" destOrd="0" presId="urn:microsoft.com/office/officeart/2011/layout/TabList#12"/>
    <dgm:cxn modelId="{C64BE5D2-B8C0-422D-9437-B5E5837A7DAC}" type="presOf" srcId="{4328E252-02CE-4C62-99DC-E7B5A73A79C4}" destId="{8DF41C57-58F3-4CC6-8B8E-F0C69A2C8877}" srcOrd="0" destOrd="0" presId="urn:microsoft.com/office/officeart/2011/layout/TabList#12"/>
    <dgm:cxn modelId="{205699B1-5618-48E5-A68F-39598BE67C84}" type="presOf" srcId="{B66A8F01-A758-447B-8BF8-C7B140424C8F}" destId="{C4ABF912-F49B-42FF-AB85-74521CFD6B56}" srcOrd="0" destOrd="0" presId="urn:microsoft.com/office/officeart/2011/layout/TabList#1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3BD91519-4660-4139-9FE7-B7223149221F}" type="presParOf" srcId="{51DAE91D-B0B2-4FD9-AA0B-2787E14837F0}" destId="{CDAF3D30-0647-4D4C-A50F-FF3B10CFCE14}" srcOrd="0" destOrd="0" presId="urn:microsoft.com/office/officeart/2011/layout/TabList#12"/>
    <dgm:cxn modelId="{CE0B97F1-2AAC-4E48-910E-6D48B4120C0C}" type="presParOf" srcId="{CDAF3D30-0647-4D4C-A50F-FF3B10CFCE14}" destId="{B2A3DF14-7973-42AB-983B-68F7E4B56145}" srcOrd="0" destOrd="0" presId="urn:microsoft.com/office/officeart/2011/layout/TabList#12"/>
    <dgm:cxn modelId="{C421EA54-E963-4A23-8150-DD96AC529611}" type="presParOf" srcId="{CDAF3D30-0647-4D4C-A50F-FF3B10CFCE14}" destId="{ED37E0DA-4E15-476C-8E3B-C3FADCFC2D51}" srcOrd="1" destOrd="0" presId="urn:microsoft.com/office/officeart/2011/layout/TabList#12"/>
    <dgm:cxn modelId="{BA32A57C-36F3-410E-A9E4-F54662E81645}" type="presParOf" srcId="{CDAF3D30-0647-4D4C-A50F-FF3B10CFCE14}" destId="{4980B5AA-F22A-4F44-AD75-72149927F69C}" srcOrd="2" destOrd="0" presId="urn:microsoft.com/office/officeart/2011/layout/TabList#12"/>
    <dgm:cxn modelId="{E21F441D-1599-4BFF-9A26-A981431FF578}" type="presParOf" srcId="{51DAE91D-B0B2-4FD9-AA0B-2787E14837F0}" destId="{CE28DD73-2E99-4D43-AFB4-62604128E487}" srcOrd="1" destOrd="0" presId="urn:microsoft.com/office/officeart/2011/layout/TabList#12"/>
    <dgm:cxn modelId="{E8E4C2F3-7987-4BD0-BE19-57C87ED17B5E}" type="presParOf" srcId="{51DAE91D-B0B2-4FD9-AA0B-2787E14837F0}" destId="{0741ECC5-A103-4B68-B159-9599095A7FC0}" srcOrd="2" destOrd="0" presId="urn:microsoft.com/office/officeart/2011/layout/TabList#12"/>
    <dgm:cxn modelId="{824DFD5D-812B-4F58-8CB0-B71DB059C346}" type="presParOf" srcId="{51DAE91D-B0B2-4FD9-AA0B-2787E14837F0}" destId="{9668626E-A3C0-41FE-A776-0A08A9CA74DE}" srcOrd="3" destOrd="0" presId="urn:microsoft.com/office/officeart/2011/layout/TabList#12"/>
    <dgm:cxn modelId="{88728494-949C-4A2B-8F73-FAC39AD7317C}" type="presParOf" srcId="{9668626E-A3C0-41FE-A776-0A08A9CA74DE}" destId="{8DF41C57-58F3-4CC6-8B8E-F0C69A2C8877}" srcOrd="0" destOrd="0" presId="urn:microsoft.com/office/officeart/2011/layout/TabList#12"/>
    <dgm:cxn modelId="{C784777C-AF44-4A7C-A193-02EC66A75795}" type="presParOf" srcId="{9668626E-A3C0-41FE-A776-0A08A9CA74DE}" destId="{39FCFD70-A3BE-4D9B-A767-8C977284FF14}" srcOrd="1" destOrd="0" presId="urn:microsoft.com/office/officeart/2011/layout/TabList#12"/>
    <dgm:cxn modelId="{DFD9C957-37EE-4494-BFFF-FC01373CCEB1}" type="presParOf" srcId="{9668626E-A3C0-41FE-A776-0A08A9CA74DE}" destId="{E1DA476D-2099-4479-A550-9C3C4B7F85FD}" srcOrd="2" destOrd="0" presId="urn:microsoft.com/office/officeart/2011/layout/TabList#12"/>
    <dgm:cxn modelId="{088D2E22-4FF4-44E7-92A8-B92EF0AB1F50}" type="presParOf" srcId="{51DAE91D-B0B2-4FD9-AA0B-2787E14837F0}" destId="{C4ABF912-F49B-42FF-AB85-74521CFD6B56}" srcOrd="4" destOrd="0" presId="urn:microsoft.com/office/officeart/2011/layout/TabList#1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13" loCatId="cycle" qsTypeId="urn:microsoft.com/office/officeart/2005/8/quickstyle/simple1#25" qsCatId="simple" csTypeId="urn:microsoft.com/office/officeart/2005/8/colors/colorful4#13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F62C918C-DB76-47A4-BAAC-BC71DA22494B}" type="presOf" srcId="{9BAC5AAE-216A-4E8F-BE55-055FAB524FA8}" destId="{87DBE9A2-0A1E-4C52-9CC5-5E33D2F21C90}" srcOrd="0" destOrd="0" presId="urn:microsoft.com/office/officeart/2005/8/layout/cycle8#1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13" loCatId="list" qsTypeId="urn:microsoft.com/office/officeart/2005/8/quickstyle/simple1#26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/>
            <a:t>HKI, TTG, </a:t>
          </a:r>
          <a:r>
            <a:rPr lang="id-ID" sz="1600" dirty="0"/>
            <a:t>metode, </a:t>
          </a:r>
          <a:r>
            <a:rPr lang="id-ID" sz="1600" i="1" dirty="0"/>
            <a:t>blue print</a:t>
          </a:r>
          <a:r>
            <a:rPr lang="id-ID" sz="1600" dirty="0"/>
            <a:t>, purwarupa, sistem, kebijakan atau model </a:t>
          </a:r>
          <a:r>
            <a:rPr lang="en-US" sz="1600" dirty="0" err="1"/>
            <a:t>sesuai</a:t>
          </a:r>
          <a:r>
            <a:rPr lang="en-US" sz="1600" dirty="0"/>
            <a:t> yang </a:t>
          </a:r>
          <a:r>
            <a:rPr lang="en-US" sz="1600" dirty="0" err="1"/>
            <a:t>tercantum</a:t>
          </a:r>
          <a:r>
            <a:rPr lang="en-US" sz="1600" dirty="0"/>
            <a:t> </a:t>
          </a:r>
          <a:r>
            <a:rPr lang="en-US" sz="1600" dirty="0" err="1"/>
            <a:t>pada</a:t>
          </a:r>
          <a:r>
            <a:rPr lang="en-US" sz="1600" dirty="0"/>
            <a:t> </a:t>
          </a:r>
          <a:r>
            <a:rPr lang="en-US" sz="1600" dirty="0" err="1"/>
            <a:t>Renstra</a:t>
          </a:r>
          <a:r>
            <a:rPr lang="en-US" sz="1600" dirty="0"/>
            <a:t> PT</a:t>
          </a:r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bereputasi</a:t>
          </a:r>
          <a:r>
            <a:rPr lang="en-US" sz="1600" dirty="0"/>
            <a:t>, </a:t>
          </a:r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endParaRPr lang="en-US" sz="160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E09B171-7B51-4C7A-B9E0-EA02968ABFFE}">
      <dgm:prSet phldrT="[Text]"/>
      <dgm:spPr/>
      <dgm:t>
        <a:bodyPr/>
        <a:lstStyle/>
        <a:p>
          <a:endParaRPr lang="en-US" sz="1200" dirty="0"/>
        </a:p>
      </dgm:t>
    </dgm:pt>
    <dgm:pt modelId="{77B9D322-FD7F-4E09-A47A-1CE12EDE4B40}" type="parTrans" cxnId="{42E53CAB-8A43-4680-ADB5-8D4F00E1C2B2}">
      <dgm:prSet/>
      <dgm:spPr/>
      <dgm:t>
        <a:bodyPr/>
        <a:lstStyle/>
        <a:p>
          <a:endParaRPr lang="en-US"/>
        </a:p>
      </dgm:t>
    </dgm:pt>
    <dgm:pt modelId="{A0A6C453-C8BD-4B8D-98AD-A549C82C8D47}" type="sibTrans" cxnId="{42E53CAB-8A43-4680-ADB5-8D4F00E1C2B2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50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D3376CB-8750-4FC7-8409-48FFDB98DFE7}" type="presOf" srcId="{4328E252-02CE-4C62-99DC-E7B5A73A79C4}" destId="{8DF41C57-58F3-4CC6-8B8E-F0C69A2C8877}" srcOrd="0" destOrd="0" presId="urn:microsoft.com/office/officeart/2011/layout/TabList#13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0B0BD0E1-F1AE-4C06-97D7-E4A7E58F2425}" type="presOf" srcId="{5E09B171-7B51-4C7A-B9E0-EA02968ABFFE}" destId="{CE28DD73-2E99-4D43-AFB4-62604128E487}" srcOrd="0" destOrd="1" presId="urn:microsoft.com/office/officeart/2011/layout/TabList#13"/>
    <dgm:cxn modelId="{52CF7B16-639C-4D17-9354-F0674C7EAAF0}" type="presOf" srcId="{B66A8F01-A758-447B-8BF8-C7B140424C8F}" destId="{C4ABF912-F49B-42FF-AB85-74521CFD6B56}" srcOrd="0" destOrd="0" presId="urn:microsoft.com/office/officeart/2011/layout/TabList#13"/>
    <dgm:cxn modelId="{125BD9BE-0A36-4D3F-A18C-E3F77AC7A30A}" type="presOf" srcId="{344F270C-1CD3-42F1-B2C2-F477551883F6}" destId="{51DAE91D-B0B2-4FD9-AA0B-2787E14837F0}" srcOrd="0" destOrd="0" presId="urn:microsoft.com/office/officeart/2011/layout/TabList#13"/>
    <dgm:cxn modelId="{35CB9C7B-9112-47C2-821B-8B2AA0C38C6B}" type="presOf" srcId="{3C5BF57B-94D1-4D95-B18B-6FB0D9AF72C1}" destId="{39FCFD70-A3BE-4D9B-A767-8C977284FF14}" srcOrd="0" destOrd="0" presId="urn:microsoft.com/office/officeart/2011/layout/TabList#13"/>
    <dgm:cxn modelId="{42E53CAB-8A43-4680-ADB5-8D4F00E1C2B2}" srcId="{39394FB6-3F1F-4F1F-84ED-9F25D0427EDF}" destId="{5E09B171-7B51-4C7A-B9E0-EA02968ABFFE}" srcOrd="2" destOrd="0" parTransId="{77B9D322-FD7F-4E09-A47A-1CE12EDE4B40}" sibTransId="{A0A6C453-C8BD-4B8D-98AD-A549C82C8D47}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6D615BB0-C2AF-4CBD-AF77-838249B36CAB}" type="presOf" srcId="{B705C7AF-13BF-45AD-AAF8-64BB75266728}" destId="{CE28DD73-2E99-4D43-AFB4-62604128E487}" srcOrd="0" destOrd="0" presId="urn:microsoft.com/office/officeart/2011/layout/TabList#13"/>
    <dgm:cxn modelId="{D72C1A51-255C-4B8B-AD7E-380C11852F00}" srcId="{39394FB6-3F1F-4F1F-84ED-9F25D0427EDF}" destId="{B705C7AF-13BF-45AD-AAF8-64BB75266728}" srcOrd="1" destOrd="0" parTransId="{6687E86A-7B03-4BD3-9735-4D5C629A505E}" sibTransId="{0C347240-5D85-48B8-897A-55D651429E36}"/>
    <dgm:cxn modelId="{919BC785-848D-459A-8DE7-5A4DEB45E68D}" type="presOf" srcId="{39394FB6-3F1F-4F1F-84ED-9F25D0427EDF}" destId="{ED37E0DA-4E15-476C-8E3B-C3FADCFC2D51}" srcOrd="0" destOrd="0" presId="urn:microsoft.com/office/officeart/2011/layout/TabList#13"/>
    <dgm:cxn modelId="{7AA4D917-FDC1-4734-8A75-3B58CBB1F95A}" type="presOf" srcId="{F56C95D3-9781-4FED-BFDB-80FD6986E0D2}" destId="{B2A3DF14-7973-42AB-983B-68F7E4B56145}" srcOrd="0" destOrd="0" presId="urn:microsoft.com/office/officeart/2011/layout/TabList#13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63CFD8E3-FA1A-4B04-9D96-D2F7D5E289F9}" type="presParOf" srcId="{51DAE91D-B0B2-4FD9-AA0B-2787E14837F0}" destId="{CDAF3D30-0647-4D4C-A50F-FF3B10CFCE14}" srcOrd="0" destOrd="0" presId="urn:microsoft.com/office/officeart/2011/layout/TabList#13"/>
    <dgm:cxn modelId="{0220CE61-ADB0-4B40-AD9E-91C139D22901}" type="presParOf" srcId="{CDAF3D30-0647-4D4C-A50F-FF3B10CFCE14}" destId="{B2A3DF14-7973-42AB-983B-68F7E4B56145}" srcOrd="0" destOrd="0" presId="urn:microsoft.com/office/officeart/2011/layout/TabList#13"/>
    <dgm:cxn modelId="{B9B82963-7FDE-44DA-B8D8-9654ACA497B6}" type="presParOf" srcId="{CDAF3D30-0647-4D4C-A50F-FF3B10CFCE14}" destId="{ED37E0DA-4E15-476C-8E3B-C3FADCFC2D51}" srcOrd="1" destOrd="0" presId="urn:microsoft.com/office/officeart/2011/layout/TabList#13"/>
    <dgm:cxn modelId="{4453BD79-F15C-42E4-8340-B45E5307CE08}" type="presParOf" srcId="{CDAF3D30-0647-4D4C-A50F-FF3B10CFCE14}" destId="{4980B5AA-F22A-4F44-AD75-72149927F69C}" srcOrd="2" destOrd="0" presId="urn:microsoft.com/office/officeart/2011/layout/TabList#13"/>
    <dgm:cxn modelId="{61B5FF42-65B3-4E6A-A429-5D736C2059D3}" type="presParOf" srcId="{51DAE91D-B0B2-4FD9-AA0B-2787E14837F0}" destId="{CE28DD73-2E99-4D43-AFB4-62604128E487}" srcOrd="1" destOrd="0" presId="urn:microsoft.com/office/officeart/2011/layout/TabList#13"/>
    <dgm:cxn modelId="{973C5FDF-2312-4FA7-8CB4-7CC0B95CA2DA}" type="presParOf" srcId="{51DAE91D-B0B2-4FD9-AA0B-2787E14837F0}" destId="{0741ECC5-A103-4B68-B159-9599095A7FC0}" srcOrd="2" destOrd="0" presId="urn:microsoft.com/office/officeart/2011/layout/TabList#13"/>
    <dgm:cxn modelId="{0DD0069D-CCE8-4C52-9923-39B7CA608A22}" type="presParOf" srcId="{51DAE91D-B0B2-4FD9-AA0B-2787E14837F0}" destId="{9668626E-A3C0-41FE-A776-0A08A9CA74DE}" srcOrd="3" destOrd="0" presId="urn:microsoft.com/office/officeart/2011/layout/TabList#13"/>
    <dgm:cxn modelId="{B2708F8A-825A-436B-82AD-D3A9D3FA58EA}" type="presParOf" srcId="{9668626E-A3C0-41FE-A776-0A08A9CA74DE}" destId="{8DF41C57-58F3-4CC6-8B8E-F0C69A2C8877}" srcOrd="0" destOrd="0" presId="urn:microsoft.com/office/officeart/2011/layout/TabList#13"/>
    <dgm:cxn modelId="{E3277470-8FBD-47EF-AD8A-9C66A2D6AE16}" type="presParOf" srcId="{9668626E-A3C0-41FE-A776-0A08A9CA74DE}" destId="{39FCFD70-A3BE-4D9B-A767-8C977284FF14}" srcOrd="1" destOrd="0" presId="urn:microsoft.com/office/officeart/2011/layout/TabList#13"/>
    <dgm:cxn modelId="{5E787F7F-7E85-4419-BABF-45B5045F0A6F}" type="presParOf" srcId="{9668626E-A3C0-41FE-A776-0A08A9CA74DE}" destId="{E1DA476D-2099-4479-A550-9C3C4B7F85FD}" srcOrd="2" destOrd="0" presId="urn:microsoft.com/office/officeart/2011/layout/TabList#13"/>
    <dgm:cxn modelId="{4DFBD074-75C8-410E-AAEF-AE3F1E734C96}" type="presParOf" srcId="{51DAE91D-B0B2-4FD9-AA0B-2787E14837F0}" destId="{C4ABF912-F49B-42FF-AB85-74521CFD6B56}" srcOrd="4" destOrd="0" presId="urn:microsoft.com/office/officeart/2011/layout/TabList#1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14" loCatId="cycle" qsTypeId="urn:microsoft.com/office/officeart/2005/8/quickstyle/simple1#27" qsCatId="simple" csTypeId="urn:microsoft.com/office/officeart/2005/8/colors/colorful4#14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6FCA7135-2D43-4C79-B1AC-95CB67FAD6B4}" type="presOf" srcId="{9BAC5AAE-216A-4E8F-BE55-055FAB524FA8}" destId="{87DBE9A2-0A1E-4C52-9CC5-5E33D2F21C90}" srcOrd="0" destOrd="0" presId="urn:microsoft.com/office/officeart/2005/8/layout/cycle8#14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14" loCatId="list" qsTypeId="urn:microsoft.com/office/officeart/2005/8/quickstyle/simple1#28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/>
            <a:t>HKI, TTG, </a:t>
          </a:r>
          <a:r>
            <a:rPr lang="id-ID" sz="1600" dirty="0"/>
            <a:t>metode, </a:t>
          </a:r>
          <a:r>
            <a:rPr lang="id-ID" sz="1600" i="1" dirty="0"/>
            <a:t>blue print</a:t>
          </a:r>
          <a:r>
            <a:rPr lang="id-ID" sz="1600" dirty="0"/>
            <a:t>, purwarupa, sistem, kebijakan atau model </a:t>
          </a:r>
          <a:r>
            <a:rPr lang="en-US" sz="1600" dirty="0"/>
            <a:t>yang </a:t>
          </a:r>
          <a:r>
            <a:rPr lang="en-US" sz="1600" dirty="0" err="1"/>
            <a:t>siap</a:t>
          </a:r>
          <a:r>
            <a:rPr lang="en-US" sz="1600" dirty="0"/>
            <a:t> </a:t>
          </a:r>
          <a:r>
            <a:rPr lang="en-US" sz="1600" dirty="0" err="1"/>
            <a:t>diterapkan</a:t>
          </a:r>
          <a:r>
            <a:rPr lang="en-US" sz="1600" dirty="0"/>
            <a:t> </a:t>
          </a:r>
          <a:r>
            <a:rPr lang="en-US" sz="1600" dirty="0" err="1"/>
            <a:t>sesuai</a:t>
          </a:r>
          <a:r>
            <a:rPr lang="en-US" sz="1600" dirty="0"/>
            <a:t> yang </a:t>
          </a:r>
          <a:r>
            <a:rPr lang="en-US" sz="1600" dirty="0" err="1"/>
            <a:t>tercantum</a:t>
          </a:r>
          <a:r>
            <a:rPr lang="en-US" sz="1600" dirty="0"/>
            <a:t> </a:t>
          </a:r>
          <a:r>
            <a:rPr lang="en-US" sz="1600" dirty="0" err="1"/>
            <a:t>pada</a:t>
          </a:r>
          <a:r>
            <a:rPr lang="en-US" sz="1600" dirty="0"/>
            <a:t> </a:t>
          </a:r>
          <a:r>
            <a:rPr lang="en-US" sz="1600" dirty="0" err="1"/>
            <a:t>Renstra</a:t>
          </a:r>
          <a:r>
            <a:rPr lang="en-US" sz="1600" dirty="0"/>
            <a:t> PT</a:t>
          </a:r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bereputasi</a:t>
          </a:r>
          <a:r>
            <a:rPr lang="en-US" sz="1600" dirty="0"/>
            <a:t>, </a:t>
          </a:r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endParaRPr lang="en-US" sz="160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E09B171-7B51-4C7A-B9E0-EA02968ABFFE}">
      <dgm:prSet phldrT="[Text]"/>
      <dgm:spPr/>
      <dgm:t>
        <a:bodyPr/>
        <a:lstStyle/>
        <a:p>
          <a:endParaRPr lang="en-US" sz="1200" dirty="0"/>
        </a:p>
      </dgm:t>
    </dgm:pt>
    <dgm:pt modelId="{77B9D322-FD7F-4E09-A47A-1CE12EDE4B40}" type="parTrans" cxnId="{42E53CAB-8A43-4680-ADB5-8D4F00E1C2B2}">
      <dgm:prSet/>
      <dgm:spPr/>
      <dgm:t>
        <a:bodyPr/>
        <a:lstStyle/>
        <a:p>
          <a:endParaRPr lang="en-US"/>
        </a:p>
      </dgm:t>
    </dgm:pt>
    <dgm:pt modelId="{A0A6C453-C8BD-4B8D-98AD-A549C82C8D47}" type="sibTrans" cxnId="{42E53CAB-8A43-4680-ADB5-8D4F00E1C2B2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50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6FFF6C3-22DC-4790-89E6-EA874C6C318F}" type="presOf" srcId="{4328E252-02CE-4C62-99DC-E7B5A73A79C4}" destId="{8DF41C57-58F3-4CC6-8B8E-F0C69A2C8877}" srcOrd="0" destOrd="0" presId="urn:microsoft.com/office/officeart/2011/layout/TabList#14"/>
    <dgm:cxn modelId="{42E53CAB-8A43-4680-ADB5-8D4F00E1C2B2}" srcId="{39394FB6-3F1F-4F1F-84ED-9F25D0427EDF}" destId="{5E09B171-7B51-4C7A-B9E0-EA02968ABFFE}" srcOrd="2" destOrd="0" parTransId="{77B9D322-FD7F-4E09-A47A-1CE12EDE4B40}" sibTransId="{A0A6C453-C8BD-4B8D-98AD-A549C82C8D47}"/>
    <dgm:cxn modelId="{0C2FD94E-1D16-4CE8-BF57-7B75ACBED98E}" type="presOf" srcId="{39394FB6-3F1F-4F1F-84ED-9F25D0427EDF}" destId="{ED37E0DA-4E15-476C-8E3B-C3FADCFC2D51}" srcOrd="0" destOrd="0" presId="urn:microsoft.com/office/officeart/2011/layout/TabList#14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2F0C85AE-0A68-48CB-A4BE-603566B66A77}" type="presOf" srcId="{344F270C-1CD3-42F1-B2C2-F477551883F6}" destId="{51DAE91D-B0B2-4FD9-AA0B-2787E14837F0}" srcOrd="0" destOrd="0" presId="urn:microsoft.com/office/officeart/2011/layout/TabList#14"/>
    <dgm:cxn modelId="{C888EA3D-02EF-44CF-BDE8-B699D38F3274}" type="presOf" srcId="{F56C95D3-9781-4FED-BFDB-80FD6986E0D2}" destId="{B2A3DF14-7973-42AB-983B-68F7E4B56145}" srcOrd="0" destOrd="0" presId="urn:microsoft.com/office/officeart/2011/layout/TabList#14"/>
    <dgm:cxn modelId="{CD8DB816-148B-4B68-B9F7-447CE2860AA7}" type="presOf" srcId="{B705C7AF-13BF-45AD-AAF8-64BB75266728}" destId="{CE28DD73-2E99-4D43-AFB4-62604128E487}" srcOrd="0" destOrd="0" presId="urn:microsoft.com/office/officeart/2011/layout/TabList#14"/>
    <dgm:cxn modelId="{70157405-5852-471E-89A2-CF74AB18D8C9}" type="presOf" srcId="{5E09B171-7B51-4C7A-B9E0-EA02968ABFFE}" destId="{CE28DD73-2E99-4D43-AFB4-62604128E487}" srcOrd="0" destOrd="1" presId="urn:microsoft.com/office/officeart/2011/layout/TabList#14"/>
    <dgm:cxn modelId="{ACED38E4-3BC9-4EFC-AF06-EEFEEE97CFBE}" type="presOf" srcId="{B66A8F01-A758-447B-8BF8-C7B140424C8F}" destId="{C4ABF912-F49B-42FF-AB85-74521CFD6B56}" srcOrd="0" destOrd="0" presId="urn:microsoft.com/office/officeart/2011/layout/TabList#14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D72C1A51-255C-4B8B-AD7E-380C11852F00}" srcId="{39394FB6-3F1F-4F1F-84ED-9F25D0427EDF}" destId="{B705C7AF-13BF-45AD-AAF8-64BB75266728}" srcOrd="1" destOrd="0" parTransId="{6687E86A-7B03-4BD3-9735-4D5C629A505E}" sibTransId="{0C347240-5D85-48B8-897A-55D651429E36}"/>
    <dgm:cxn modelId="{0C42C0FC-8DD5-4D1B-9228-08D318A1E826}" type="presOf" srcId="{3C5BF57B-94D1-4D95-B18B-6FB0D9AF72C1}" destId="{39FCFD70-A3BE-4D9B-A767-8C977284FF14}" srcOrd="0" destOrd="0" presId="urn:microsoft.com/office/officeart/2011/layout/TabList#14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39B211E7-A282-44AA-BAD6-966AEBBB4143}" type="presParOf" srcId="{51DAE91D-B0B2-4FD9-AA0B-2787E14837F0}" destId="{CDAF3D30-0647-4D4C-A50F-FF3B10CFCE14}" srcOrd="0" destOrd="0" presId="urn:microsoft.com/office/officeart/2011/layout/TabList#14"/>
    <dgm:cxn modelId="{81024BEE-EB70-46B9-B9FD-D28F07719701}" type="presParOf" srcId="{CDAF3D30-0647-4D4C-A50F-FF3B10CFCE14}" destId="{B2A3DF14-7973-42AB-983B-68F7E4B56145}" srcOrd="0" destOrd="0" presId="urn:microsoft.com/office/officeart/2011/layout/TabList#14"/>
    <dgm:cxn modelId="{201B84D7-9D59-495E-A23C-C94FD83B5FE2}" type="presParOf" srcId="{CDAF3D30-0647-4D4C-A50F-FF3B10CFCE14}" destId="{ED37E0DA-4E15-476C-8E3B-C3FADCFC2D51}" srcOrd="1" destOrd="0" presId="urn:microsoft.com/office/officeart/2011/layout/TabList#14"/>
    <dgm:cxn modelId="{4E0B5329-3D21-4033-BC47-4B435593A514}" type="presParOf" srcId="{CDAF3D30-0647-4D4C-A50F-FF3B10CFCE14}" destId="{4980B5AA-F22A-4F44-AD75-72149927F69C}" srcOrd="2" destOrd="0" presId="urn:microsoft.com/office/officeart/2011/layout/TabList#14"/>
    <dgm:cxn modelId="{03C138D8-9B92-4DDE-8730-C993AA8E7E2B}" type="presParOf" srcId="{51DAE91D-B0B2-4FD9-AA0B-2787E14837F0}" destId="{CE28DD73-2E99-4D43-AFB4-62604128E487}" srcOrd="1" destOrd="0" presId="urn:microsoft.com/office/officeart/2011/layout/TabList#14"/>
    <dgm:cxn modelId="{D7C936AB-699F-4A9D-AF22-D0D57518886A}" type="presParOf" srcId="{51DAE91D-B0B2-4FD9-AA0B-2787E14837F0}" destId="{0741ECC5-A103-4B68-B159-9599095A7FC0}" srcOrd="2" destOrd="0" presId="urn:microsoft.com/office/officeart/2011/layout/TabList#14"/>
    <dgm:cxn modelId="{003E6E0D-224A-4939-9D79-AC480D57EB32}" type="presParOf" srcId="{51DAE91D-B0B2-4FD9-AA0B-2787E14837F0}" destId="{9668626E-A3C0-41FE-A776-0A08A9CA74DE}" srcOrd="3" destOrd="0" presId="urn:microsoft.com/office/officeart/2011/layout/TabList#14"/>
    <dgm:cxn modelId="{C4E163E4-ECB0-4FCF-8A5F-4DE03DA98857}" type="presParOf" srcId="{9668626E-A3C0-41FE-A776-0A08A9CA74DE}" destId="{8DF41C57-58F3-4CC6-8B8E-F0C69A2C8877}" srcOrd="0" destOrd="0" presId="urn:microsoft.com/office/officeart/2011/layout/TabList#14"/>
    <dgm:cxn modelId="{2B796101-90FD-4534-BD2F-FFE593F7E8C0}" type="presParOf" srcId="{9668626E-A3C0-41FE-A776-0A08A9CA74DE}" destId="{39FCFD70-A3BE-4D9B-A767-8C977284FF14}" srcOrd="1" destOrd="0" presId="urn:microsoft.com/office/officeart/2011/layout/TabList#14"/>
    <dgm:cxn modelId="{C779545D-11DD-442F-9F82-A36FDD47ADF7}" type="presParOf" srcId="{9668626E-A3C0-41FE-A776-0A08A9CA74DE}" destId="{E1DA476D-2099-4479-A550-9C3C4B7F85FD}" srcOrd="2" destOrd="0" presId="urn:microsoft.com/office/officeart/2011/layout/TabList#14"/>
    <dgm:cxn modelId="{5B4808DF-436D-401D-98CD-A516BA3B5376}" type="presParOf" srcId="{51DAE91D-B0B2-4FD9-AA0B-2787E14837F0}" destId="{C4ABF912-F49B-42FF-AB85-74521CFD6B56}" srcOrd="4" destOrd="0" presId="urn:microsoft.com/office/officeart/2011/layout/TabList#1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B0CBE7EA-5D93-4F22-8211-4C6D5A79DD5D}" type="presOf" srcId="{9BAC5AAE-216A-4E8F-BE55-055FAB524FA8}" destId="{87DBE9A2-0A1E-4C52-9CC5-5E33D2F21C90}" srcOrd="0" destOrd="0" presId="urn:microsoft.com/office/officeart/2005/8/layout/cycle8#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HKI, TTG, </a:t>
          </a:r>
          <a:r>
            <a:rPr lang="en-US" sz="1600" dirty="0" err="1"/>
            <a:t>atau</a:t>
          </a:r>
          <a:r>
            <a:rPr lang="en-US" sz="1600" dirty="0"/>
            <a:t> Model/</a:t>
          </a:r>
          <a:r>
            <a:rPr lang="en-US" sz="1600" dirty="0" err="1"/>
            <a:t>Purwarupa</a:t>
          </a:r>
          <a:r>
            <a:rPr lang="en-US" sz="1600" dirty="0"/>
            <a:t>/</a:t>
          </a:r>
          <a:r>
            <a:rPr lang="en-US" sz="1600" dirty="0" err="1"/>
            <a:t>Desain</a:t>
          </a:r>
          <a:r>
            <a:rPr lang="en-US" sz="1600" dirty="0"/>
            <a:t>/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seni</a:t>
          </a:r>
          <a:r>
            <a:rPr lang="en-US" sz="1600" dirty="0"/>
            <a:t>/ </a:t>
          </a:r>
          <a:r>
            <a:rPr lang="en-US" sz="1600" dirty="0" err="1"/>
            <a:t>Rekayasa</a:t>
          </a:r>
          <a:r>
            <a:rPr lang="en-US" sz="1600" dirty="0"/>
            <a:t> </a:t>
          </a:r>
          <a:r>
            <a:rPr lang="en-US" sz="1600" dirty="0" err="1"/>
            <a:t>Sosial</a:t>
          </a:r>
          <a:r>
            <a:rPr lang="en-US" sz="1600" dirty="0"/>
            <a:t> </a:t>
          </a:r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err="1"/>
            <a:t>Publikasi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bereputasi</a:t>
          </a:r>
          <a:r>
            <a:rPr lang="en-US" sz="1600" dirty="0"/>
            <a:t> </a:t>
          </a:r>
          <a:r>
            <a:rPr lang="en-US" sz="1600" dirty="0" err="1"/>
            <a:t>sebanyak</a:t>
          </a:r>
          <a:r>
            <a:rPr lang="en-US" sz="1600" dirty="0"/>
            <a:t> </a:t>
          </a:r>
          <a:r>
            <a:rPr lang="en-US" sz="1600" dirty="0" err="1"/>
            <a:t>satu</a:t>
          </a:r>
          <a:r>
            <a:rPr lang="en-US" sz="1600" dirty="0"/>
            <a:t> </a:t>
          </a:r>
          <a:r>
            <a:rPr lang="en-US" sz="1600" dirty="0" err="1"/>
            <a:t>artikel</a:t>
          </a:r>
          <a:r>
            <a:rPr lang="en-US" sz="1600" dirty="0"/>
            <a:t> per </a:t>
          </a:r>
          <a:r>
            <a:rPr lang="en-US" sz="1600" dirty="0" err="1"/>
            <a:t>tahun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E1080908-7137-4AB4-8A0B-E693FEA88A27}">
      <dgm:prSet phldrT="[Text]" custT="1"/>
      <dgm:spPr/>
      <dgm:t>
        <a:bodyPr/>
        <a:lstStyle/>
        <a:p>
          <a:r>
            <a:rPr lang="en-US" sz="1600" dirty="0" err="1"/>
            <a:t>Buku</a:t>
          </a:r>
          <a:r>
            <a:rPr lang="en-US" sz="1600" dirty="0"/>
            <a:t> ajar </a:t>
          </a:r>
          <a:r>
            <a:rPr lang="en-US" sz="1600" dirty="0" err="1"/>
            <a:t>edar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terbit</a:t>
          </a:r>
          <a:r>
            <a:rPr lang="en-US" sz="1600" dirty="0"/>
            <a:t> </a:t>
          </a:r>
          <a:r>
            <a:rPr lang="en-US" sz="1600" dirty="0" err="1"/>
            <a:t>pada</a:t>
          </a:r>
          <a:r>
            <a:rPr lang="en-US" sz="1600" dirty="0"/>
            <a:t> </a:t>
          </a:r>
          <a:r>
            <a:rPr lang="en-US" sz="1600" dirty="0" err="1"/>
            <a:t>akhir</a:t>
          </a:r>
          <a:r>
            <a:rPr lang="en-US" sz="1600" dirty="0"/>
            <a:t> </a:t>
          </a:r>
          <a:r>
            <a:rPr lang="en-US" sz="1600" dirty="0" err="1"/>
            <a:t>tahun</a:t>
          </a:r>
          <a:r>
            <a:rPr lang="en-US" sz="1600" dirty="0"/>
            <a:t> ke-2 </a:t>
          </a:r>
          <a:r>
            <a:rPr lang="en-US" sz="1600" dirty="0" err="1"/>
            <a:t>atau</a:t>
          </a:r>
          <a:r>
            <a:rPr lang="en-US" sz="1600" dirty="0"/>
            <a:t> ke-3</a:t>
          </a:r>
        </a:p>
      </dgm:t>
    </dgm:pt>
    <dgm:pt modelId="{C69E68FB-88C4-4DDC-BA5D-FDE3F72B6D46}" type="parTrans" cxnId="{6CCBCCBE-85CF-4547-A910-86F1E0DCC476}">
      <dgm:prSet/>
      <dgm:spPr/>
      <dgm:t>
        <a:bodyPr/>
        <a:lstStyle/>
        <a:p>
          <a:endParaRPr lang="en-US"/>
        </a:p>
      </dgm:t>
    </dgm:pt>
    <dgm:pt modelId="{673D9E07-965E-4C1F-843E-920748CF31BD}" type="sibTrans" cxnId="{6CCBCCBE-85CF-4547-A910-86F1E0DCC476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BC16872-D9E1-4C57-883D-759B00EDC056}" type="presOf" srcId="{39394FB6-3F1F-4F1F-84ED-9F25D0427EDF}" destId="{ED37E0DA-4E15-476C-8E3B-C3FADCFC2D51}" srcOrd="0" destOrd="0" presId="urn:microsoft.com/office/officeart/2011/layout/TabList#2"/>
    <dgm:cxn modelId="{E08A06E9-1D14-4B76-9F61-63E6B8AD0DED}" type="presOf" srcId="{E1080908-7137-4AB4-8A0B-E693FEA88A27}" destId="{CE28DD73-2E99-4D43-AFB4-62604128E487}" srcOrd="0" destOrd="1" presId="urn:microsoft.com/office/officeart/2011/layout/TabList#2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ABC7F0CA-037B-46EA-A9BD-6B5D17A415B5}" type="presOf" srcId="{F56C95D3-9781-4FED-BFDB-80FD6986E0D2}" destId="{B2A3DF14-7973-42AB-983B-68F7E4B56145}" srcOrd="0" destOrd="0" presId="urn:microsoft.com/office/officeart/2011/layout/TabList#2"/>
    <dgm:cxn modelId="{C58AF3F0-5AEC-45F9-B034-88E3860BC575}" type="presOf" srcId="{B66A8F01-A758-447B-8BF8-C7B140424C8F}" destId="{C4ABF912-F49B-42FF-AB85-74521CFD6B56}" srcOrd="0" destOrd="0" presId="urn:microsoft.com/office/officeart/2011/layout/TabList#2"/>
    <dgm:cxn modelId="{6CCBCCBE-85CF-4547-A910-86F1E0DCC476}" srcId="{39394FB6-3F1F-4F1F-84ED-9F25D0427EDF}" destId="{E1080908-7137-4AB4-8A0B-E693FEA88A27}" srcOrd="2" destOrd="0" parTransId="{C69E68FB-88C4-4DDC-BA5D-FDE3F72B6D46}" sibTransId="{673D9E07-965E-4C1F-843E-920748CF31BD}"/>
    <dgm:cxn modelId="{2ABBCEA3-D09C-4EDE-B3D8-E6181B37F24D}" type="presOf" srcId="{4328E252-02CE-4C62-99DC-E7B5A73A79C4}" destId="{8DF41C57-58F3-4CC6-8B8E-F0C69A2C8877}" srcOrd="0" destOrd="0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45480F46-1A1F-4352-8BC3-664F8CE12E73}" type="presOf" srcId="{19A6B3D4-16BB-4563-A784-6D713C4F9475}" destId="{CE28DD73-2E99-4D43-AFB4-62604128E487}" srcOrd="0" destOrd="0" presId="urn:microsoft.com/office/officeart/2011/layout/TabList#2"/>
    <dgm:cxn modelId="{938D12AE-B9F0-46E4-8543-126D649A4DBA}" type="presOf" srcId="{344F270C-1CD3-42F1-B2C2-F477551883F6}" destId="{51DAE91D-B0B2-4FD9-AA0B-2787E14837F0}" srcOrd="0" destOrd="0" presId="urn:microsoft.com/office/officeart/2011/layout/TabList#2"/>
    <dgm:cxn modelId="{A3D6ED19-63AD-4376-B577-0048D1596827}" type="presOf" srcId="{3C5BF57B-94D1-4D95-B18B-6FB0D9AF72C1}" destId="{39FCFD70-A3BE-4D9B-A767-8C977284FF14}" srcOrd="0" destOrd="0" presId="urn:microsoft.com/office/officeart/2011/layout/TabList#2"/>
    <dgm:cxn modelId="{258A0454-C1AB-4D15-A1B2-D81103B35372}" type="presParOf" srcId="{51DAE91D-B0B2-4FD9-AA0B-2787E14837F0}" destId="{CDAF3D30-0647-4D4C-A50F-FF3B10CFCE14}" srcOrd="0" destOrd="0" presId="urn:microsoft.com/office/officeart/2011/layout/TabList#2"/>
    <dgm:cxn modelId="{A5E21344-8325-4973-BF50-17C18BF25538}" type="presParOf" srcId="{CDAF3D30-0647-4D4C-A50F-FF3B10CFCE14}" destId="{B2A3DF14-7973-42AB-983B-68F7E4B56145}" srcOrd="0" destOrd="0" presId="urn:microsoft.com/office/officeart/2011/layout/TabList#2"/>
    <dgm:cxn modelId="{93BBC7E4-8992-4CD1-AF27-6920B1E61494}" type="presParOf" srcId="{CDAF3D30-0647-4D4C-A50F-FF3B10CFCE14}" destId="{ED37E0DA-4E15-476C-8E3B-C3FADCFC2D51}" srcOrd="1" destOrd="0" presId="urn:microsoft.com/office/officeart/2011/layout/TabList#2"/>
    <dgm:cxn modelId="{9A938485-DC6E-4CE1-B103-D8403CF36635}" type="presParOf" srcId="{CDAF3D30-0647-4D4C-A50F-FF3B10CFCE14}" destId="{4980B5AA-F22A-4F44-AD75-72149927F69C}" srcOrd="2" destOrd="0" presId="urn:microsoft.com/office/officeart/2011/layout/TabList#2"/>
    <dgm:cxn modelId="{77D9FF72-A7F0-4775-843D-45CE6D02C6B8}" type="presParOf" srcId="{51DAE91D-B0B2-4FD9-AA0B-2787E14837F0}" destId="{CE28DD73-2E99-4D43-AFB4-62604128E487}" srcOrd="1" destOrd="0" presId="urn:microsoft.com/office/officeart/2011/layout/TabList#2"/>
    <dgm:cxn modelId="{FE947C34-A9A9-4871-BC7B-5EFC2B426037}" type="presParOf" srcId="{51DAE91D-B0B2-4FD9-AA0B-2787E14837F0}" destId="{0741ECC5-A103-4B68-B159-9599095A7FC0}" srcOrd="2" destOrd="0" presId="urn:microsoft.com/office/officeart/2011/layout/TabList#2"/>
    <dgm:cxn modelId="{617384F9-17C0-43FE-A21E-26AE0C784734}" type="presParOf" srcId="{51DAE91D-B0B2-4FD9-AA0B-2787E14837F0}" destId="{9668626E-A3C0-41FE-A776-0A08A9CA74DE}" srcOrd="3" destOrd="0" presId="urn:microsoft.com/office/officeart/2011/layout/TabList#2"/>
    <dgm:cxn modelId="{8360CD8D-10D7-4B1F-8407-3B88516059C6}" type="presParOf" srcId="{9668626E-A3C0-41FE-A776-0A08A9CA74DE}" destId="{8DF41C57-58F3-4CC6-8B8E-F0C69A2C8877}" srcOrd="0" destOrd="0" presId="urn:microsoft.com/office/officeart/2011/layout/TabList#2"/>
    <dgm:cxn modelId="{E55D29FE-5020-474D-815A-5B24C2BFE583}" type="presParOf" srcId="{9668626E-A3C0-41FE-A776-0A08A9CA74DE}" destId="{39FCFD70-A3BE-4D9B-A767-8C977284FF14}" srcOrd="1" destOrd="0" presId="urn:microsoft.com/office/officeart/2011/layout/TabList#2"/>
    <dgm:cxn modelId="{AB575416-8EB8-4821-832C-AB190FB0E23D}" type="presParOf" srcId="{9668626E-A3C0-41FE-A776-0A08A9CA74DE}" destId="{E1DA476D-2099-4479-A550-9C3C4B7F85FD}" srcOrd="2" destOrd="0" presId="urn:microsoft.com/office/officeart/2011/layout/TabList#2"/>
    <dgm:cxn modelId="{C6FA8958-A20F-4ECA-A59A-538CE3A678DB}" type="presParOf" srcId="{51DAE91D-B0B2-4FD9-AA0B-2787E14837F0}" destId="{C4ABF912-F49B-42FF-AB85-74521CFD6B56}" srcOrd="4" destOrd="0" presId="urn:microsoft.com/office/officeart/2011/layout/TabList#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3" loCatId="cycle" qsTypeId="urn:microsoft.com/office/officeart/2005/8/quickstyle/simple1#5" qsCatId="simple" csTypeId="urn:microsoft.com/office/officeart/2005/8/colors/colorful4#3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66B900B4-35A5-4217-B6F1-433C58CBFB41}" type="presOf" srcId="{9BAC5AAE-216A-4E8F-BE55-055FAB524FA8}" destId="{87DBE9A2-0A1E-4C52-9CC5-5E33D2F21C90}" srcOrd="0" destOrd="0" presId="urn:microsoft.com/office/officeart/2005/8/layout/cycle8#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3" loCatId="list" qsTypeId="urn:microsoft.com/office/officeart/2005/8/quickstyle/simple1#6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/>
            <a:t>HKI, TTG, </a:t>
          </a:r>
          <a:r>
            <a:rPr lang="id-ID" sz="1600" dirty="0"/>
            <a:t>metode, </a:t>
          </a:r>
          <a:r>
            <a:rPr lang="id-ID" sz="1600" i="1" dirty="0"/>
            <a:t>blue print</a:t>
          </a:r>
          <a:r>
            <a:rPr lang="id-ID" sz="1600" dirty="0"/>
            <a:t>, purwarupa, sistem, kebijakan atau model yang bersifat strategis dan berskala nasional</a:t>
          </a:r>
          <a:endParaRPr lang="en-US" sz="1600" dirty="0"/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bereputasi</a:t>
          </a:r>
          <a:r>
            <a:rPr lang="en-US" sz="1600" dirty="0"/>
            <a:t>, </a:t>
          </a:r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buku</a:t>
          </a:r>
          <a:endParaRPr lang="en-US" sz="160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8DFF5DB-994A-4E82-879F-2CF315D3FA89}" type="presOf" srcId="{3C5BF57B-94D1-4D95-B18B-6FB0D9AF72C1}" destId="{39FCFD70-A3BE-4D9B-A767-8C977284FF14}" srcOrd="0" destOrd="0" presId="urn:microsoft.com/office/officeart/2011/layout/TabList#3"/>
    <dgm:cxn modelId="{1A534F33-86AD-4A66-AD5E-6D4CEAC1927E}" type="presOf" srcId="{B66A8F01-A758-447B-8BF8-C7B140424C8F}" destId="{C4ABF912-F49B-42FF-AB85-74521CFD6B56}" srcOrd="0" destOrd="0" presId="urn:microsoft.com/office/officeart/2011/layout/TabList#3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12A17CDE-1E71-47B3-82D7-6D8E80B1B4F6}" type="presOf" srcId="{344F270C-1CD3-42F1-B2C2-F477551883F6}" destId="{51DAE91D-B0B2-4FD9-AA0B-2787E14837F0}" srcOrd="0" destOrd="0" presId="urn:microsoft.com/office/officeart/2011/layout/TabList#3"/>
    <dgm:cxn modelId="{1538B53C-3940-4FCB-B511-1FDCC95B7641}" type="presOf" srcId="{39394FB6-3F1F-4F1F-84ED-9F25D0427EDF}" destId="{ED37E0DA-4E15-476C-8E3B-C3FADCFC2D51}" srcOrd="0" destOrd="0" presId="urn:microsoft.com/office/officeart/2011/layout/TabList#3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198538BE-6D57-4454-8DC8-9E08003AA3DE}" type="presOf" srcId="{F56C95D3-9781-4FED-BFDB-80FD6986E0D2}" destId="{B2A3DF14-7973-42AB-983B-68F7E4B56145}" srcOrd="0" destOrd="0" presId="urn:microsoft.com/office/officeart/2011/layout/TabList#3"/>
    <dgm:cxn modelId="{3AAA02EB-E825-4DBE-9DFC-23C5288DEB0B}" type="presOf" srcId="{B705C7AF-13BF-45AD-AAF8-64BB75266728}" destId="{CE28DD73-2E99-4D43-AFB4-62604128E487}" srcOrd="0" destOrd="0" presId="urn:microsoft.com/office/officeart/2011/layout/TabList#3"/>
    <dgm:cxn modelId="{D72C1A51-255C-4B8B-AD7E-380C11852F00}" srcId="{39394FB6-3F1F-4F1F-84ED-9F25D0427EDF}" destId="{B705C7AF-13BF-45AD-AAF8-64BB75266728}" srcOrd="1" destOrd="0" parTransId="{6687E86A-7B03-4BD3-9735-4D5C629A505E}" sibTransId="{0C347240-5D85-48B8-897A-55D651429E36}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528FE10D-A779-41A4-955E-05DCFAC92272}" type="presOf" srcId="{4328E252-02CE-4C62-99DC-E7B5A73A79C4}" destId="{8DF41C57-58F3-4CC6-8B8E-F0C69A2C8877}" srcOrd="0" destOrd="0" presId="urn:microsoft.com/office/officeart/2011/layout/TabList#3"/>
    <dgm:cxn modelId="{6C9E63C0-BD8D-4D40-B7B2-297ED71884BF}" type="presParOf" srcId="{51DAE91D-B0B2-4FD9-AA0B-2787E14837F0}" destId="{CDAF3D30-0647-4D4C-A50F-FF3B10CFCE14}" srcOrd="0" destOrd="0" presId="urn:microsoft.com/office/officeart/2011/layout/TabList#3"/>
    <dgm:cxn modelId="{CB6D6D83-A038-449E-B7F7-1069ED7FB6EB}" type="presParOf" srcId="{CDAF3D30-0647-4D4C-A50F-FF3B10CFCE14}" destId="{B2A3DF14-7973-42AB-983B-68F7E4B56145}" srcOrd="0" destOrd="0" presId="urn:microsoft.com/office/officeart/2011/layout/TabList#3"/>
    <dgm:cxn modelId="{58EE997B-2A61-4BF0-AB09-AFF9D10D171D}" type="presParOf" srcId="{CDAF3D30-0647-4D4C-A50F-FF3B10CFCE14}" destId="{ED37E0DA-4E15-476C-8E3B-C3FADCFC2D51}" srcOrd="1" destOrd="0" presId="urn:microsoft.com/office/officeart/2011/layout/TabList#3"/>
    <dgm:cxn modelId="{C2C9A974-FDE4-49F4-BC66-E3F787A3F001}" type="presParOf" srcId="{CDAF3D30-0647-4D4C-A50F-FF3B10CFCE14}" destId="{4980B5AA-F22A-4F44-AD75-72149927F69C}" srcOrd="2" destOrd="0" presId="urn:microsoft.com/office/officeart/2011/layout/TabList#3"/>
    <dgm:cxn modelId="{C7DCA2C7-8C1A-4717-B818-52415CF15A29}" type="presParOf" srcId="{51DAE91D-B0B2-4FD9-AA0B-2787E14837F0}" destId="{CE28DD73-2E99-4D43-AFB4-62604128E487}" srcOrd="1" destOrd="0" presId="urn:microsoft.com/office/officeart/2011/layout/TabList#3"/>
    <dgm:cxn modelId="{9F171674-7860-469D-882D-D5FFDDCD8634}" type="presParOf" srcId="{51DAE91D-B0B2-4FD9-AA0B-2787E14837F0}" destId="{0741ECC5-A103-4B68-B159-9599095A7FC0}" srcOrd="2" destOrd="0" presId="urn:microsoft.com/office/officeart/2011/layout/TabList#3"/>
    <dgm:cxn modelId="{E9A679FF-6143-49E0-BF6B-D76DBB0F92BC}" type="presParOf" srcId="{51DAE91D-B0B2-4FD9-AA0B-2787E14837F0}" destId="{9668626E-A3C0-41FE-A776-0A08A9CA74DE}" srcOrd="3" destOrd="0" presId="urn:microsoft.com/office/officeart/2011/layout/TabList#3"/>
    <dgm:cxn modelId="{D263CA04-F8E4-4355-9B85-37736ECB58FA}" type="presParOf" srcId="{9668626E-A3C0-41FE-A776-0A08A9CA74DE}" destId="{8DF41C57-58F3-4CC6-8B8E-F0C69A2C8877}" srcOrd="0" destOrd="0" presId="urn:microsoft.com/office/officeart/2011/layout/TabList#3"/>
    <dgm:cxn modelId="{3186591E-7A6B-449C-AE57-34C297744816}" type="presParOf" srcId="{9668626E-A3C0-41FE-A776-0A08A9CA74DE}" destId="{39FCFD70-A3BE-4D9B-A767-8C977284FF14}" srcOrd="1" destOrd="0" presId="urn:microsoft.com/office/officeart/2011/layout/TabList#3"/>
    <dgm:cxn modelId="{23B2CA34-6883-46F5-AF69-FCDBC0FADE42}" type="presParOf" srcId="{9668626E-A3C0-41FE-A776-0A08A9CA74DE}" destId="{E1DA476D-2099-4479-A550-9C3C4B7F85FD}" srcOrd="2" destOrd="0" presId="urn:microsoft.com/office/officeart/2011/layout/TabList#3"/>
    <dgm:cxn modelId="{C5606658-0E30-472F-A838-3448F4F1CCDD}" type="presParOf" srcId="{51DAE91D-B0B2-4FD9-AA0B-2787E14837F0}" destId="{C4ABF912-F49B-42FF-AB85-74521CFD6B56}" srcOrd="4" destOrd="0" presId="urn:microsoft.com/office/officeart/2011/layout/TabList#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4" loCatId="cycle" qsTypeId="urn:microsoft.com/office/officeart/2005/8/quickstyle/simple1#7" qsCatId="simple" csTypeId="urn:microsoft.com/office/officeart/2005/8/colors/colorful4#4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18DAC130-2545-4F2F-B853-4ADB14F8B4E5}" type="presOf" srcId="{9BAC5AAE-216A-4E8F-BE55-055FAB524FA8}" destId="{87DBE9A2-0A1E-4C52-9CC5-5E33D2F21C90}" srcOrd="0" destOrd="0" presId="urn:microsoft.com/office/officeart/2005/8/layout/cycle8#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4" loCatId="list" qsTypeId="urn:microsoft.com/office/officeart/2005/8/quickstyle/simple1#8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Wajib</a:t>
          </a:r>
          <a:endParaRPr lang="en-US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B705C7AF-13BF-45AD-AAF8-64BB75266728}">
      <dgm:prSet phldrT="[Text]" custT="1"/>
      <dgm:spPr/>
      <dgm:t>
        <a:bodyPr/>
        <a:lstStyle/>
        <a:p>
          <a:r>
            <a:rPr lang="en-US" sz="1600" dirty="0"/>
            <a:t>HKI</a:t>
          </a:r>
          <a:r>
            <a:rPr lang="id-ID" sz="1600" dirty="0"/>
            <a:t> </a:t>
          </a:r>
          <a:r>
            <a:rPr lang="en-US" sz="1600" i="0" dirty="0" err="1"/>
            <a:t>penciptaan</a:t>
          </a:r>
          <a:r>
            <a:rPr lang="en-US" sz="1600" i="0" dirty="0"/>
            <a:t> </a:t>
          </a:r>
          <a:r>
            <a:rPr lang="en-US" sz="1600" i="0" dirty="0" err="1"/>
            <a:t>dan</a:t>
          </a:r>
          <a:r>
            <a:rPr lang="en-US" sz="1600" i="0" dirty="0"/>
            <a:t> </a:t>
          </a:r>
          <a:r>
            <a:rPr lang="en-US" sz="1600" i="0" dirty="0" err="1"/>
            <a:t>penyajian</a:t>
          </a:r>
          <a:r>
            <a:rPr lang="en-US" sz="1600" i="0" dirty="0"/>
            <a:t> </a:t>
          </a:r>
          <a:r>
            <a:rPr lang="en-US" sz="1600" i="0" dirty="0" err="1"/>
            <a:t>seni</a:t>
          </a:r>
          <a:r>
            <a:rPr lang="en-US" sz="1600" i="0" dirty="0"/>
            <a:t> </a:t>
          </a:r>
          <a:r>
            <a:rPr lang="en-US" sz="1600" i="0" dirty="0" err="1"/>
            <a:t>diwajibkan</a:t>
          </a:r>
          <a:r>
            <a:rPr lang="en-US" sz="1600" i="0" dirty="0"/>
            <a:t> </a:t>
          </a:r>
          <a:r>
            <a:rPr lang="en-US" sz="1600" i="0" dirty="0" err="1"/>
            <a:t>menghasilkan</a:t>
          </a:r>
          <a:r>
            <a:rPr lang="en-US" sz="1600" i="0" dirty="0"/>
            <a:t> </a:t>
          </a:r>
          <a:r>
            <a:rPr lang="en-US" sz="1600" i="0" dirty="0" err="1"/>
            <a:t>luaran</a:t>
          </a:r>
          <a:r>
            <a:rPr lang="en-US" sz="1600" i="0" dirty="0"/>
            <a:t> </a:t>
          </a:r>
          <a:r>
            <a:rPr lang="en-US" sz="1600" i="0" dirty="0" err="1"/>
            <a:t>karya</a:t>
          </a:r>
          <a:r>
            <a:rPr lang="en-US" sz="1600" i="0" dirty="0"/>
            <a:t> </a:t>
          </a:r>
          <a:r>
            <a:rPr lang="en-US" sz="1600" i="0" dirty="0" err="1"/>
            <a:t>cipta</a:t>
          </a:r>
          <a:r>
            <a:rPr lang="en-US" sz="1600" i="0" dirty="0"/>
            <a:t> </a:t>
          </a:r>
          <a:r>
            <a:rPr lang="en-US" sz="1600" i="0" dirty="0" err="1"/>
            <a:t>seni</a:t>
          </a:r>
          <a:r>
            <a:rPr lang="en-US" sz="1600" i="0" dirty="0"/>
            <a:t> yang </a:t>
          </a:r>
          <a:r>
            <a:rPr lang="en-US" sz="1600" i="0" dirty="0" err="1"/>
            <a:t>dipertunjukkan</a:t>
          </a:r>
          <a:r>
            <a:rPr lang="en-US" sz="1600" i="0" dirty="0"/>
            <a:t>, </a:t>
          </a:r>
          <a:r>
            <a:rPr lang="en-US" sz="1600" i="0" dirty="0" err="1"/>
            <a:t>dipamerkan</a:t>
          </a:r>
          <a:r>
            <a:rPr lang="en-US" sz="1600" i="0" dirty="0"/>
            <a:t>, </a:t>
          </a:r>
          <a:r>
            <a:rPr lang="en-US" sz="1600" i="0" dirty="0" err="1"/>
            <a:t>atau</a:t>
          </a:r>
          <a:r>
            <a:rPr lang="en-US" sz="1600" i="0" dirty="0"/>
            <a:t> </a:t>
          </a:r>
          <a:r>
            <a:rPr lang="en-US" sz="1600" i="0" dirty="0" err="1"/>
            <a:t>ditayangkan</a:t>
          </a:r>
          <a:r>
            <a:rPr lang="en-US" sz="1600" i="0" dirty="0"/>
            <a:t> di </a:t>
          </a:r>
          <a:r>
            <a:rPr lang="en-US" sz="1600" i="0" dirty="0" err="1"/>
            <a:t>tingkat</a:t>
          </a:r>
          <a:r>
            <a:rPr lang="en-US" sz="1600" i="0" dirty="0"/>
            <a:t> </a:t>
          </a:r>
          <a:r>
            <a:rPr lang="en-US" sz="1600" i="0" dirty="0" err="1"/>
            <a:t>lokal</a:t>
          </a:r>
          <a:r>
            <a:rPr lang="en-US" sz="1600" i="0" dirty="0"/>
            <a:t>, regional, </a:t>
          </a:r>
          <a:r>
            <a:rPr lang="en-US" sz="1600" i="0" dirty="0" err="1"/>
            <a:t>nasional</a:t>
          </a:r>
          <a:r>
            <a:rPr lang="en-US" sz="1600" i="0" dirty="0"/>
            <a:t>, </a:t>
          </a:r>
          <a:r>
            <a:rPr lang="en-US" sz="1600" i="0" dirty="0" err="1"/>
            <a:t>maupun</a:t>
          </a:r>
          <a:r>
            <a:rPr lang="en-US" sz="1600" i="0" dirty="0"/>
            <a:t> </a:t>
          </a:r>
          <a:r>
            <a:rPr lang="en-US" sz="1600" i="0" dirty="0" err="1"/>
            <a:t>internasional</a:t>
          </a:r>
          <a:endParaRPr lang="en-US" sz="1600" dirty="0"/>
        </a:p>
      </dgm:t>
    </dgm:pt>
    <dgm:pt modelId="{6687E86A-7B03-4BD3-9735-4D5C629A505E}" type="parTrans" cxnId="{D72C1A51-255C-4B8B-AD7E-380C11852F00}">
      <dgm:prSet/>
      <dgm:spPr/>
      <dgm:t>
        <a:bodyPr/>
        <a:lstStyle/>
        <a:p>
          <a:endParaRPr lang="en-US"/>
        </a:p>
      </dgm:t>
    </dgm:pt>
    <dgm:pt modelId="{0C347240-5D85-48B8-897A-55D651429E36}" type="sibTrans" cxnId="{D72C1A51-255C-4B8B-AD7E-380C11852F00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id-ID" sz="1600" dirty="0"/>
            <a:t>HKI</a:t>
          </a:r>
          <a:r>
            <a:rPr lang="en-US" sz="1600" dirty="0"/>
            <a:t> </a:t>
          </a:r>
          <a:r>
            <a:rPr lang="en-US" sz="1600" dirty="0" err="1"/>
            <a:t>Lainnya</a:t>
          </a:r>
          <a:r>
            <a:rPr lang="en-US" sz="1600" dirty="0"/>
            <a:t>, </a:t>
          </a:r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ilmiah</a:t>
          </a:r>
          <a:r>
            <a:rPr lang="en-US" sz="1600" dirty="0"/>
            <a:t> </a:t>
          </a:r>
          <a:r>
            <a:rPr lang="en-US" sz="1600" dirty="0" err="1"/>
            <a:t>internasional</a:t>
          </a:r>
          <a:r>
            <a:rPr lang="en-US" sz="1600" dirty="0"/>
            <a:t> </a:t>
          </a:r>
          <a:r>
            <a:rPr lang="en-US" sz="1600" dirty="0" err="1"/>
            <a:t>bereputasi</a:t>
          </a:r>
          <a:r>
            <a:rPr lang="en-US" sz="1600" dirty="0"/>
            <a:t>, </a:t>
          </a:r>
          <a:r>
            <a:rPr lang="en-US" sz="1600" dirty="0" err="1"/>
            <a:t>artikel</a:t>
          </a:r>
          <a:r>
            <a:rPr lang="en-US" sz="1600" dirty="0"/>
            <a:t> di </a:t>
          </a:r>
          <a:r>
            <a:rPr lang="en-US" sz="1600" dirty="0" err="1"/>
            <a:t>proseding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naskah</a:t>
          </a:r>
          <a:r>
            <a:rPr lang="en-US" sz="1600" dirty="0"/>
            <a:t> </a:t>
          </a:r>
          <a:r>
            <a:rPr lang="en-US" sz="1600" dirty="0" err="1"/>
            <a:t>pembicara</a:t>
          </a:r>
          <a:r>
            <a:rPr lang="en-US" sz="1600" dirty="0"/>
            <a:t> </a:t>
          </a:r>
          <a:r>
            <a:rPr lang="en-US" sz="1600" dirty="0" err="1"/>
            <a:t>kunci</a:t>
          </a:r>
          <a:r>
            <a:rPr lang="en-US" sz="1600" dirty="0"/>
            <a:t> </a:t>
          </a:r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5E09B171-7B51-4C7A-B9E0-EA02968ABFFE}">
      <dgm:prSet phldrT="[Text]"/>
      <dgm:spPr/>
      <dgm:t>
        <a:bodyPr/>
        <a:lstStyle/>
        <a:p>
          <a:endParaRPr lang="en-US" sz="1200" dirty="0"/>
        </a:p>
      </dgm:t>
    </dgm:pt>
    <dgm:pt modelId="{77B9D322-FD7F-4E09-A47A-1CE12EDE4B40}" type="parTrans" cxnId="{42E53CAB-8A43-4680-ADB5-8D4F00E1C2B2}">
      <dgm:prSet/>
      <dgm:spPr/>
      <dgm:t>
        <a:bodyPr/>
        <a:lstStyle/>
        <a:p>
          <a:endParaRPr lang="en-US"/>
        </a:p>
      </dgm:t>
    </dgm:pt>
    <dgm:pt modelId="{A0A6C453-C8BD-4B8D-98AD-A549C82C8D47}" type="sibTrans" cxnId="{42E53CAB-8A43-4680-ADB5-8D4F00E1C2B2}">
      <dgm:prSet/>
      <dgm:spPr/>
      <dgm:t>
        <a:bodyPr/>
        <a:lstStyle/>
        <a:p>
          <a:endParaRPr lang="en-US"/>
        </a:p>
      </dgm:t>
    </dgm:pt>
    <dgm:pt modelId="{EF0B7A6D-C81C-4405-BB02-612ED7B2E1F2}">
      <dgm:prSet phldrT="[Text]" custT="1"/>
      <dgm:spPr/>
      <dgm:t>
        <a:bodyPr/>
        <a:lstStyle/>
        <a:p>
          <a:r>
            <a:rPr lang="id-ID" sz="1600" dirty="0"/>
            <a:t>Buku dokumentasi</a:t>
          </a:r>
          <a:endParaRPr lang="en-US" sz="1600" dirty="0"/>
        </a:p>
      </dgm:t>
    </dgm:pt>
    <dgm:pt modelId="{4D0081CC-B23E-41F1-BEB3-6FB161B8C78B}" type="parTrans" cxnId="{5EF4524E-5059-41C5-966B-79ABAC0ECA28}">
      <dgm:prSet/>
      <dgm:spPr/>
    </dgm:pt>
    <dgm:pt modelId="{0BF522D7-EA1A-4C26-A867-0B3E7F90FB93}" type="sibTrans" cxnId="{5EF4524E-5059-41C5-966B-79ABAC0ECA28}">
      <dgm:prSet/>
      <dgm:spPr/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CFD70-A3BE-4D9B-A767-8C977284FF14}" type="pres">
      <dgm:prSet presAssocID="{3C5BF57B-94D1-4D95-B18B-6FB0D9AF72C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6E2CB13-80D6-4923-94D5-2B833788E089}" type="presOf" srcId="{B66A8F01-A758-447B-8BF8-C7B140424C8F}" destId="{C4ABF912-F49B-42FF-AB85-74521CFD6B56}" srcOrd="0" destOrd="0" presId="urn:microsoft.com/office/officeart/2011/layout/TabList#4"/>
    <dgm:cxn modelId="{42E53CAB-8A43-4680-ADB5-8D4F00E1C2B2}" srcId="{39394FB6-3F1F-4F1F-84ED-9F25D0427EDF}" destId="{5E09B171-7B51-4C7A-B9E0-EA02968ABFFE}" srcOrd="3" destOrd="0" parTransId="{77B9D322-FD7F-4E09-A47A-1CE12EDE4B40}" sibTransId="{A0A6C453-C8BD-4B8D-98AD-A549C82C8D47}"/>
    <dgm:cxn modelId="{174C986F-9BD2-4440-AFD9-4F506BAA9965}" type="presOf" srcId="{39394FB6-3F1F-4F1F-84ED-9F25D0427EDF}" destId="{ED37E0DA-4E15-476C-8E3B-C3FADCFC2D51}" srcOrd="0" destOrd="0" presId="urn:microsoft.com/office/officeart/2011/layout/TabList#4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B7500F00-3934-4F64-8FC6-34B92FD16D23}" type="presOf" srcId="{F56C95D3-9781-4FED-BFDB-80FD6986E0D2}" destId="{B2A3DF14-7973-42AB-983B-68F7E4B56145}" srcOrd="0" destOrd="0" presId="urn:microsoft.com/office/officeart/2011/layout/TabList#4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D6366A0E-1E25-4C89-9FFF-315440CCCB12}" type="presOf" srcId="{B705C7AF-13BF-45AD-AAF8-64BB75266728}" destId="{CE28DD73-2E99-4D43-AFB4-62604128E487}" srcOrd="0" destOrd="0" presId="urn:microsoft.com/office/officeart/2011/layout/TabList#4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BFF643E4-F17F-43C7-B185-49ED593A7DB9}" type="presOf" srcId="{5E09B171-7B51-4C7A-B9E0-EA02968ABFFE}" destId="{CE28DD73-2E99-4D43-AFB4-62604128E487}" srcOrd="0" destOrd="2" presId="urn:microsoft.com/office/officeart/2011/layout/TabList#4"/>
    <dgm:cxn modelId="{BD246DB4-D573-4315-8E00-B546E5C109E1}" type="presOf" srcId="{EF0B7A6D-C81C-4405-BB02-612ED7B2E1F2}" destId="{CE28DD73-2E99-4D43-AFB4-62604128E487}" srcOrd="0" destOrd="1" presId="urn:microsoft.com/office/officeart/2011/layout/TabList#4"/>
    <dgm:cxn modelId="{D72C1A51-255C-4B8B-AD7E-380C11852F00}" srcId="{39394FB6-3F1F-4F1F-84ED-9F25D0427EDF}" destId="{B705C7AF-13BF-45AD-AAF8-64BB75266728}" srcOrd="1" destOrd="0" parTransId="{6687E86A-7B03-4BD3-9735-4D5C629A505E}" sibTransId="{0C347240-5D85-48B8-897A-55D651429E36}"/>
    <dgm:cxn modelId="{5EF4524E-5059-41C5-966B-79ABAC0ECA28}" srcId="{39394FB6-3F1F-4F1F-84ED-9F25D0427EDF}" destId="{EF0B7A6D-C81C-4405-BB02-612ED7B2E1F2}" srcOrd="2" destOrd="0" parTransId="{4D0081CC-B23E-41F1-BEB3-6FB161B8C78B}" sibTransId="{0BF522D7-EA1A-4C26-A867-0B3E7F90FB93}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AB8A3519-626D-4BBE-8F00-F40CBFB87A0D}" type="presOf" srcId="{344F270C-1CD3-42F1-B2C2-F477551883F6}" destId="{51DAE91D-B0B2-4FD9-AA0B-2787E14837F0}" srcOrd="0" destOrd="0" presId="urn:microsoft.com/office/officeart/2011/layout/TabList#4"/>
    <dgm:cxn modelId="{9A640CCE-189C-4948-A20E-106882B85314}" type="presOf" srcId="{3C5BF57B-94D1-4D95-B18B-6FB0D9AF72C1}" destId="{39FCFD70-A3BE-4D9B-A767-8C977284FF14}" srcOrd="0" destOrd="0" presId="urn:microsoft.com/office/officeart/2011/layout/TabList#4"/>
    <dgm:cxn modelId="{EB583D1E-D008-4509-9D4C-8B6C69AEF740}" type="presOf" srcId="{4328E252-02CE-4C62-99DC-E7B5A73A79C4}" destId="{8DF41C57-58F3-4CC6-8B8E-F0C69A2C8877}" srcOrd="0" destOrd="0" presId="urn:microsoft.com/office/officeart/2011/layout/TabList#4"/>
    <dgm:cxn modelId="{99612F15-DC85-4149-B2E3-FC8F81392FF5}" type="presParOf" srcId="{51DAE91D-B0B2-4FD9-AA0B-2787E14837F0}" destId="{CDAF3D30-0647-4D4C-A50F-FF3B10CFCE14}" srcOrd="0" destOrd="0" presId="urn:microsoft.com/office/officeart/2011/layout/TabList#4"/>
    <dgm:cxn modelId="{37B098F4-4AA3-4DD9-A058-DF5162512B0E}" type="presParOf" srcId="{CDAF3D30-0647-4D4C-A50F-FF3B10CFCE14}" destId="{B2A3DF14-7973-42AB-983B-68F7E4B56145}" srcOrd="0" destOrd="0" presId="urn:microsoft.com/office/officeart/2011/layout/TabList#4"/>
    <dgm:cxn modelId="{AA2890D2-6888-467A-9D20-11449AC523A3}" type="presParOf" srcId="{CDAF3D30-0647-4D4C-A50F-FF3B10CFCE14}" destId="{ED37E0DA-4E15-476C-8E3B-C3FADCFC2D51}" srcOrd="1" destOrd="0" presId="urn:microsoft.com/office/officeart/2011/layout/TabList#4"/>
    <dgm:cxn modelId="{36B1DE57-E9C5-45F6-9B64-5F3771BB43ED}" type="presParOf" srcId="{CDAF3D30-0647-4D4C-A50F-FF3B10CFCE14}" destId="{4980B5AA-F22A-4F44-AD75-72149927F69C}" srcOrd="2" destOrd="0" presId="urn:microsoft.com/office/officeart/2011/layout/TabList#4"/>
    <dgm:cxn modelId="{A4DD1823-9757-4018-A446-04AFBEA7DBA9}" type="presParOf" srcId="{51DAE91D-B0B2-4FD9-AA0B-2787E14837F0}" destId="{CE28DD73-2E99-4D43-AFB4-62604128E487}" srcOrd="1" destOrd="0" presId="urn:microsoft.com/office/officeart/2011/layout/TabList#4"/>
    <dgm:cxn modelId="{A3EBEB32-CC4E-412B-A98F-8DD03EA87287}" type="presParOf" srcId="{51DAE91D-B0B2-4FD9-AA0B-2787E14837F0}" destId="{0741ECC5-A103-4B68-B159-9599095A7FC0}" srcOrd="2" destOrd="0" presId="urn:microsoft.com/office/officeart/2011/layout/TabList#4"/>
    <dgm:cxn modelId="{F3C0C882-E904-478A-AC71-D0632A6136A3}" type="presParOf" srcId="{51DAE91D-B0B2-4FD9-AA0B-2787E14837F0}" destId="{9668626E-A3C0-41FE-A776-0A08A9CA74DE}" srcOrd="3" destOrd="0" presId="urn:microsoft.com/office/officeart/2011/layout/TabList#4"/>
    <dgm:cxn modelId="{E11EABC6-9D8B-4DD0-9DCA-F7A69E919661}" type="presParOf" srcId="{9668626E-A3C0-41FE-A776-0A08A9CA74DE}" destId="{8DF41C57-58F3-4CC6-8B8E-F0C69A2C8877}" srcOrd="0" destOrd="0" presId="urn:microsoft.com/office/officeart/2011/layout/TabList#4"/>
    <dgm:cxn modelId="{045A0C0E-E173-48C1-9D40-57AEA8AF0FC0}" type="presParOf" srcId="{9668626E-A3C0-41FE-A776-0A08A9CA74DE}" destId="{39FCFD70-A3BE-4D9B-A767-8C977284FF14}" srcOrd="1" destOrd="0" presId="urn:microsoft.com/office/officeart/2011/layout/TabList#4"/>
    <dgm:cxn modelId="{52EE9AF3-3F05-4FD3-B4FF-C432266B13D2}" type="presParOf" srcId="{9668626E-A3C0-41FE-A776-0A08A9CA74DE}" destId="{E1DA476D-2099-4479-A550-9C3C4B7F85FD}" srcOrd="2" destOrd="0" presId="urn:microsoft.com/office/officeart/2011/layout/TabList#4"/>
    <dgm:cxn modelId="{8047E01C-B2F6-422A-BDE4-CA8566F0A9DD}" type="presParOf" srcId="{51DAE91D-B0B2-4FD9-AA0B-2787E14837F0}" destId="{C4ABF912-F49B-42FF-AB85-74521CFD6B56}" srcOrd="4" destOrd="0" presId="urn:microsoft.com/office/officeart/2011/layout/TabList#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5" loCatId="cycle" qsTypeId="urn:microsoft.com/office/officeart/2005/8/quickstyle/simple1#9" qsCatId="simple" csTypeId="urn:microsoft.com/office/officeart/2005/8/colors/colorful4#5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C590CBEB-38F5-4519-A585-A2B2B5664717}" type="presOf" srcId="{9BAC5AAE-216A-4E8F-BE55-055FAB524FA8}" destId="{87DBE9A2-0A1E-4C52-9CC5-5E33D2F21C90}" srcOrd="0" destOrd="0" presId="urn:microsoft.com/office/officeart/2005/8/layout/cycle8#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#5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#6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#6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#7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#7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#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abList#8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8#9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abList#9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#10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#1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abList#10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#1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TabList#11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8#1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abList#1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8#13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TabList#13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8#14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TabList#14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#3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#3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#4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#4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#5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9AB8C8B-6269-426D-8160-8B63CB9020C8}" type="datetimeFigureOut">
              <a:rPr lang="en-US" altLang="en-US"/>
              <a:pPr>
                <a:defRPr/>
              </a:pPr>
              <a:t>1/31/2018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CE9E7C-93F3-431C-B286-6FF4B3AC8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0432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B376DF-557A-4C31-AC10-4861831EC6A9}" type="datetimeFigureOut">
              <a:rPr lang="en-US" altLang="en-US"/>
              <a:pPr>
                <a:defRPr/>
              </a:pPr>
              <a:t>1/31/2018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B678352-5552-45EC-9A38-9EBBF00BD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05017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63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A63B-9242-4365-BAB5-9882E6E151EB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8CDF-30EF-42C4-8579-93F2A341E264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3932328523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3C2B-D015-445F-B74E-333B6D984549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5C57-B31A-43BF-907E-D2F0EC987F73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569059652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7E0D-2C67-434F-8AE6-E98FD5B33182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5992-B01B-4F29-95F2-AE13145830F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3067812473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94E9-93D6-40E0-8C27-C7704DDBE60B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F82A-7578-432A-8794-F8CCA91CCB0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7501020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DDE9-A31B-4E77-B094-3BFCCFA10725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6869-8132-45D9-845F-179A5CF68898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4176308735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8941-78C3-4560-A041-E428CA14152A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9FC6-6DA3-4B76-A5E1-A6BB8AA124F7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4245430227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41DF-FCA0-4A5E-B577-6EEBC2B43756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9FAE-1FB2-43A2-80D7-51A3EA7058A4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2234853102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FABA-863D-4D76-A1C3-C66FECB820EE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B04E-49D8-40A9-8C6D-63063E0D8EAE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583941894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F3A1E-2328-4EDE-95E4-D2AC14C9348E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8B46-C8E1-4B08-B8B4-EC291DEAAC2E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3782513412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AA90-5E94-4628-8E7E-401F8526FF3B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499E-CA7E-4051-99A8-DD2925AAD4A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2043739931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F88D-3168-41AC-B7B9-0B91939A3E3D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AA48-8037-41C6-94F4-EB28F407BD36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3752180632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id-ID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id-ID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E13284-7A67-4E24-9164-D9DC531EFD81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598C96-8870-4711-BDE0-1ACA619E6BF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7.png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5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7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diagramLayout" Target="../diagrams/layout19.xml"/><Relationship Id="rId7" Type="http://schemas.openxmlformats.org/officeDocument/2006/relationships/diagramLayout" Target="../diagrams/layout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9.xml"/><Relationship Id="rId9" Type="http://schemas.openxmlformats.org/officeDocument/2006/relationships/diagramColors" Target="../diagrams/colors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diagramLayout" Target="../diagrams/layout23.xml"/><Relationship Id="rId7" Type="http://schemas.openxmlformats.org/officeDocument/2006/relationships/diagramLayout" Target="../diagrams/layout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4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3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5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8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7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teri%20Pekerti/PENELITIAN%20KEMITRAAN.docx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Over Templa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4438" y="4872038"/>
            <a:ext cx="6480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LEMBAGA PENELITIAN, PUBLIKASI DAN PENGABDIAN MASYARAKAT</a:t>
            </a:r>
            <a:endParaRPr lang="en-US" altLang="en-US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44374-4967-49AD-BDE3-C7B77520BCCA}" type="datetime1">
              <a:rPr lang="id-ID" altLang="en-US" smtClean="0"/>
              <a:t>31/01/2018</a:t>
            </a:fld>
            <a:endParaRPr lang="id-ID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8B46-C8E1-4B08-B8B4-EC291DEAAC2E}" type="slidenum">
              <a:rPr lang="id-ID" altLang="en-US" smtClean="0"/>
              <a:pPr>
                <a:defRPr/>
              </a:pPr>
              <a:t>1</a:t>
            </a:fld>
            <a:endParaRPr lang="id-ID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en-US" smtClean="0"/>
              <a:t>Pekerti 2018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71546"/>
            <a:ext cx="9144000" cy="2643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86586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d-ID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id-ID" sz="4800" b="1" i="1" dirty="0" smtClean="0">
                <a:ln/>
                <a:solidFill>
                  <a:srgbClr val="FFC000"/>
                </a:solidFill>
              </a:rPr>
              <a:t>ORIENTASI RISET</a:t>
            </a:r>
          </a:p>
          <a:p>
            <a:pPr algn="ctr"/>
            <a:r>
              <a:rPr lang="id-ID" sz="3200" b="1" cap="none" spc="0" dirty="0" smtClean="0">
                <a:ln/>
                <a:solidFill>
                  <a:srgbClr val="FFC000"/>
                </a:solidFill>
                <a:effectLst/>
              </a:rPr>
              <a:t>UNIVERSITAS MUHAMMADIYAH YOGYAKARTA</a:t>
            </a:r>
            <a:endParaRPr lang="en-US" sz="3200" b="1" cap="none" spc="0" dirty="0">
              <a:ln/>
              <a:solidFill>
                <a:srgbClr val="FFC000"/>
              </a:solidFill>
              <a:effectLst/>
            </a:endParaRPr>
          </a:p>
        </p:txBody>
      </p:sp>
      <p:pic>
        <p:nvPicPr>
          <p:cNvPr id="8" name="Picture 7" descr="Description: D:\Divisi Publikasi &amp; Penerbitan\Profil LP3M\Profil LP3M UMY\TEKS PROFIL LP3M\LP3M Lotus 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525" y="5800725"/>
            <a:ext cx="15144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86116" y="3929066"/>
            <a:ext cx="3071834" cy="3640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GATOT SUPANGKAT S</a:t>
            </a:r>
            <a:endParaRPr lang="en-US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LUARAN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Laporan harus sesuai Standar Penelitian yang telah ditetapkan</a:t>
            </a:r>
            <a:endParaRPr lang="en-US" dirty="0" smtClean="0"/>
          </a:p>
          <a:p>
            <a:r>
              <a:rPr lang="id-ID" dirty="0" smtClean="0"/>
              <a:t>Publikasi jurnal (Nasional dan/atau Internasional)</a:t>
            </a:r>
            <a:endParaRPr lang="en-US" dirty="0" smtClean="0"/>
          </a:p>
          <a:p>
            <a:r>
              <a:rPr lang="id-ID" dirty="0" smtClean="0"/>
              <a:t>Buku ber-ISBN</a:t>
            </a:r>
            <a:endParaRPr lang="en-US" dirty="0" smtClean="0"/>
          </a:p>
          <a:p>
            <a:r>
              <a:rPr lang="en-US" dirty="0" smtClean="0"/>
              <a:t>HAKI (paten, paten </a:t>
            </a:r>
            <a:r>
              <a:rPr lang="en-US" dirty="0" err="1" smtClean="0"/>
              <a:t>sederhana</a:t>
            </a:r>
            <a:r>
              <a:rPr lang="en-US" dirty="0" smtClean="0"/>
              <a:t>,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, </a:t>
            </a:r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, </a:t>
            </a:r>
            <a:r>
              <a:rPr lang="en-US" dirty="0" err="1" smtClean="0"/>
              <a:t>rahasia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,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varietas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,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topografi</a:t>
            </a:r>
            <a:r>
              <a:rPr lang="en-US" dirty="0" smtClean="0"/>
              <a:t>)</a:t>
            </a:r>
            <a:endParaRPr lang="id-ID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BADB9-88AC-4013-A46B-82B4CABCCD58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10</a:t>
            </a:fld>
            <a:endParaRPr lang="id-ID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4864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F4746-E355-4BB3-A71F-FE444BD9836C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8B46-C8E1-4B08-B8B4-EC291DEAAC2E}" type="slidenum">
              <a:rPr lang="id-ID" altLang="en-US" smtClean="0"/>
              <a:pPr>
                <a:defRPr/>
              </a:pPr>
              <a:t>11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0747487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TEMA PENELITIAN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z="2400" b="1" dirty="0" smtClean="0"/>
              <a:t>Lingkungan dan </a:t>
            </a:r>
            <a:r>
              <a:rPr lang="id-ID" sz="2400" b="1" dirty="0" smtClean="0"/>
              <a:t>Bencana</a:t>
            </a:r>
            <a:endParaRPr lang="id-ID" sz="2400" b="1" dirty="0" smtClean="0"/>
          </a:p>
          <a:p>
            <a:pPr lvl="0"/>
            <a:r>
              <a:rPr lang="id-ID" sz="2400" b="1" dirty="0" smtClean="0"/>
              <a:t>Kesehatan</a:t>
            </a:r>
            <a:endParaRPr lang="id-ID" sz="2400" b="1" dirty="0" smtClean="0"/>
          </a:p>
          <a:p>
            <a:pPr lvl="0"/>
            <a:r>
              <a:rPr lang="id-ID" sz="2400" b="1" dirty="0" smtClean="0"/>
              <a:t>Konflik dan </a:t>
            </a:r>
            <a:r>
              <a:rPr lang="id-ID" sz="2400" b="1" dirty="0" smtClean="0"/>
              <a:t>Perdamaian</a:t>
            </a:r>
            <a:endParaRPr lang="id-ID" sz="2400" b="1" dirty="0" smtClean="0"/>
          </a:p>
          <a:p>
            <a:pPr lvl="0"/>
            <a:r>
              <a:rPr lang="id-ID" sz="2400" b="1" dirty="0" smtClean="0"/>
              <a:t>Manajemen </a:t>
            </a:r>
            <a:r>
              <a:rPr lang="id-ID" sz="2400" b="1" dirty="0" smtClean="0"/>
              <a:t>Publik</a:t>
            </a:r>
            <a:endParaRPr lang="id-ID" sz="2400" b="1" dirty="0" smtClean="0"/>
          </a:p>
          <a:p>
            <a:pPr lvl="0"/>
            <a:r>
              <a:rPr lang="id-ID" sz="2400" b="1" dirty="0" smtClean="0"/>
              <a:t>Teknologi </a:t>
            </a:r>
            <a:r>
              <a:rPr lang="id-ID" sz="2400" b="1" dirty="0" smtClean="0"/>
              <a:t>Berkelanjutan</a:t>
            </a:r>
            <a:endParaRPr lang="id-ID" sz="2400" b="1" dirty="0" smtClean="0"/>
          </a:p>
          <a:p>
            <a:pPr lvl="0"/>
            <a:r>
              <a:rPr lang="id-ID" sz="2400" b="1" dirty="0" smtClean="0"/>
              <a:t>Hukum dan Ekonomi Syaiah</a:t>
            </a:r>
          </a:p>
          <a:p>
            <a:pPr lvl="0"/>
            <a:r>
              <a:rPr lang="id-ID" sz="2400" b="1" dirty="0" smtClean="0"/>
              <a:t>Pengembangan Sains, eknologi, Industri dan </a:t>
            </a:r>
            <a:r>
              <a:rPr lang="id-ID" sz="2400" b="1" dirty="0" smtClean="0"/>
              <a:t>Lingkungan</a:t>
            </a:r>
            <a:endParaRPr lang="id-ID" sz="2400" b="1" dirty="0" smtClean="0"/>
          </a:p>
          <a:p>
            <a:pPr lvl="0"/>
            <a:r>
              <a:rPr lang="id-ID" sz="2400" b="1" dirty="0" smtClean="0"/>
              <a:t>Sosial, Ekonomi, Kesehatan dan Pendidikan; dan</a:t>
            </a:r>
          </a:p>
          <a:p>
            <a:pPr lvl="0"/>
            <a:r>
              <a:rPr lang="id-ID" sz="2400" b="1" dirty="0" smtClean="0"/>
              <a:t>Sosial Budaya dan </a:t>
            </a:r>
            <a:r>
              <a:rPr lang="id-ID" sz="2400" b="1" dirty="0" smtClean="0"/>
              <a:t>Kemanusiaan</a:t>
            </a:r>
            <a:endParaRPr lang="id-ID" sz="2400" b="1" dirty="0" smtClean="0"/>
          </a:p>
          <a:p>
            <a:endParaRPr lang="id-ID" sz="2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CA934-01EA-4446-8905-0AD7AD0D87D4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8B46-C8E1-4B08-B8B4-EC291DEAAC2E}" type="slidenum">
              <a:rPr lang="id-ID" altLang="en-US" smtClean="0"/>
              <a:pPr>
                <a:defRPr/>
              </a:pPr>
              <a:t>12</a:t>
            </a:fld>
            <a:endParaRPr lang="id-ID" altLang="en-US"/>
          </a:p>
        </p:txBody>
      </p:sp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8CB2C-2FE7-4701-9ED6-6A4459088056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13</a:t>
            </a:fld>
            <a:endParaRPr lang="id-ID" altLang="en-US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642910" y="571480"/>
            <a:ext cx="8145462" cy="5419725"/>
            <a:chOff x="2135" y="1102"/>
            <a:chExt cx="12828" cy="8535"/>
          </a:xfrm>
        </p:grpSpPr>
        <p:sp>
          <p:nvSpPr>
            <p:cNvPr id="41988" name="Right Arrow 13"/>
            <p:cNvSpPr>
              <a:spLocks noChangeArrowheads="1"/>
            </p:cNvSpPr>
            <p:nvPr/>
          </p:nvSpPr>
          <p:spPr bwMode="auto">
            <a:xfrm>
              <a:off x="2135" y="4825"/>
              <a:ext cx="12828" cy="1073"/>
            </a:xfrm>
            <a:prstGeom prst="rightArrow">
              <a:avLst>
                <a:gd name="adj1" fmla="val 50000"/>
                <a:gd name="adj2" fmla="val 68853"/>
              </a:avLst>
            </a:prstGeom>
            <a:solidFill>
              <a:srgbClr val="C2D69B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dist="38100" dir="16200000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89" name="Text Box 2"/>
            <p:cNvSpPr txBox="1">
              <a:spLocks noChangeArrowheads="1"/>
            </p:cNvSpPr>
            <p:nvPr/>
          </p:nvSpPr>
          <p:spPr bwMode="auto">
            <a:xfrm>
              <a:off x="2205" y="5116"/>
              <a:ext cx="12034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Merajut Inovasi Sains, Teknologi dan Industri bagi Kesejahteraan dan Ketenteraman Masyarakat Berwawasan Lingkungan 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0" name="Straight Connector 16"/>
            <p:cNvSpPr>
              <a:spLocks noChangeShapeType="1"/>
            </p:cNvSpPr>
            <p:nvPr/>
          </p:nvSpPr>
          <p:spPr bwMode="auto">
            <a:xfrm>
              <a:off x="5847" y="1860"/>
              <a:ext cx="1547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91" name="Straight Connector 17"/>
            <p:cNvSpPr>
              <a:spLocks noChangeShapeType="1"/>
            </p:cNvSpPr>
            <p:nvPr/>
          </p:nvSpPr>
          <p:spPr bwMode="auto">
            <a:xfrm>
              <a:off x="12625" y="1869"/>
              <a:ext cx="1547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92" name="Straight Connector 18"/>
            <p:cNvSpPr>
              <a:spLocks noChangeShapeType="1"/>
            </p:cNvSpPr>
            <p:nvPr/>
          </p:nvSpPr>
          <p:spPr bwMode="auto">
            <a:xfrm>
              <a:off x="10387" y="1864"/>
              <a:ext cx="1547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93" name="Straight Connector 19"/>
            <p:cNvSpPr>
              <a:spLocks noChangeShapeType="1"/>
            </p:cNvSpPr>
            <p:nvPr/>
          </p:nvSpPr>
          <p:spPr bwMode="auto">
            <a:xfrm>
              <a:off x="8127" y="1859"/>
              <a:ext cx="1547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94" name="Straight Connector 20"/>
            <p:cNvSpPr>
              <a:spLocks noChangeShapeType="1"/>
            </p:cNvSpPr>
            <p:nvPr/>
          </p:nvSpPr>
          <p:spPr bwMode="auto">
            <a:xfrm flipV="1">
              <a:off x="5855" y="5623"/>
              <a:ext cx="1547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95" name="Straight Connector 21"/>
            <p:cNvSpPr>
              <a:spLocks noChangeShapeType="1"/>
            </p:cNvSpPr>
            <p:nvPr/>
          </p:nvSpPr>
          <p:spPr bwMode="auto">
            <a:xfrm flipV="1">
              <a:off x="12632" y="5632"/>
              <a:ext cx="1547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96" name="Straight Connector 22"/>
            <p:cNvSpPr>
              <a:spLocks noChangeShapeType="1"/>
            </p:cNvSpPr>
            <p:nvPr/>
          </p:nvSpPr>
          <p:spPr bwMode="auto">
            <a:xfrm flipV="1">
              <a:off x="10395" y="5627"/>
              <a:ext cx="1547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97" name="Straight Connector 23"/>
            <p:cNvSpPr>
              <a:spLocks noChangeShapeType="1"/>
            </p:cNvSpPr>
            <p:nvPr/>
          </p:nvSpPr>
          <p:spPr bwMode="auto">
            <a:xfrm flipV="1">
              <a:off x="8134" y="5622"/>
              <a:ext cx="1547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98" name="Text Box 2"/>
            <p:cNvSpPr txBox="1">
              <a:spLocks noChangeArrowheads="1"/>
            </p:cNvSpPr>
            <p:nvPr/>
          </p:nvSpPr>
          <p:spPr bwMode="auto">
            <a:xfrm>
              <a:off x="4725" y="3867"/>
              <a:ext cx="2299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Sains dan Teknologi untuk kesejahteraan masyarakat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9" name="Text Box 2"/>
            <p:cNvSpPr txBox="1">
              <a:spLocks noChangeArrowheads="1"/>
            </p:cNvSpPr>
            <p:nvPr/>
          </p:nvSpPr>
          <p:spPr bwMode="auto">
            <a:xfrm>
              <a:off x="4595" y="5889"/>
              <a:ext cx="2325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Industri Berwawasan lingkungan untuk kesejahteraan masyarakat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0" name="Text Box 2"/>
            <p:cNvSpPr txBox="1">
              <a:spLocks noChangeArrowheads="1"/>
            </p:cNvSpPr>
            <p:nvPr/>
          </p:nvSpPr>
          <p:spPr bwMode="auto">
            <a:xfrm>
              <a:off x="5766" y="5601"/>
              <a:ext cx="177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2017 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1" name="Text Box 2"/>
            <p:cNvSpPr txBox="1">
              <a:spLocks noChangeArrowheads="1"/>
            </p:cNvSpPr>
            <p:nvPr/>
          </p:nvSpPr>
          <p:spPr bwMode="auto">
            <a:xfrm>
              <a:off x="10353" y="5605"/>
              <a:ext cx="177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2019 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2" name="Text Box 2"/>
            <p:cNvSpPr txBox="1">
              <a:spLocks noChangeArrowheads="1"/>
            </p:cNvSpPr>
            <p:nvPr/>
          </p:nvSpPr>
          <p:spPr bwMode="auto">
            <a:xfrm>
              <a:off x="12488" y="5600"/>
              <a:ext cx="177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2020 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3" name="Text Box 2"/>
            <p:cNvSpPr txBox="1">
              <a:spLocks noChangeArrowheads="1"/>
            </p:cNvSpPr>
            <p:nvPr/>
          </p:nvSpPr>
          <p:spPr bwMode="auto">
            <a:xfrm>
              <a:off x="6595" y="1969"/>
              <a:ext cx="1148" cy="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Pengelo-laan sumber daya alam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04" name="Group 296"/>
            <p:cNvGrpSpPr>
              <a:grpSpLocks/>
            </p:cNvGrpSpPr>
            <p:nvPr/>
          </p:nvGrpSpPr>
          <p:grpSpPr bwMode="auto">
            <a:xfrm>
              <a:off x="5482" y="1821"/>
              <a:ext cx="1195" cy="1712"/>
              <a:chOff x="0" y="0"/>
              <a:chExt cx="759124" cy="1086929"/>
            </a:xfrm>
          </p:grpSpPr>
          <p:sp>
            <p:nvSpPr>
              <p:cNvPr id="42005" name="Straight Connector 24"/>
              <p:cNvSpPr>
                <a:spLocks noChangeShapeType="1"/>
              </p:cNvSpPr>
              <p:nvPr/>
            </p:nvSpPr>
            <p:spPr bwMode="auto">
              <a:xfrm flipH="1">
                <a:off x="0" y="1086929"/>
                <a:ext cx="7150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06" name="Straight Connector 294"/>
              <p:cNvSpPr>
                <a:spLocks noChangeShapeType="1"/>
              </p:cNvSpPr>
              <p:nvPr/>
            </p:nvSpPr>
            <p:spPr bwMode="auto">
              <a:xfrm>
                <a:off x="759124" y="0"/>
                <a:ext cx="0" cy="1085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007" name="Text Box 2"/>
            <p:cNvSpPr txBox="1">
              <a:spLocks noChangeArrowheads="1"/>
            </p:cNvSpPr>
            <p:nvPr/>
          </p:nvSpPr>
          <p:spPr bwMode="auto">
            <a:xfrm>
              <a:off x="5249" y="7237"/>
              <a:ext cx="1248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Diversivikasi energi  terbarukan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08" name="Group 328"/>
            <p:cNvGrpSpPr>
              <a:grpSpLocks/>
            </p:cNvGrpSpPr>
            <p:nvPr/>
          </p:nvGrpSpPr>
          <p:grpSpPr bwMode="auto">
            <a:xfrm flipV="1">
              <a:off x="5450" y="7235"/>
              <a:ext cx="1195" cy="1711"/>
              <a:chOff x="0" y="0"/>
              <a:chExt cx="759124" cy="1086929"/>
            </a:xfrm>
          </p:grpSpPr>
          <p:sp>
            <p:nvSpPr>
              <p:cNvPr id="42009" name="Straight Connector 329"/>
              <p:cNvSpPr>
                <a:spLocks noChangeShapeType="1"/>
              </p:cNvSpPr>
              <p:nvPr/>
            </p:nvSpPr>
            <p:spPr bwMode="auto">
              <a:xfrm flipH="1">
                <a:off x="0" y="1086929"/>
                <a:ext cx="7150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10" name="Straight Connector 330"/>
              <p:cNvSpPr>
                <a:spLocks noChangeShapeType="1"/>
              </p:cNvSpPr>
              <p:nvPr/>
            </p:nvSpPr>
            <p:spPr bwMode="auto">
              <a:xfrm>
                <a:off x="759124" y="0"/>
                <a:ext cx="0" cy="1085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011" name="Text Box 2"/>
            <p:cNvSpPr txBox="1">
              <a:spLocks noChangeArrowheads="1"/>
            </p:cNvSpPr>
            <p:nvPr/>
          </p:nvSpPr>
          <p:spPr bwMode="auto">
            <a:xfrm>
              <a:off x="4637" y="8758"/>
              <a:ext cx="1454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Pharmaceutical care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2" name="Text Box 2"/>
            <p:cNvSpPr txBox="1">
              <a:spLocks noChangeArrowheads="1"/>
            </p:cNvSpPr>
            <p:nvPr/>
          </p:nvSpPr>
          <p:spPr bwMode="auto">
            <a:xfrm>
              <a:off x="6538" y="7662"/>
              <a:ext cx="1175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Penanggu-langan bencana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3" name="Straight Connector 339"/>
            <p:cNvSpPr>
              <a:spLocks noChangeShapeType="1"/>
            </p:cNvSpPr>
            <p:nvPr/>
          </p:nvSpPr>
          <p:spPr bwMode="auto">
            <a:xfrm flipH="1">
              <a:off x="4755" y="8823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14" name="Text Box 2"/>
            <p:cNvSpPr txBox="1">
              <a:spLocks noChangeArrowheads="1"/>
            </p:cNvSpPr>
            <p:nvPr/>
          </p:nvSpPr>
          <p:spPr bwMode="auto">
            <a:xfrm>
              <a:off x="5249" y="2731"/>
              <a:ext cx="1548" cy="10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Teknologi informasi dan komunikasi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5" name="Straight Connector 16"/>
            <p:cNvSpPr>
              <a:spLocks noChangeShapeType="1"/>
            </p:cNvSpPr>
            <p:nvPr/>
          </p:nvSpPr>
          <p:spPr bwMode="auto">
            <a:xfrm>
              <a:off x="3447" y="1860"/>
              <a:ext cx="1547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16" name="Straight Connector 20"/>
            <p:cNvSpPr>
              <a:spLocks noChangeShapeType="1"/>
            </p:cNvSpPr>
            <p:nvPr/>
          </p:nvSpPr>
          <p:spPr bwMode="auto">
            <a:xfrm flipV="1">
              <a:off x="3455" y="5623"/>
              <a:ext cx="1547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17" name="Text Box 2"/>
            <p:cNvSpPr txBox="1">
              <a:spLocks noChangeArrowheads="1"/>
            </p:cNvSpPr>
            <p:nvPr/>
          </p:nvSpPr>
          <p:spPr bwMode="auto">
            <a:xfrm>
              <a:off x="3157" y="5632"/>
              <a:ext cx="177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2016 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8" name="Straight Connector 316"/>
            <p:cNvSpPr>
              <a:spLocks noChangeShapeType="1"/>
            </p:cNvSpPr>
            <p:nvPr/>
          </p:nvSpPr>
          <p:spPr bwMode="auto">
            <a:xfrm flipH="1">
              <a:off x="4755" y="1894"/>
              <a:ext cx="1125" cy="0"/>
            </a:xfrm>
            <a:prstGeom prst="line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19" name="Text Box 2"/>
            <p:cNvSpPr txBox="1">
              <a:spLocks noChangeArrowheads="1"/>
            </p:cNvSpPr>
            <p:nvPr/>
          </p:nvSpPr>
          <p:spPr bwMode="auto">
            <a:xfrm>
              <a:off x="4667" y="1312"/>
              <a:ext cx="1423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Agroteknologi dan agribisnis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0" name="Text Box 2"/>
            <p:cNvSpPr txBox="1">
              <a:spLocks noChangeArrowheads="1"/>
            </p:cNvSpPr>
            <p:nvPr/>
          </p:nvSpPr>
          <p:spPr bwMode="auto">
            <a:xfrm>
              <a:off x="2265" y="3889"/>
              <a:ext cx="2299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Sains dan Teknologi untuk kesejahteraan masyarakat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1" name="Text Box 2"/>
            <p:cNvSpPr txBox="1">
              <a:spLocks noChangeArrowheads="1"/>
            </p:cNvSpPr>
            <p:nvPr/>
          </p:nvSpPr>
          <p:spPr bwMode="auto">
            <a:xfrm>
              <a:off x="2135" y="5881"/>
              <a:ext cx="2325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Industri Berwawasan lingkungan untuk kesejahteraaan masyarakat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2" name="Text Box 2"/>
            <p:cNvSpPr txBox="1">
              <a:spLocks noChangeArrowheads="1"/>
            </p:cNvSpPr>
            <p:nvPr/>
          </p:nvSpPr>
          <p:spPr bwMode="auto">
            <a:xfrm>
              <a:off x="7897" y="5609"/>
              <a:ext cx="177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2018 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3" name="Text Box 2"/>
            <p:cNvSpPr txBox="1">
              <a:spLocks noChangeArrowheads="1"/>
            </p:cNvSpPr>
            <p:nvPr/>
          </p:nvSpPr>
          <p:spPr bwMode="auto">
            <a:xfrm>
              <a:off x="6945" y="3867"/>
              <a:ext cx="2299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Sains dan Teknologi untuk kesejahteraan masyarakat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4" name="Text Box 2"/>
            <p:cNvSpPr txBox="1">
              <a:spLocks noChangeArrowheads="1"/>
            </p:cNvSpPr>
            <p:nvPr/>
          </p:nvSpPr>
          <p:spPr bwMode="auto">
            <a:xfrm>
              <a:off x="6815" y="5889"/>
              <a:ext cx="2325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Industri Berwawasan lingkungan untuk kesejahteraaan masyarakat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5" name="Text Box 2"/>
            <p:cNvSpPr txBox="1">
              <a:spLocks noChangeArrowheads="1"/>
            </p:cNvSpPr>
            <p:nvPr/>
          </p:nvSpPr>
          <p:spPr bwMode="auto">
            <a:xfrm>
              <a:off x="9225" y="3867"/>
              <a:ext cx="2299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Sains dan Teknologi untuk ketenteraman masyarakat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6" name="Text Box 2"/>
            <p:cNvSpPr txBox="1">
              <a:spLocks noChangeArrowheads="1"/>
            </p:cNvSpPr>
            <p:nvPr/>
          </p:nvSpPr>
          <p:spPr bwMode="auto">
            <a:xfrm>
              <a:off x="9095" y="5889"/>
              <a:ext cx="2325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Industri Berwawasan lingkungan untuk ketenteraman masyarakat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7" name="Text Box 2"/>
            <p:cNvSpPr txBox="1">
              <a:spLocks noChangeArrowheads="1"/>
            </p:cNvSpPr>
            <p:nvPr/>
          </p:nvSpPr>
          <p:spPr bwMode="auto">
            <a:xfrm>
              <a:off x="11565" y="3867"/>
              <a:ext cx="2299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Sains dan Teknologi untuk ketenteraman masyarakat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8" name="Text Box 2"/>
            <p:cNvSpPr txBox="1">
              <a:spLocks noChangeArrowheads="1"/>
            </p:cNvSpPr>
            <p:nvPr/>
          </p:nvSpPr>
          <p:spPr bwMode="auto">
            <a:xfrm>
              <a:off x="11435" y="5889"/>
              <a:ext cx="2325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Industri Berwawasan lingkungan untuk ketenteraman masyarakat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9" name="Text Box 2"/>
            <p:cNvSpPr txBox="1">
              <a:spLocks noChangeArrowheads="1"/>
            </p:cNvSpPr>
            <p:nvPr/>
          </p:nvSpPr>
          <p:spPr bwMode="auto">
            <a:xfrm>
              <a:off x="4195" y="1969"/>
              <a:ext cx="1148" cy="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Pengelo-laan sumber daya alam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30" name="Group 296"/>
            <p:cNvGrpSpPr>
              <a:grpSpLocks/>
            </p:cNvGrpSpPr>
            <p:nvPr/>
          </p:nvGrpSpPr>
          <p:grpSpPr bwMode="auto">
            <a:xfrm>
              <a:off x="3082" y="1821"/>
              <a:ext cx="1195" cy="1712"/>
              <a:chOff x="0" y="0"/>
              <a:chExt cx="759124" cy="1086929"/>
            </a:xfrm>
          </p:grpSpPr>
          <p:sp>
            <p:nvSpPr>
              <p:cNvPr id="42031" name="Straight Connector 24"/>
              <p:cNvSpPr>
                <a:spLocks noChangeShapeType="1"/>
              </p:cNvSpPr>
              <p:nvPr/>
            </p:nvSpPr>
            <p:spPr bwMode="auto">
              <a:xfrm flipH="1">
                <a:off x="0" y="1086929"/>
                <a:ext cx="7150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32" name="Straight Connector 294"/>
              <p:cNvSpPr>
                <a:spLocks noChangeShapeType="1"/>
              </p:cNvSpPr>
              <p:nvPr/>
            </p:nvSpPr>
            <p:spPr bwMode="auto">
              <a:xfrm>
                <a:off x="759124" y="0"/>
                <a:ext cx="0" cy="1085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033" name="Text Box 2"/>
            <p:cNvSpPr txBox="1">
              <a:spLocks noChangeArrowheads="1"/>
            </p:cNvSpPr>
            <p:nvPr/>
          </p:nvSpPr>
          <p:spPr bwMode="auto">
            <a:xfrm>
              <a:off x="2849" y="2731"/>
              <a:ext cx="1548" cy="10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Teknologi informasi dan komunikasi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34" name="Straight Connector 316"/>
            <p:cNvSpPr>
              <a:spLocks noChangeShapeType="1"/>
            </p:cNvSpPr>
            <p:nvPr/>
          </p:nvSpPr>
          <p:spPr bwMode="auto">
            <a:xfrm flipH="1">
              <a:off x="2355" y="1894"/>
              <a:ext cx="1125" cy="0"/>
            </a:xfrm>
            <a:prstGeom prst="line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35" name="Text Box 2"/>
            <p:cNvSpPr txBox="1">
              <a:spLocks noChangeArrowheads="1"/>
            </p:cNvSpPr>
            <p:nvPr/>
          </p:nvSpPr>
          <p:spPr bwMode="auto">
            <a:xfrm>
              <a:off x="2267" y="1312"/>
              <a:ext cx="1423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Agroteknologi dan agribisnis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36" name="Text Box 2"/>
            <p:cNvSpPr txBox="1">
              <a:spLocks noChangeArrowheads="1"/>
            </p:cNvSpPr>
            <p:nvPr/>
          </p:nvSpPr>
          <p:spPr bwMode="auto">
            <a:xfrm>
              <a:off x="2879" y="7237"/>
              <a:ext cx="1263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Diversivikasi energi  terbarukan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37" name="Group 328"/>
            <p:cNvGrpSpPr>
              <a:grpSpLocks/>
            </p:cNvGrpSpPr>
            <p:nvPr/>
          </p:nvGrpSpPr>
          <p:grpSpPr bwMode="auto">
            <a:xfrm flipV="1">
              <a:off x="3065" y="7235"/>
              <a:ext cx="1195" cy="1711"/>
              <a:chOff x="0" y="0"/>
              <a:chExt cx="759124" cy="1086929"/>
            </a:xfrm>
          </p:grpSpPr>
          <p:sp>
            <p:nvSpPr>
              <p:cNvPr id="42038" name="Straight Connector 329"/>
              <p:cNvSpPr>
                <a:spLocks noChangeShapeType="1"/>
              </p:cNvSpPr>
              <p:nvPr/>
            </p:nvSpPr>
            <p:spPr bwMode="auto">
              <a:xfrm flipH="1">
                <a:off x="0" y="1086929"/>
                <a:ext cx="7150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39" name="Straight Connector 330"/>
              <p:cNvSpPr>
                <a:spLocks noChangeShapeType="1"/>
              </p:cNvSpPr>
              <p:nvPr/>
            </p:nvSpPr>
            <p:spPr bwMode="auto">
              <a:xfrm>
                <a:off x="759124" y="0"/>
                <a:ext cx="0" cy="1085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040" name="Text Box 2"/>
            <p:cNvSpPr txBox="1">
              <a:spLocks noChangeArrowheads="1"/>
            </p:cNvSpPr>
            <p:nvPr/>
          </p:nvSpPr>
          <p:spPr bwMode="auto">
            <a:xfrm>
              <a:off x="2252" y="8758"/>
              <a:ext cx="1454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Pharmaceutical care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41" name="Text Box 2"/>
            <p:cNvSpPr txBox="1">
              <a:spLocks noChangeArrowheads="1"/>
            </p:cNvSpPr>
            <p:nvPr/>
          </p:nvSpPr>
          <p:spPr bwMode="auto">
            <a:xfrm>
              <a:off x="4153" y="7662"/>
              <a:ext cx="1133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Penanggu-langan bencana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42" name="Straight Connector 339"/>
            <p:cNvSpPr>
              <a:spLocks noChangeShapeType="1"/>
            </p:cNvSpPr>
            <p:nvPr/>
          </p:nvSpPr>
          <p:spPr bwMode="auto">
            <a:xfrm flipH="1">
              <a:off x="2370" y="8823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43" name="Straight Connector 339"/>
            <p:cNvSpPr>
              <a:spLocks noChangeShapeType="1"/>
            </p:cNvSpPr>
            <p:nvPr/>
          </p:nvSpPr>
          <p:spPr bwMode="auto">
            <a:xfrm flipH="1">
              <a:off x="5070" y="8106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44" name="Text Box 2"/>
            <p:cNvSpPr txBox="1">
              <a:spLocks noChangeArrowheads="1"/>
            </p:cNvSpPr>
            <p:nvPr/>
          </p:nvSpPr>
          <p:spPr bwMode="auto">
            <a:xfrm>
              <a:off x="4952" y="8054"/>
              <a:ext cx="1454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Infrastruktur transportasi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45" name="Text Box 2"/>
            <p:cNvSpPr txBox="1">
              <a:spLocks noChangeArrowheads="1"/>
            </p:cNvSpPr>
            <p:nvPr/>
          </p:nvSpPr>
          <p:spPr bwMode="auto">
            <a:xfrm>
              <a:off x="2540" y="8035"/>
              <a:ext cx="1454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Infrastruktur transportasi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46" name="Straight Connector 339"/>
            <p:cNvSpPr>
              <a:spLocks noChangeShapeType="1"/>
            </p:cNvSpPr>
            <p:nvPr/>
          </p:nvSpPr>
          <p:spPr bwMode="auto">
            <a:xfrm flipH="1">
              <a:off x="2686" y="8106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47" name="Straight Connector 339"/>
            <p:cNvSpPr>
              <a:spLocks noChangeShapeType="1"/>
            </p:cNvSpPr>
            <p:nvPr/>
          </p:nvSpPr>
          <p:spPr bwMode="auto">
            <a:xfrm flipH="1">
              <a:off x="5070" y="2641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48" name="Straight Connector 339"/>
            <p:cNvSpPr>
              <a:spLocks noChangeShapeType="1"/>
            </p:cNvSpPr>
            <p:nvPr/>
          </p:nvSpPr>
          <p:spPr bwMode="auto">
            <a:xfrm flipH="1">
              <a:off x="2671" y="2641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49" name="Text Box 2"/>
            <p:cNvSpPr txBox="1">
              <a:spLocks noChangeArrowheads="1"/>
            </p:cNvSpPr>
            <p:nvPr/>
          </p:nvSpPr>
          <p:spPr bwMode="auto">
            <a:xfrm>
              <a:off x="8875" y="1969"/>
              <a:ext cx="1148" cy="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Pengelo-laan sumber daya alam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50" name="Group 296"/>
            <p:cNvGrpSpPr>
              <a:grpSpLocks/>
            </p:cNvGrpSpPr>
            <p:nvPr/>
          </p:nvGrpSpPr>
          <p:grpSpPr bwMode="auto">
            <a:xfrm>
              <a:off x="7762" y="1821"/>
              <a:ext cx="1195" cy="1712"/>
              <a:chOff x="0" y="0"/>
              <a:chExt cx="759124" cy="1086929"/>
            </a:xfrm>
          </p:grpSpPr>
          <p:sp>
            <p:nvSpPr>
              <p:cNvPr id="42051" name="Straight Connector 24"/>
              <p:cNvSpPr>
                <a:spLocks noChangeShapeType="1"/>
              </p:cNvSpPr>
              <p:nvPr/>
            </p:nvSpPr>
            <p:spPr bwMode="auto">
              <a:xfrm flipH="1">
                <a:off x="0" y="1086929"/>
                <a:ext cx="7150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52" name="Straight Connector 294"/>
              <p:cNvSpPr>
                <a:spLocks noChangeShapeType="1"/>
              </p:cNvSpPr>
              <p:nvPr/>
            </p:nvSpPr>
            <p:spPr bwMode="auto">
              <a:xfrm>
                <a:off x="759124" y="0"/>
                <a:ext cx="0" cy="1085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053" name="Text Box 2"/>
            <p:cNvSpPr txBox="1">
              <a:spLocks noChangeArrowheads="1"/>
            </p:cNvSpPr>
            <p:nvPr/>
          </p:nvSpPr>
          <p:spPr bwMode="auto">
            <a:xfrm>
              <a:off x="7529" y="2731"/>
              <a:ext cx="1548" cy="10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Teknologi informasi dan komunikasi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54" name="Straight Connector 316"/>
            <p:cNvSpPr>
              <a:spLocks noChangeShapeType="1"/>
            </p:cNvSpPr>
            <p:nvPr/>
          </p:nvSpPr>
          <p:spPr bwMode="auto">
            <a:xfrm flipH="1">
              <a:off x="7035" y="1894"/>
              <a:ext cx="1125" cy="0"/>
            </a:xfrm>
            <a:prstGeom prst="line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55" name="Text Box 2"/>
            <p:cNvSpPr txBox="1">
              <a:spLocks noChangeArrowheads="1"/>
            </p:cNvSpPr>
            <p:nvPr/>
          </p:nvSpPr>
          <p:spPr bwMode="auto">
            <a:xfrm>
              <a:off x="6947" y="1102"/>
              <a:ext cx="1619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Agro eko-sistem dan agribisnis berkelanjutan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56" name="Straight Connector 339"/>
            <p:cNvSpPr>
              <a:spLocks noChangeShapeType="1"/>
            </p:cNvSpPr>
            <p:nvPr/>
          </p:nvSpPr>
          <p:spPr bwMode="auto">
            <a:xfrm flipH="1">
              <a:off x="7350" y="2641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57" name="Text Box 2"/>
            <p:cNvSpPr txBox="1">
              <a:spLocks noChangeArrowheads="1"/>
            </p:cNvSpPr>
            <p:nvPr/>
          </p:nvSpPr>
          <p:spPr bwMode="auto">
            <a:xfrm>
              <a:off x="2688" y="2061"/>
              <a:ext cx="142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Rekayasa biomedika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58" name="Text Box 2"/>
            <p:cNvSpPr txBox="1">
              <a:spLocks noChangeArrowheads="1"/>
            </p:cNvSpPr>
            <p:nvPr/>
          </p:nvSpPr>
          <p:spPr bwMode="auto">
            <a:xfrm>
              <a:off x="5002" y="2061"/>
              <a:ext cx="142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Rekayasa elekronika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59" name="Text Box 2"/>
            <p:cNvSpPr txBox="1">
              <a:spLocks noChangeArrowheads="1"/>
            </p:cNvSpPr>
            <p:nvPr/>
          </p:nvSpPr>
          <p:spPr bwMode="auto">
            <a:xfrm>
              <a:off x="7410" y="2061"/>
              <a:ext cx="142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Rekayasa robotika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0" name="Text Box 2"/>
            <p:cNvSpPr txBox="1">
              <a:spLocks noChangeArrowheads="1"/>
            </p:cNvSpPr>
            <p:nvPr/>
          </p:nvSpPr>
          <p:spPr bwMode="auto">
            <a:xfrm>
              <a:off x="7574" y="7237"/>
              <a:ext cx="1248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Konservasi energi  terbarukan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61" name="Group 328"/>
            <p:cNvGrpSpPr>
              <a:grpSpLocks/>
            </p:cNvGrpSpPr>
            <p:nvPr/>
          </p:nvGrpSpPr>
          <p:grpSpPr bwMode="auto">
            <a:xfrm flipV="1">
              <a:off x="7745" y="7235"/>
              <a:ext cx="1195" cy="1711"/>
              <a:chOff x="0" y="0"/>
              <a:chExt cx="759124" cy="1086929"/>
            </a:xfrm>
          </p:grpSpPr>
          <p:sp>
            <p:nvSpPr>
              <p:cNvPr id="42062" name="Straight Connector 329"/>
              <p:cNvSpPr>
                <a:spLocks noChangeShapeType="1"/>
              </p:cNvSpPr>
              <p:nvPr/>
            </p:nvSpPr>
            <p:spPr bwMode="auto">
              <a:xfrm flipH="1">
                <a:off x="0" y="1086929"/>
                <a:ext cx="7150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63" name="Straight Connector 330"/>
              <p:cNvSpPr>
                <a:spLocks noChangeShapeType="1"/>
              </p:cNvSpPr>
              <p:nvPr/>
            </p:nvSpPr>
            <p:spPr bwMode="auto">
              <a:xfrm>
                <a:off x="759124" y="0"/>
                <a:ext cx="0" cy="1085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064" name="Text Box 2"/>
            <p:cNvSpPr txBox="1">
              <a:spLocks noChangeArrowheads="1"/>
            </p:cNvSpPr>
            <p:nvPr/>
          </p:nvSpPr>
          <p:spPr bwMode="auto">
            <a:xfrm>
              <a:off x="6917" y="8758"/>
              <a:ext cx="1649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Pemanfaatan keanekaragaman hayati bahan obat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5" name="Text Box 2"/>
            <p:cNvSpPr txBox="1">
              <a:spLocks noChangeArrowheads="1"/>
            </p:cNvSpPr>
            <p:nvPr/>
          </p:nvSpPr>
          <p:spPr bwMode="auto">
            <a:xfrm>
              <a:off x="8833" y="7662"/>
              <a:ext cx="1175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Penanggu-langan bencana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6" name="Straight Connector 339"/>
            <p:cNvSpPr>
              <a:spLocks noChangeShapeType="1"/>
            </p:cNvSpPr>
            <p:nvPr/>
          </p:nvSpPr>
          <p:spPr bwMode="auto">
            <a:xfrm flipH="1">
              <a:off x="7080" y="8823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67" name="Straight Connector 339"/>
            <p:cNvSpPr>
              <a:spLocks noChangeShapeType="1"/>
            </p:cNvSpPr>
            <p:nvPr/>
          </p:nvSpPr>
          <p:spPr bwMode="auto">
            <a:xfrm flipH="1">
              <a:off x="7395" y="8106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68" name="Text Box 2"/>
            <p:cNvSpPr txBox="1">
              <a:spLocks noChangeArrowheads="1"/>
            </p:cNvSpPr>
            <p:nvPr/>
          </p:nvSpPr>
          <p:spPr bwMode="auto">
            <a:xfrm>
              <a:off x="7277" y="8054"/>
              <a:ext cx="1454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Manajemen transportasi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9" name="Text Box 2"/>
            <p:cNvSpPr txBox="1">
              <a:spLocks noChangeArrowheads="1"/>
            </p:cNvSpPr>
            <p:nvPr/>
          </p:nvSpPr>
          <p:spPr bwMode="auto">
            <a:xfrm>
              <a:off x="9824" y="7237"/>
              <a:ext cx="1248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Konservasi energi  terbarukan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70" name="Group 328"/>
            <p:cNvGrpSpPr>
              <a:grpSpLocks/>
            </p:cNvGrpSpPr>
            <p:nvPr/>
          </p:nvGrpSpPr>
          <p:grpSpPr bwMode="auto">
            <a:xfrm flipV="1">
              <a:off x="10025" y="7235"/>
              <a:ext cx="1195" cy="1711"/>
              <a:chOff x="0" y="0"/>
              <a:chExt cx="759124" cy="1086929"/>
            </a:xfrm>
          </p:grpSpPr>
          <p:sp>
            <p:nvSpPr>
              <p:cNvPr id="42071" name="Straight Connector 329"/>
              <p:cNvSpPr>
                <a:spLocks noChangeShapeType="1"/>
              </p:cNvSpPr>
              <p:nvPr/>
            </p:nvSpPr>
            <p:spPr bwMode="auto">
              <a:xfrm flipH="1">
                <a:off x="0" y="1086929"/>
                <a:ext cx="7150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72" name="Straight Connector 330"/>
              <p:cNvSpPr>
                <a:spLocks noChangeShapeType="1"/>
              </p:cNvSpPr>
              <p:nvPr/>
            </p:nvSpPr>
            <p:spPr bwMode="auto">
              <a:xfrm>
                <a:off x="759124" y="0"/>
                <a:ext cx="0" cy="1085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073" name="Text Box 2"/>
            <p:cNvSpPr txBox="1">
              <a:spLocks noChangeArrowheads="1"/>
            </p:cNvSpPr>
            <p:nvPr/>
          </p:nvSpPr>
          <p:spPr bwMode="auto">
            <a:xfrm>
              <a:off x="11113" y="7662"/>
              <a:ext cx="1175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Penanggu-langan bencana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74" name="Straight Connector 339"/>
            <p:cNvSpPr>
              <a:spLocks noChangeShapeType="1"/>
            </p:cNvSpPr>
            <p:nvPr/>
          </p:nvSpPr>
          <p:spPr bwMode="auto">
            <a:xfrm flipH="1">
              <a:off x="9330" y="8823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75" name="Straight Connector 339"/>
            <p:cNvSpPr>
              <a:spLocks noChangeShapeType="1"/>
            </p:cNvSpPr>
            <p:nvPr/>
          </p:nvSpPr>
          <p:spPr bwMode="auto">
            <a:xfrm flipH="1">
              <a:off x="9645" y="8106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76" name="Text Box 2"/>
            <p:cNvSpPr txBox="1">
              <a:spLocks noChangeArrowheads="1"/>
            </p:cNvSpPr>
            <p:nvPr/>
          </p:nvSpPr>
          <p:spPr bwMode="auto">
            <a:xfrm>
              <a:off x="9527" y="8054"/>
              <a:ext cx="1454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Manajemen transportasi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77" name="Text Box 2"/>
            <p:cNvSpPr txBox="1">
              <a:spLocks noChangeArrowheads="1"/>
            </p:cNvSpPr>
            <p:nvPr/>
          </p:nvSpPr>
          <p:spPr bwMode="auto">
            <a:xfrm>
              <a:off x="12074" y="7237"/>
              <a:ext cx="1248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Konservasi energi  terbarukan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78" name="Group 328"/>
            <p:cNvGrpSpPr>
              <a:grpSpLocks/>
            </p:cNvGrpSpPr>
            <p:nvPr/>
          </p:nvGrpSpPr>
          <p:grpSpPr bwMode="auto">
            <a:xfrm flipV="1">
              <a:off x="12245" y="7235"/>
              <a:ext cx="1195" cy="1711"/>
              <a:chOff x="0" y="0"/>
              <a:chExt cx="759124" cy="1086929"/>
            </a:xfrm>
          </p:grpSpPr>
          <p:sp>
            <p:nvSpPr>
              <p:cNvPr id="42079" name="Straight Connector 329"/>
              <p:cNvSpPr>
                <a:spLocks noChangeShapeType="1"/>
              </p:cNvSpPr>
              <p:nvPr/>
            </p:nvSpPr>
            <p:spPr bwMode="auto">
              <a:xfrm flipH="1">
                <a:off x="0" y="1086929"/>
                <a:ext cx="7150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80" name="Straight Connector 330"/>
              <p:cNvSpPr>
                <a:spLocks noChangeShapeType="1"/>
              </p:cNvSpPr>
              <p:nvPr/>
            </p:nvSpPr>
            <p:spPr bwMode="auto">
              <a:xfrm>
                <a:off x="759124" y="0"/>
                <a:ext cx="0" cy="1085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081" name="Text Box 2"/>
            <p:cNvSpPr txBox="1">
              <a:spLocks noChangeArrowheads="1"/>
            </p:cNvSpPr>
            <p:nvPr/>
          </p:nvSpPr>
          <p:spPr bwMode="auto">
            <a:xfrm>
              <a:off x="13333" y="7662"/>
              <a:ext cx="1175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Penanggu-langan bencana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82" name="Straight Connector 339"/>
            <p:cNvSpPr>
              <a:spLocks noChangeShapeType="1"/>
            </p:cNvSpPr>
            <p:nvPr/>
          </p:nvSpPr>
          <p:spPr bwMode="auto">
            <a:xfrm flipH="1">
              <a:off x="11580" y="8823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83" name="Straight Connector 339"/>
            <p:cNvSpPr>
              <a:spLocks noChangeShapeType="1"/>
            </p:cNvSpPr>
            <p:nvPr/>
          </p:nvSpPr>
          <p:spPr bwMode="auto">
            <a:xfrm flipH="1">
              <a:off x="11895" y="8106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84" name="Text Box 2"/>
            <p:cNvSpPr txBox="1">
              <a:spLocks noChangeArrowheads="1"/>
            </p:cNvSpPr>
            <p:nvPr/>
          </p:nvSpPr>
          <p:spPr bwMode="auto">
            <a:xfrm>
              <a:off x="11777" y="8054"/>
              <a:ext cx="1454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Manajemen transportasi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85" name="Text Box 2"/>
            <p:cNvSpPr txBox="1">
              <a:spLocks noChangeArrowheads="1"/>
            </p:cNvSpPr>
            <p:nvPr/>
          </p:nvSpPr>
          <p:spPr bwMode="auto">
            <a:xfrm>
              <a:off x="9166" y="8759"/>
              <a:ext cx="1649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Pemanfaatan keanekaragaman hayati bahan obat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86" name="Text Box 2"/>
            <p:cNvSpPr txBox="1">
              <a:spLocks noChangeArrowheads="1"/>
            </p:cNvSpPr>
            <p:nvPr/>
          </p:nvSpPr>
          <p:spPr bwMode="auto">
            <a:xfrm>
              <a:off x="11435" y="8759"/>
              <a:ext cx="1649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Pemanfaatan keanekaragaman hayati bahan obat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87" name="Text Box 2"/>
            <p:cNvSpPr txBox="1">
              <a:spLocks noChangeArrowheads="1"/>
            </p:cNvSpPr>
            <p:nvPr/>
          </p:nvSpPr>
          <p:spPr bwMode="auto">
            <a:xfrm>
              <a:off x="11125" y="2044"/>
              <a:ext cx="1148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Pengelo-laan sumber daya alam dan lingkungan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88" name="Group 296"/>
            <p:cNvGrpSpPr>
              <a:grpSpLocks/>
            </p:cNvGrpSpPr>
            <p:nvPr/>
          </p:nvGrpSpPr>
          <p:grpSpPr bwMode="auto">
            <a:xfrm>
              <a:off x="10027" y="1821"/>
              <a:ext cx="1195" cy="1712"/>
              <a:chOff x="0" y="0"/>
              <a:chExt cx="759124" cy="1086929"/>
            </a:xfrm>
          </p:grpSpPr>
          <p:sp>
            <p:nvSpPr>
              <p:cNvPr id="42089" name="Straight Connector 24"/>
              <p:cNvSpPr>
                <a:spLocks noChangeShapeType="1"/>
              </p:cNvSpPr>
              <p:nvPr/>
            </p:nvSpPr>
            <p:spPr bwMode="auto">
              <a:xfrm flipH="1">
                <a:off x="0" y="1086929"/>
                <a:ext cx="7150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90" name="Straight Connector 294"/>
              <p:cNvSpPr>
                <a:spLocks noChangeShapeType="1"/>
              </p:cNvSpPr>
              <p:nvPr/>
            </p:nvSpPr>
            <p:spPr bwMode="auto">
              <a:xfrm>
                <a:off x="759124" y="0"/>
                <a:ext cx="0" cy="1085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091" name="Text Box 2"/>
            <p:cNvSpPr txBox="1">
              <a:spLocks noChangeArrowheads="1"/>
            </p:cNvSpPr>
            <p:nvPr/>
          </p:nvSpPr>
          <p:spPr bwMode="auto">
            <a:xfrm>
              <a:off x="9794" y="2731"/>
              <a:ext cx="1548" cy="10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Teknologi informasi dan komunikasi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92" name="Straight Connector 316"/>
            <p:cNvSpPr>
              <a:spLocks noChangeShapeType="1"/>
            </p:cNvSpPr>
            <p:nvPr/>
          </p:nvSpPr>
          <p:spPr bwMode="auto">
            <a:xfrm flipH="1">
              <a:off x="9300" y="1894"/>
              <a:ext cx="1125" cy="0"/>
            </a:xfrm>
            <a:prstGeom prst="line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93" name="Text Box 2"/>
            <p:cNvSpPr txBox="1">
              <a:spLocks noChangeArrowheads="1"/>
            </p:cNvSpPr>
            <p:nvPr/>
          </p:nvSpPr>
          <p:spPr bwMode="auto">
            <a:xfrm>
              <a:off x="9212" y="1117"/>
              <a:ext cx="1619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Agro eko-sistem dan agribisnis berkelanjutan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94" name="Straight Connector 339"/>
            <p:cNvSpPr>
              <a:spLocks noChangeShapeType="1"/>
            </p:cNvSpPr>
            <p:nvPr/>
          </p:nvSpPr>
          <p:spPr bwMode="auto">
            <a:xfrm flipH="1">
              <a:off x="9615" y="2641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95" name="Text Box 2"/>
            <p:cNvSpPr txBox="1">
              <a:spLocks noChangeArrowheads="1"/>
            </p:cNvSpPr>
            <p:nvPr/>
          </p:nvSpPr>
          <p:spPr bwMode="auto">
            <a:xfrm>
              <a:off x="9675" y="2061"/>
              <a:ext cx="142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Rekayasa robotika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96" name="Text Box 2"/>
            <p:cNvSpPr txBox="1">
              <a:spLocks noChangeArrowheads="1"/>
            </p:cNvSpPr>
            <p:nvPr/>
          </p:nvSpPr>
          <p:spPr bwMode="auto">
            <a:xfrm>
              <a:off x="13375" y="1999"/>
              <a:ext cx="1324" cy="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Pengelolaan sumber daya alam dan lingkungan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97" name="Group 296"/>
            <p:cNvGrpSpPr>
              <a:grpSpLocks/>
            </p:cNvGrpSpPr>
            <p:nvPr/>
          </p:nvGrpSpPr>
          <p:grpSpPr bwMode="auto">
            <a:xfrm>
              <a:off x="12262" y="1821"/>
              <a:ext cx="1195" cy="1712"/>
              <a:chOff x="0" y="0"/>
              <a:chExt cx="759124" cy="1086929"/>
            </a:xfrm>
          </p:grpSpPr>
          <p:sp>
            <p:nvSpPr>
              <p:cNvPr id="42098" name="Straight Connector 24"/>
              <p:cNvSpPr>
                <a:spLocks noChangeShapeType="1"/>
              </p:cNvSpPr>
              <p:nvPr/>
            </p:nvSpPr>
            <p:spPr bwMode="auto">
              <a:xfrm flipH="1">
                <a:off x="0" y="1086929"/>
                <a:ext cx="7150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99" name="Straight Connector 294"/>
              <p:cNvSpPr>
                <a:spLocks noChangeShapeType="1"/>
              </p:cNvSpPr>
              <p:nvPr/>
            </p:nvSpPr>
            <p:spPr bwMode="auto">
              <a:xfrm>
                <a:off x="759124" y="0"/>
                <a:ext cx="0" cy="1085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100" name="Text Box 2"/>
            <p:cNvSpPr txBox="1">
              <a:spLocks noChangeArrowheads="1"/>
            </p:cNvSpPr>
            <p:nvPr/>
          </p:nvSpPr>
          <p:spPr bwMode="auto">
            <a:xfrm>
              <a:off x="12029" y="2731"/>
              <a:ext cx="1548" cy="10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Teknologi informasi dan komunikasi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01" name="Straight Connector 316"/>
            <p:cNvSpPr>
              <a:spLocks noChangeShapeType="1"/>
            </p:cNvSpPr>
            <p:nvPr/>
          </p:nvSpPr>
          <p:spPr bwMode="auto">
            <a:xfrm flipH="1">
              <a:off x="11535" y="1894"/>
              <a:ext cx="1125" cy="0"/>
            </a:xfrm>
            <a:prstGeom prst="line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02" name="Text Box 2"/>
            <p:cNvSpPr txBox="1">
              <a:spLocks noChangeArrowheads="1"/>
            </p:cNvSpPr>
            <p:nvPr/>
          </p:nvSpPr>
          <p:spPr bwMode="auto">
            <a:xfrm>
              <a:off x="11447" y="1117"/>
              <a:ext cx="1619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Agro eko-sistem dan agribisnis berkelanjutan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03" name="Straight Connector 339"/>
            <p:cNvSpPr>
              <a:spLocks noChangeShapeType="1"/>
            </p:cNvSpPr>
            <p:nvPr/>
          </p:nvSpPr>
          <p:spPr bwMode="auto">
            <a:xfrm flipH="1">
              <a:off x="11850" y="2641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04" name="Text Box 2"/>
            <p:cNvSpPr txBox="1">
              <a:spLocks noChangeArrowheads="1"/>
            </p:cNvSpPr>
            <p:nvPr/>
          </p:nvSpPr>
          <p:spPr bwMode="auto">
            <a:xfrm>
              <a:off x="11910" y="2061"/>
              <a:ext cx="142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Rekayasa robotika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87696-0A4C-415A-82E4-041D374B6A04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8B46-C8E1-4B08-B8B4-EC291DEAAC2E}" type="slidenum">
              <a:rPr lang="id-ID" altLang="en-US" smtClean="0"/>
              <a:pPr>
                <a:defRPr/>
              </a:pPr>
              <a:t>14</a:t>
            </a:fld>
            <a:endParaRPr lang="id-ID" altLang="en-US"/>
          </a:p>
        </p:txBody>
      </p:sp>
      <p:sp>
        <p:nvSpPr>
          <p:cNvPr id="5" name="Rectangle 4"/>
          <p:cNvSpPr/>
          <p:nvPr/>
        </p:nvSpPr>
        <p:spPr>
          <a:xfrm>
            <a:off x="1500166" y="3071810"/>
            <a:ext cx="6405857" cy="1107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RISET EKSTERNAL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18711" y="762000"/>
            <a:ext cx="6647656" cy="354813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Flowchart: Manual Input 46"/>
          <p:cNvSpPr/>
          <p:nvPr/>
        </p:nvSpPr>
        <p:spPr>
          <a:xfrm rot="10800000">
            <a:off x="6768689" y="2514600"/>
            <a:ext cx="1332374" cy="385105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Flowchart: Manual Input 46"/>
          <p:cNvSpPr/>
          <p:nvPr/>
        </p:nvSpPr>
        <p:spPr>
          <a:xfrm>
            <a:off x="1818712" y="2514603"/>
            <a:ext cx="2896470" cy="3851057"/>
          </a:xfrm>
          <a:custGeom>
            <a:avLst/>
            <a:gdLst>
              <a:gd name="connsiteX0" fmla="*/ 0 w 3700596"/>
              <a:gd name="connsiteY0" fmla="*/ 0 h 3851057"/>
              <a:gd name="connsiteX1" fmla="*/ 3083818 w 3700596"/>
              <a:gd name="connsiteY1" fmla="*/ 0 h 3851057"/>
              <a:gd name="connsiteX2" fmla="*/ 3700596 w 3700596"/>
              <a:gd name="connsiteY2" fmla="*/ 616778 h 3851057"/>
              <a:gd name="connsiteX3" fmla="*/ 3700596 w 3700596"/>
              <a:gd name="connsiteY3" fmla="*/ 3851057 h 3851057"/>
              <a:gd name="connsiteX4" fmla="*/ 0 w 3700596"/>
              <a:gd name="connsiteY4" fmla="*/ 3851057 h 3851057"/>
              <a:gd name="connsiteX5" fmla="*/ 0 w 3700596"/>
              <a:gd name="connsiteY5" fmla="*/ 0 h 3851057"/>
              <a:gd name="connsiteX0-1" fmla="*/ 0 w 3700596"/>
              <a:gd name="connsiteY0-2" fmla="*/ 13447 h 3864504"/>
              <a:gd name="connsiteX1-3" fmla="*/ 2303889 w 3700596"/>
              <a:gd name="connsiteY1-4" fmla="*/ 0 h 3864504"/>
              <a:gd name="connsiteX2-5" fmla="*/ 3700596 w 3700596"/>
              <a:gd name="connsiteY2-6" fmla="*/ 630225 h 3864504"/>
              <a:gd name="connsiteX3-7" fmla="*/ 3700596 w 3700596"/>
              <a:gd name="connsiteY3-8" fmla="*/ 3864504 h 3864504"/>
              <a:gd name="connsiteX4-9" fmla="*/ 0 w 3700596"/>
              <a:gd name="connsiteY4-10" fmla="*/ 3864504 h 3864504"/>
              <a:gd name="connsiteX5-11" fmla="*/ 0 w 3700596"/>
              <a:gd name="connsiteY5-12" fmla="*/ 13447 h 3864504"/>
              <a:gd name="connsiteX0-13" fmla="*/ 0 w 3700596"/>
              <a:gd name="connsiteY0-14" fmla="*/ 13447 h 3864504"/>
              <a:gd name="connsiteX1-15" fmla="*/ 2303889 w 3700596"/>
              <a:gd name="connsiteY1-16" fmla="*/ 0 h 3864504"/>
              <a:gd name="connsiteX2-17" fmla="*/ 3700596 w 3700596"/>
              <a:gd name="connsiteY2-18" fmla="*/ 2405237 h 3864504"/>
              <a:gd name="connsiteX3-19" fmla="*/ 3700596 w 3700596"/>
              <a:gd name="connsiteY3-20" fmla="*/ 3864504 h 3864504"/>
              <a:gd name="connsiteX4-21" fmla="*/ 0 w 3700596"/>
              <a:gd name="connsiteY4-22" fmla="*/ 3864504 h 3864504"/>
              <a:gd name="connsiteX5-23" fmla="*/ 0 w 3700596"/>
              <a:gd name="connsiteY5-24" fmla="*/ 13447 h 3864504"/>
              <a:gd name="connsiteX0-25" fmla="*/ 0 w 3700596"/>
              <a:gd name="connsiteY0-26" fmla="*/ 13447 h 3864504"/>
              <a:gd name="connsiteX1-27" fmla="*/ 1940818 w 3700596"/>
              <a:gd name="connsiteY1-28" fmla="*/ 0 h 3864504"/>
              <a:gd name="connsiteX2-29" fmla="*/ 3700596 w 3700596"/>
              <a:gd name="connsiteY2-30" fmla="*/ 2405237 h 3864504"/>
              <a:gd name="connsiteX3-31" fmla="*/ 3700596 w 3700596"/>
              <a:gd name="connsiteY3-32" fmla="*/ 3864504 h 3864504"/>
              <a:gd name="connsiteX4-33" fmla="*/ 0 w 3700596"/>
              <a:gd name="connsiteY4-34" fmla="*/ 3864504 h 3864504"/>
              <a:gd name="connsiteX5-35" fmla="*/ 0 w 3700596"/>
              <a:gd name="connsiteY5-36" fmla="*/ 13447 h 3864504"/>
              <a:gd name="connsiteX0-37" fmla="*/ 0 w 3700596"/>
              <a:gd name="connsiteY0-38" fmla="*/ 13447 h 3864504"/>
              <a:gd name="connsiteX1-39" fmla="*/ 1940818 w 3700596"/>
              <a:gd name="connsiteY1-40" fmla="*/ 0 h 3864504"/>
              <a:gd name="connsiteX2-41" fmla="*/ 3418208 w 3700596"/>
              <a:gd name="connsiteY2-42" fmla="*/ 2499366 h 3864504"/>
              <a:gd name="connsiteX3-43" fmla="*/ 3700596 w 3700596"/>
              <a:gd name="connsiteY3-44" fmla="*/ 3864504 h 3864504"/>
              <a:gd name="connsiteX4-45" fmla="*/ 0 w 3700596"/>
              <a:gd name="connsiteY4-46" fmla="*/ 3864504 h 3864504"/>
              <a:gd name="connsiteX5-47" fmla="*/ 0 w 3700596"/>
              <a:gd name="connsiteY5-48" fmla="*/ 13447 h 3864504"/>
              <a:gd name="connsiteX0-49" fmla="*/ 0 w 3431655"/>
              <a:gd name="connsiteY0-50" fmla="*/ 13447 h 3864504"/>
              <a:gd name="connsiteX1-51" fmla="*/ 1940818 w 3431655"/>
              <a:gd name="connsiteY1-52" fmla="*/ 0 h 3864504"/>
              <a:gd name="connsiteX2-53" fmla="*/ 3418208 w 3431655"/>
              <a:gd name="connsiteY2-54" fmla="*/ 2499366 h 3864504"/>
              <a:gd name="connsiteX3-55" fmla="*/ 3431655 w 3431655"/>
              <a:gd name="connsiteY3-56" fmla="*/ 3864504 h 3864504"/>
              <a:gd name="connsiteX4-57" fmla="*/ 0 w 3431655"/>
              <a:gd name="connsiteY4-58" fmla="*/ 3864504 h 3864504"/>
              <a:gd name="connsiteX5-59" fmla="*/ 0 w 3431655"/>
              <a:gd name="connsiteY5-60" fmla="*/ 13447 h 3864504"/>
              <a:gd name="connsiteX0-61" fmla="*/ 0 w 3714043"/>
              <a:gd name="connsiteY0-62" fmla="*/ 13447 h 3864504"/>
              <a:gd name="connsiteX1-63" fmla="*/ 1940818 w 3714043"/>
              <a:gd name="connsiteY1-64" fmla="*/ 0 h 3864504"/>
              <a:gd name="connsiteX2-65" fmla="*/ 3714043 w 3714043"/>
              <a:gd name="connsiteY2-66" fmla="*/ 2539707 h 3864504"/>
              <a:gd name="connsiteX3-67" fmla="*/ 3431655 w 3714043"/>
              <a:gd name="connsiteY3-68" fmla="*/ 3864504 h 3864504"/>
              <a:gd name="connsiteX4-69" fmla="*/ 0 w 3714043"/>
              <a:gd name="connsiteY4-70" fmla="*/ 3864504 h 3864504"/>
              <a:gd name="connsiteX5-71" fmla="*/ 0 w 3714043"/>
              <a:gd name="connsiteY5-72" fmla="*/ 13447 h 3864504"/>
              <a:gd name="connsiteX0-73" fmla="*/ 0 w 3740937"/>
              <a:gd name="connsiteY0-74" fmla="*/ 13447 h 3877951"/>
              <a:gd name="connsiteX1-75" fmla="*/ 1940818 w 3740937"/>
              <a:gd name="connsiteY1-76" fmla="*/ 0 h 3877951"/>
              <a:gd name="connsiteX2-77" fmla="*/ 3714043 w 3740937"/>
              <a:gd name="connsiteY2-78" fmla="*/ 2539707 h 3877951"/>
              <a:gd name="connsiteX3-79" fmla="*/ 3740937 w 3740937"/>
              <a:gd name="connsiteY3-80" fmla="*/ 3877951 h 3877951"/>
              <a:gd name="connsiteX4-81" fmla="*/ 0 w 3740937"/>
              <a:gd name="connsiteY4-82" fmla="*/ 3864504 h 3877951"/>
              <a:gd name="connsiteX5-83" fmla="*/ 0 w 3740937"/>
              <a:gd name="connsiteY5-84" fmla="*/ 13447 h 3877951"/>
              <a:gd name="connsiteX0-85" fmla="*/ 0 w 3740937"/>
              <a:gd name="connsiteY0-86" fmla="*/ 0 h 3864504"/>
              <a:gd name="connsiteX1-87" fmla="*/ 1913924 w 3740937"/>
              <a:gd name="connsiteY1-88" fmla="*/ 0 h 3864504"/>
              <a:gd name="connsiteX2-89" fmla="*/ 3714043 w 3740937"/>
              <a:gd name="connsiteY2-90" fmla="*/ 2526260 h 3864504"/>
              <a:gd name="connsiteX3-91" fmla="*/ 3740937 w 3740937"/>
              <a:gd name="connsiteY3-92" fmla="*/ 3864504 h 3864504"/>
              <a:gd name="connsiteX4-93" fmla="*/ 0 w 3740937"/>
              <a:gd name="connsiteY4-94" fmla="*/ 3851057 h 3864504"/>
              <a:gd name="connsiteX5-95" fmla="*/ 0 w 3740937"/>
              <a:gd name="connsiteY5-96" fmla="*/ 0 h 3864504"/>
              <a:gd name="connsiteX0-97" fmla="*/ 0 w 3848513"/>
              <a:gd name="connsiteY0-98" fmla="*/ 0 h 3864504"/>
              <a:gd name="connsiteX1-99" fmla="*/ 1913924 w 3848513"/>
              <a:gd name="connsiteY1-100" fmla="*/ 0 h 3864504"/>
              <a:gd name="connsiteX2-101" fmla="*/ 3848513 w 3848513"/>
              <a:gd name="connsiteY2-102" fmla="*/ 2405236 h 3864504"/>
              <a:gd name="connsiteX3-103" fmla="*/ 3740937 w 3848513"/>
              <a:gd name="connsiteY3-104" fmla="*/ 3864504 h 3864504"/>
              <a:gd name="connsiteX4-105" fmla="*/ 0 w 3848513"/>
              <a:gd name="connsiteY4-106" fmla="*/ 3851057 h 3864504"/>
              <a:gd name="connsiteX5-107" fmla="*/ 0 w 3848513"/>
              <a:gd name="connsiteY5-108" fmla="*/ 0 h 3864504"/>
              <a:gd name="connsiteX0-109" fmla="*/ 0 w 3861961"/>
              <a:gd name="connsiteY0-110" fmla="*/ 0 h 3851057"/>
              <a:gd name="connsiteX1-111" fmla="*/ 1913924 w 3861961"/>
              <a:gd name="connsiteY1-112" fmla="*/ 0 h 3851057"/>
              <a:gd name="connsiteX2-113" fmla="*/ 3848513 w 3861961"/>
              <a:gd name="connsiteY2-114" fmla="*/ 2405236 h 3851057"/>
              <a:gd name="connsiteX3-115" fmla="*/ 3861961 w 3861961"/>
              <a:gd name="connsiteY3-116" fmla="*/ 3851057 h 3851057"/>
              <a:gd name="connsiteX4-117" fmla="*/ 0 w 3861961"/>
              <a:gd name="connsiteY4-118" fmla="*/ 3851057 h 3851057"/>
              <a:gd name="connsiteX5-119" fmla="*/ 0 w 3861961"/>
              <a:gd name="connsiteY5-120" fmla="*/ 0 h 3851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861961" h="3851057">
                <a:moveTo>
                  <a:pt x="0" y="0"/>
                </a:moveTo>
                <a:lnTo>
                  <a:pt x="1913924" y="0"/>
                </a:lnTo>
                <a:lnTo>
                  <a:pt x="3848513" y="2405236"/>
                </a:lnTo>
                <a:lnTo>
                  <a:pt x="3861961" y="3851057"/>
                </a:lnTo>
                <a:lnTo>
                  <a:pt x="0" y="3851057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8" name="Flowchart: Manual Input 46"/>
          <p:cNvSpPr/>
          <p:nvPr/>
        </p:nvSpPr>
        <p:spPr>
          <a:xfrm rot="10800000">
            <a:off x="3258652" y="2506805"/>
            <a:ext cx="3489738" cy="3853652"/>
          </a:xfrm>
          <a:custGeom>
            <a:avLst/>
            <a:gdLst>
              <a:gd name="connsiteX0" fmla="*/ 0 w 3861961"/>
              <a:gd name="connsiteY0" fmla="*/ 0 h 3851057"/>
              <a:gd name="connsiteX1" fmla="*/ 3220105 w 3861961"/>
              <a:gd name="connsiteY1" fmla="*/ 0 h 3851057"/>
              <a:gd name="connsiteX2" fmla="*/ 3861961 w 3861961"/>
              <a:gd name="connsiteY2" fmla="*/ 641856 h 3851057"/>
              <a:gd name="connsiteX3" fmla="*/ 3861961 w 3861961"/>
              <a:gd name="connsiteY3" fmla="*/ 3851057 h 3851057"/>
              <a:gd name="connsiteX4" fmla="*/ 0 w 3861961"/>
              <a:gd name="connsiteY4" fmla="*/ 3851057 h 3851057"/>
              <a:gd name="connsiteX5" fmla="*/ 0 w 3861961"/>
              <a:gd name="connsiteY5" fmla="*/ 0 h 3851057"/>
              <a:gd name="connsiteX0-1" fmla="*/ 0 w 3861961"/>
              <a:gd name="connsiteY0-2" fmla="*/ 0 h 3851057"/>
              <a:gd name="connsiteX1-3" fmla="*/ 3220105 w 3861961"/>
              <a:gd name="connsiteY1-4" fmla="*/ 0 h 3851057"/>
              <a:gd name="connsiteX2-5" fmla="*/ 2880326 w 3861961"/>
              <a:gd name="connsiteY2-6" fmla="*/ 1367997 h 3851057"/>
              <a:gd name="connsiteX3-7" fmla="*/ 3861961 w 3861961"/>
              <a:gd name="connsiteY3-8" fmla="*/ 3851057 h 3851057"/>
              <a:gd name="connsiteX4-9" fmla="*/ 0 w 3861961"/>
              <a:gd name="connsiteY4-10" fmla="*/ 3851057 h 3851057"/>
              <a:gd name="connsiteX5-11" fmla="*/ 0 w 3861961"/>
              <a:gd name="connsiteY5-12" fmla="*/ 0 h 3851057"/>
              <a:gd name="connsiteX0-13" fmla="*/ 0 w 3861961"/>
              <a:gd name="connsiteY0-14" fmla="*/ 0 h 3851057"/>
              <a:gd name="connsiteX1-15" fmla="*/ 2883929 w 3861961"/>
              <a:gd name="connsiteY1-16" fmla="*/ 0 h 3851057"/>
              <a:gd name="connsiteX2-17" fmla="*/ 2880326 w 3861961"/>
              <a:gd name="connsiteY2-18" fmla="*/ 1367997 h 3851057"/>
              <a:gd name="connsiteX3-19" fmla="*/ 3861961 w 3861961"/>
              <a:gd name="connsiteY3-20" fmla="*/ 3851057 h 3851057"/>
              <a:gd name="connsiteX4-21" fmla="*/ 0 w 3861961"/>
              <a:gd name="connsiteY4-22" fmla="*/ 3851057 h 3851057"/>
              <a:gd name="connsiteX5-23" fmla="*/ 0 w 3861961"/>
              <a:gd name="connsiteY5-24" fmla="*/ 0 h 3851057"/>
              <a:gd name="connsiteX0-25" fmla="*/ 0 w 3861961"/>
              <a:gd name="connsiteY0-26" fmla="*/ 0 h 3851057"/>
              <a:gd name="connsiteX1-27" fmla="*/ 2883929 w 3861961"/>
              <a:gd name="connsiteY1-28" fmla="*/ 0 h 3851057"/>
              <a:gd name="connsiteX2-29" fmla="*/ 2893773 w 3861961"/>
              <a:gd name="connsiteY2-30" fmla="*/ 1381444 h 3851057"/>
              <a:gd name="connsiteX3-31" fmla="*/ 3861961 w 3861961"/>
              <a:gd name="connsiteY3-32" fmla="*/ 3851057 h 3851057"/>
              <a:gd name="connsiteX4-33" fmla="*/ 0 w 3861961"/>
              <a:gd name="connsiteY4-34" fmla="*/ 3851057 h 3851057"/>
              <a:gd name="connsiteX5-35" fmla="*/ 0 w 3861961"/>
              <a:gd name="connsiteY5-36" fmla="*/ 0 h 3851057"/>
              <a:gd name="connsiteX0-37" fmla="*/ 0 w 3861961"/>
              <a:gd name="connsiteY0-38" fmla="*/ 0 h 3851057"/>
              <a:gd name="connsiteX1-39" fmla="*/ 2883929 w 3861961"/>
              <a:gd name="connsiteY1-40" fmla="*/ 0 h 3851057"/>
              <a:gd name="connsiteX2-41" fmla="*/ 2893773 w 3861961"/>
              <a:gd name="connsiteY2-42" fmla="*/ 1381444 h 3851057"/>
              <a:gd name="connsiteX3-43" fmla="*/ 3861961 w 3861961"/>
              <a:gd name="connsiteY3-44" fmla="*/ 3851057 h 3851057"/>
              <a:gd name="connsiteX4-45" fmla="*/ 0 w 3861961"/>
              <a:gd name="connsiteY4-46" fmla="*/ 3851057 h 3851057"/>
              <a:gd name="connsiteX5-47" fmla="*/ 0 w 3861961"/>
              <a:gd name="connsiteY5-48" fmla="*/ 0 h 3851057"/>
              <a:gd name="connsiteX0-49" fmla="*/ 0 w 4480526"/>
              <a:gd name="connsiteY0-50" fmla="*/ 0 h 3851057"/>
              <a:gd name="connsiteX1-51" fmla="*/ 2883929 w 4480526"/>
              <a:gd name="connsiteY1-52" fmla="*/ 0 h 3851057"/>
              <a:gd name="connsiteX2-53" fmla="*/ 2893773 w 4480526"/>
              <a:gd name="connsiteY2-54" fmla="*/ 1381444 h 3851057"/>
              <a:gd name="connsiteX3-55" fmla="*/ 4480526 w 4480526"/>
              <a:gd name="connsiteY3-56" fmla="*/ 3837610 h 3851057"/>
              <a:gd name="connsiteX4-57" fmla="*/ 0 w 4480526"/>
              <a:gd name="connsiteY4-58" fmla="*/ 3851057 h 3851057"/>
              <a:gd name="connsiteX5-59" fmla="*/ 0 w 4480526"/>
              <a:gd name="connsiteY5-60" fmla="*/ 0 h 3851057"/>
              <a:gd name="connsiteX0-61" fmla="*/ 0 w 4480526"/>
              <a:gd name="connsiteY0-62" fmla="*/ 0 h 3851057"/>
              <a:gd name="connsiteX1-63" fmla="*/ 2883929 w 4480526"/>
              <a:gd name="connsiteY1-64" fmla="*/ 0 h 3851057"/>
              <a:gd name="connsiteX2-65" fmla="*/ 2893773 w 4480526"/>
              <a:gd name="connsiteY2-66" fmla="*/ 1381444 h 3851057"/>
              <a:gd name="connsiteX3-67" fmla="*/ 4480526 w 4480526"/>
              <a:gd name="connsiteY3-68" fmla="*/ 3837610 h 3851057"/>
              <a:gd name="connsiteX4-69" fmla="*/ 0 w 4480526"/>
              <a:gd name="connsiteY4-70" fmla="*/ 3851057 h 3851057"/>
              <a:gd name="connsiteX5-71" fmla="*/ 0 w 4480526"/>
              <a:gd name="connsiteY5-72" fmla="*/ 0 h 3851057"/>
              <a:gd name="connsiteX0-73" fmla="*/ 0 w 4480526"/>
              <a:gd name="connsiteY0-74" fmla="*/ 0 h 3851057"/>
              <a:gd name="connsiteX1-75" fmla="*/ 2883929 w 4480526"/>
              <a:gd name="connsiteY1-76" fmla="*/ 0 h 3851057"/>
              <a:gd name="connsiteX2-77" fmla="*/ 2893773 w 4480526"/>
              <a:gd name="connsiteY2-78" fmla="*/ 1381444 h 3851057"/>
              <a:gd name="connsiteX3-79" fmla="*/ 4480526 w 4480526"/>
              <a:gd name="connsiteY3-80" fmla="*/ 3837610 h 3851057"/>
              <a:gd name="connsiteX4-81" fmla="*/ 0 w 4480526"/>
              <a:gd name="connsiteY4-82" fmla="*/ 3851057 h 3851057"/>
              <a:gd name="connsiteX5-83" fmla="*/ 0 w 4480526"/>
              <a:gd name="connsiteY5-84" fmla="*/ 0 h 3851057"/>
              <a:gd name="connsiteX0-85" fmla="*/ 0 w 4881431"/>
              <a:gd name="connsiteY0-86" fmla="*/ 0 h 3851057"/>
              <a:gd name="connsiteX1-87" fmla="*/ 2883929 w 4881431"/>
              <a:gd name="connsiteY1-88" fmla="*/ 0 h 3851057"/>
              <a:gd name="connsiteX2-89" fmla="*/ 2893773 w 4881431"/>
              <a:gd name="connsiteY2-90" fmla="*/ 1381444 h 3851057"/>
              <a:gd name="connsiteX3-91" fmla="*/ 4881431 w 4881431"/>
              <a:gd name="connsiteY3-92" fmla="*/ 3837610 h 3851057"/>
              <a:gd name="connsiteX4-93" fmla="*/ 0 w 4881431"/>
              <a:gd name="connsiteY4-94" fmla="*/ 3851057 h 3851057"/>
              <a:gd name="connsiteX5-95" fmla="*/ 0 w 4881431"/>
              <a:gd name="connsiteY5-96" fmla="*/ 0 h 3851057"/>
              <a:gd name="connsiteX0-97" fmla="*/ 0 w 4881431"/>
              <a:gd name="connsiteY0-98" fmla="*/ 0 h 3851057"/>
              <a:gd name="connsiteX1-99" fmla="*/ 2883929 w 4881431"/>
              <a:gd name="connsiteY1-100" fmla="*/ 0 h 3851057"/>
              <a:gd name="connsiteX2-101" fmla="*/ 2893773 w 4881431"/>
              <a:gd name="connsiteY2-102" fmla="*/ 1381444 h 3851057"/>
              <a:gd name="connsiteX3-103" fmla="*/ 4881431 w 4881431"/>
              <a:gd name="connsiteY3-104" fmla="*/ 3837610 h 3851057"/>
              <a:gd name="connsiteX4-105" fmla="*/ 0 w 4881431"/>
              <a:gd name="connsiteY4-106" fmla="*/ 3851057 h 3851057"/>
              <a:gd name="connsiteX5-107" fmla="*/ 0 w 4881431"/>
              <a:gd name="connsiteY5-108" fmla="*/ 0 h 3851057"/>
              <a:gd name="connsiteX0-109" fmla="*/ 0 w 4951154"/>
              <a:gd name="connsiteY0-110" fmla="*/ 0 h 3851057"/>
              <a:gd name="connsiteX1-111" fmla="*/ 2883929 w 4951154"/>
              <a:gd name="connsiteY1-112" fmla="*/ 0 h 3851057"/>
              <a:gd name="connsiteX2-113" fmla="*/ 2893773 w 4951154"/>
              <a:gd name="connsiteY2-114" fmla="*/ 1381444 h 3851057"/>
              <a:gd name="connsiteX3-115" fmla="*/ 4951154 w 4951154"/>
              <a:gd name="connsiteY3-116" fmla="*/ 3837610 h 3851057"/>
              <a:gd name="connsiteX4-117" fmla="*/ 0 w 4951154"/>
              <a:gd name="connsiteY4-118" fmla="*/ 3851057 h 3851057"/>
              <a:gd name="connsiteX5-119" fmla="*/ 0 w 4951154"/>
              <a:gd name="connsiteY5-120" fmla="*/ 0 h 3851057"/>
              <a:gd name="connsiteX0-121" fmla="*/ 0 w 4968586"/>
              <a:gd name="connsiteY0-122" fmla="*/ 0 h 3869694"/>
              <a:gd name="connsiteX1-123" fmla="*/ 2883929 w 4968586"/>
              <a:gd name="connsiteY1-124" fmla="*/ 0 h 3869694"/>
              <a:gd name="connsiteX2-125" fmla="*/ 2893773 w 4968586"/>
              <a:gd name="connsiteY2-126" fmla="*/ 1381444 h 3869694"/>
              <a:gd name="connsiteX3-127" fmla="*/ 4968586 w 4968586"/>
              <a:gd name="connsiteY3-128" fmla="*/ 3869694 h 3869694"/>
              <a:gd name="connsiteX4-129" fmla="*/ 0 w 4968586"/>
              <a:gd name="connsiteY4-130" fmla="*/ 3851057 h 3869694"/>
              <a:gd name="connsiteX5-131" fmla="*/ 0 w 4968586"/>
              <a:gd name="connsiteY5-132" fmla="*/ 0 h 3869694"/>
              <a:gd name="connsiteX0-133" fmla="*/ 0 w 4968586"/>
              <a:gd name="connsiteY0-134" fmla="*/ 0 h 3869694"/>
              <a:gd name="connsiteX1-135" fmla="*/ 2883929 w 4968586"/>
              <a:gd name="connsiteY1-136" fmla="*/ 0 h 3869694"/>
              <a:gd name="connsiteX2-137" fmla="*/ 2893773 w 4968586"/>
              <a:gd name="connsiteY2-138" fmla="*/ 1381444 h 3869694"/>
              <a:gd name="connsiteX3-139" fmla="*/ 4968586 w 4968586"/>
              <a:gd name="connsiteY3-140" fmla="*/ 3869694 h 3869694"/>
              <a:gd name="connsiteX4-141" fmla="*/ 0 w 4968586"/>
              <a:gd name="connsiteY4-142" fmla="*/ 3851057 h 3869694"/>
              <a:gd name="connsiteX5-143" fmla="*/ 0 w 4968586"/>
              <a:gd name="connsiteY5-144" fmla="*/ 0 h 3869694"/>
              <a:gd name="connsiteX0-145" fmla="*/ 0 w 4968586"/>
              <a:gd name="connsiteY0-146" fmla="*/ 0 h 3869694"/>
              <a:gd name="connsiteX1-147" fmla="*/ 2883929 w 4968586"/>
              <a:gd name="connsiteY1-148" fmla="*/ 0 h 3869694"/>
              <a:gd name="connsiteX2-149" fmla="*/ 2893773 w 4968586"/>
              <a:gd name="connsiteY2-150" fmla="*/ 1381444 h 3869694"/>
              <a:gd name="connsiteX3-151" fmla="*/ 4968586 w 4968586"/>
              <a:gd name="connsiteY3-152" fmla="*/ 3869694 h 3869694"/>
              <a:gd name="connsiteX4-153" fmla="*/ 0 w 4968586"/>
              <a:gd name="connsiteY4-154" fmla="*/ 3851057 h 3869694"/>
              <a:gd name="connsiteX5-155" fmla="*/ 0 w 4968586"/>
              <a:gd name="connsiteY5-156" fmla="*/ 0 h 3869694"/>
              <a:gd name="connsiteX0-157" fmla="*/ 0 w 5055739"/>
              <a:gd name="connsiteY0-158" fmla="*/ 0 h 3853652"/>
              <a:gd name="connsiteX1-159" fmla="*/ 2883929 w 5055739"/>
              <a:gd name="connsiteY1-160" fmla="*/ 0 h 3853652"/>
              <a:gd name="connsiteX2-161" fmla="*/ 2893773 w 5055739"/>
              <a:gd name="connsiteY2-162" fmla="*/ 1381444 h 3853652"/>
              <a:gd name="connsiteX3-163" fmla="*/ 5055739 w 5055739"/>
              <a:gd name="connsiteY3-164" fmla="*/ 3853652 h 3853652"/>
              <a:gd name="connsiteX4-165" fmla="*/ 0 w 5055739"/>
              <a:gd name="connsiteY4-166" fmla="*/ 3851057 h 3853652"/>
              <a:gd name="connsiteX5-167" fmla="*/ 0 w 5055739"/>
              <a:gd name="connsiteY5-168" fmla="*/ 0 h 38536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5055739" h="3853652">
                <a:moveTo>
                  <a:pt x="0" y="0"/>
                </a:moveTo>
                <a:lnTo>
                  <a:pt x="2883929" y="0"/>
                </a:lnTo>
                <a:cubicBezTo>
                  <a:pt x="2887210" y="460481"/>
                  <a:pt x="2890492" y="920963"/>
                  <a:pt x="2893773" y="1381444"/>
                </a:cubicBezTo>
                <a:cubicBezTo>
                  <a:pt x="4144350" y="2944236"/>
                  <a:pt x="4397144" y="2984446"/>
                  <a:pt x="5055739" y="3853652"/>
                </a:cubicBezTo>
                <a:lnTo>
                  <a:pt x="0" y="38510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1088944" y="71414"/>
            <a:ext cx="7372350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Peningkatan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Kapasitas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Inovasi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Teknologi</a:t>
            </a:r>
            <a:endParaRPr lang="id-ID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5112"/>
            <a:ext cx="1088944" cy="620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4365" y="990604"/>
            <a:ext cx="461665" cy="311232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RPJMN 2015 – 2019, BAPPENAS</a:t>
            </a:r>
            <a:endParaRPr lang="id-ID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711" y="762000"/>
            <a:ext cx="664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TIPOLOGI RISET </a:t>
            </a:r>
            <a:endParaRPr lang="id-ID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063012" y="2655005"/>
            <a:ext cx="995880" cy="675882"/>
          </a:xfrm>
          <a:custGeom>
            <a:avLst/>
            <a:gdLst>
              <a:gd name="connsiteX0" fmla="*/ 0 w 1327841"/>
              <a:gd name="connsiteY0" fmla="*/ 67588 h 675882"/>
              <a:gd name="connsiteX1" fmla="*/ 67588 w 1327841"/>
              <a:gd name="connsiteY1" fmla="*/ 0 h 675882"/>
              <a:gd name="connsiteX2" fmla="*/ 1260253 w 1327841"/>
              <a:gd name="connsiteY2" fmla="*/ 0 h 675882"/>
              <a:gd name="connsiteX3" fmla="*/ 1327841 w 1327841"/>
              <a:gd name="connsiteY3" fmla="*/ 67588 h 675882"/>
              <a:gd name="connsiteX4" fmla="*/ 1327841 w 1327841"/>
              <a:gd name="connsiteY4" fmla="*/ 608294 h 675882"/>
              <a:gd name="connsiteX5" fmla="*/ 1260253 w 1327841"/>
              <a:gd name="connsiteY5" fmla="*/ 675882 h 675882"/>
              <a:gd name="connsiteX6" fmla="*/ 67588 w 1327841"/>
              <a:gd name="connsiteY6" fmla="*/ 675882 h 675882"/>
              <a:gd name="connsiteX7" fmla="*/ 0 w 1327841"/>
              <a:gd name="connsiteY7" fmla="*/ 608294 h 675882"/>
              <a:gd name="connsiteX8" fmla="*/ 0 w 1327841"/>
              <a:gd name="connsiteY8" fmla="*/ 67588 h 6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841" h="675882">
                <a:moveTo>
                  <a:pt x="0" y="67588"/>
                </a:moveTo>
                <a:cubicBezTo>
                  <a:pt x="0" y="30260"/>
                  <a:pt x="30260" y="0"/>
                  <a:pt x="67588" y="0"/>
                </a:cubicBezTo>
                <a:lnTo>
                  <a:pt x="1260253" y="0"/>
                </a:lnTo>
                <a:cubicBezTo>
                  <a:pt x="1297581" y="0"/>
                  <a:pt x="1327841" y="30260"/>
                  <a:pt x="1327841" y="67588"/>
                </a:cubicBezTo>
                <a:lnTo>
                  <a:pt x="1327841" y="608294"/>
                </a:lnTo>
                <a:cubicBezTo>
                  <a:pt x="1327841" y="645622"/>
                  <a:pt x="1297581" y="675882"/>
                  <a:pt x="1260253" y="675882"/>
                </a:cubicBezTo>
                <a:lnTo>
                  <a:pt x="67588" y="675882"/>
                </a:lnTo>
                <a:cubicBezTo>
                  <a:pt x="30260" y="675882"/>
                  <a:pt x="0" y="645622"/>
                  <a:pt x="0" y="608294"/>
                </a:cubicBezTo>
                <a:lnTo>
                  <a:pt x="0" y="675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293874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Ekplorasi</a:t>
            </a:r>
            <a:endParaRPr lang="id-ID" b="1" dirty="0"/>
          </a:p>
        </p:txBody>
      </p:sp>
      <p:sp>
        <p:nvSpPr>
          <p:cNvPr id="35" name="Freeform 34"/>
          <p:cNvSpPr/>
          <p:nvPr/>
        </p:nvSpPr>
        <p:spPr>
          <a:xfrm>
            <a:off x="2266988" y="3105594"/>
            <a:ext cx="995880" cy="945000"/>
          </a:xfrm>
          <a:custGeom>
            <a:avLst/>
            <a:gdLst>
              <a:gd name="connsiteX0" fmla="*/ 0 w 1327841"/>
              <a:gd name="connsiteY0" fmla="*/ 94500 h 945000"/>
              <a:gd name="connsiteX1" fmla="*/ 94500 w 1327841"/>
              <a:gd name="connsiteY1" fmla="*/ 0 h 945000"/>
              <a:gd name="connsiteX2" fmla="*/ 1233341 w 1327841"/>
              <a:gd name="connsiteY2" fmla="*/ 0 h 945000"/>
              <a:gd name="connsiteX3" fmla="*/ 1327841 w 1327841"/>
              <a:gd name="connsiteY3" fmla="*/ 94500 h 945000"/>
              <a:gd name="connsiteX4" fmla="*/ 1327841 w 1327841"/>
              <a:gd name="connsiteY4" fmla="*/ 850500 h 945000"/>
              <a:gd name="connsiteX5" fmla="*/ 1233341 w 1327841"/>
              <a:gd name="connsiteY5" fmla="*/ 945000 h 945000"/>
              <a:gd name="connsiteX6" fmla="*/ 94500 w 1327841"/>
              <a:gd name="connsiteY6" fmla="*/ 945000 h 945000"/>
              <a:gd name="connsiteX7" fmla="*/ 0 w 1327841"/>
              <a:gd name="connsiteY7" fmla="*/ 850500 h 945000"/>
              <a:gd name="connsiteX8" fmla="*/ 0 w 1327841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841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233341" y="0"/>
                </a:lnTo>
                <a:cubicBezTo>
                  <a:pt x="1285532" y="0"/>
                  <a:pt x="1327841" y="42309"/>
                  <a:pt x="1327841" y="94500"/>
                </a:cubicBezTo>
                <a:lnTo>
                  <a:pt x="1327841" y="850500"/>
                </a:lnTo>
                <a:cubicBezTo>
                  <a:pt x="1327841" y="902691"/>
                  <a:pt x="1285532" y="945000"/>
                  <a:pt x="1233341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 err="1"/>
              <a:t>Riset</a:t>
            </a:r>
            <a:r>
              <a:rPr lang="en-US" sz="1600" dirty="0"/>
              <a:t> </a:t>
            </a:r>
            <a:r>
              <a:rPr lang="en-US" sz="1600" dirty="0" err="1"/>
              <a:t>Eksplorasi</a:t>
            </a:r>
            <a:endParaRPr lang="id-ID" sz="1600" dirty="0"/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/>
              <a:t>Scanning</a:t>
            </a:r>
            <a:endParaRPr lang="id-ID" sz="1600" dirty="0"/>
          </a:p>
        </p:txBody>
      </p:sp>
      <p:sp>
        <p:nvSpPr>
          <p:cNvPr id="36" name="Freeform 35"/>
          <p:cNvSpPr/>
          <p:nvPr/>
        </p:nvSpPr>
        <p:spPr>
          <a:xfrm>
            <a:off x="3209866" y="2715002"/>
            <a:ext cx="320060" cy="330594"/>
          </a:xfrm>
          <a:custGeom>
            <a:avLst/>
            <a:gdLst>
              <a:gd name="connsiteX0" fmla="*/ 0 w 426747"/>
              <a:gd name="connsiteY0" fmla="*/ 66119 h 330594"/>
              <a:gd name="connsiteX1" fmla="*/ 261450 w 426747"/>
              <a:gd name="connsiteY1" fmla="*/ 66119 h 330594"/>
              <a:gd name="connsiteX2" fmla="*/ 261450 w 426747"/>
              <a:gd name="connsiteY2" fmla="*/ 0 h 330594"/>
              <a:gd name="connsiteX3" fmla="*/ 426747 w 426747"/>
              <a:gd name="connsiteY3" fmla="*/ 165297 h 330594"/>
              <a:gd name="connsiteX4" fmla="*/ 261450 w 426747"/>
              <a:gd name="connsiteY4" fmla="*/ 330594 h 330594"/>
              <a:gd name="connsiteX5" fmla="*/ 261450 w 426747"/>
              <a:gd name="connsiteY5" fmla="*/ 264475 h 330594"/>
              <a:gd name="connsiteX6" fmla="*/ 0 w 426747"/>
              <a:gd name="connsiteY6" fmla="*/ 264475 h 330594"/>
              <a:gd name="connsiteX7" fmla="*/ 0 w 426747"/>
              <a:gd name="connsiteY7" fmla="*/ 66119 h 3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47" h="330594">
                <a:moveTo>
                  <a:pt x="0" y="66119"/>
                </a:moveTo>
                <a:lnTo>
                  <a:pt x="261450" y="66119"/>
                </a:lnTo>
                <a:lnTo>
                  <a:pt x="261450" y="0"/>
                </a:lnTo>
                <a:lnTo>
                  <a:pt x="426747" y="165297"/>
                </a:lnTo>
                <a:lnTo>
                  <a:pt x="261450" y="330594"/>
                </a:lnTo>
                <a:lnTo>
                  <a:pt x="261450" y="264475"/>
                </a:lnTo>
                <a:lnTo>
                  <a:pt x="0" y="264475"/>
                </a:lnTo>
                <a:lnTo>
                  <a:pt x="0" y="6611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6119" rIns="99178" bIns="6611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/>
          </a:p>
        </p:txBody>
      </p:sp>
      <p:sp>
        <p:nvSpPr>
          <p:cNvPr id="37" name="Freeform 36"/>
          <p:cNvSpPr/>
          <p:nvPr/>
        </p:nvSpPr>
        <p:spPr>
          <a:xfrm>
            <a:off x="3662782" y="2655005"/>
            <a:ext cx="995880" cy="675882"/>
          </a:xfrm>
          <a:custGeom>
            <a:avLst/>
            <a:gdLst>
              <a:gd name="connsiteX0" fmla="*/ 0 w 1327841"/>
              <a:gd name="connsiteY0" fmla="*/ 67588 h 675882"/>
              <a:gd name="connsiteX1" fmla="*/ 67588 w 1327841"/>
              <a:gd name="connsiteY1" fmla="*/ 0 h 675882"/>
              <a:gd name="connsiteX2" fmla="*/ 1260253 w 1327841"/>
              <a:gd name="connsiteY2" fmla="*/ 0 h 675882"/>
              <a:gd name="connsiteX3" fmla="*/ 1327841 w 1327841"/>
              <a:gd name="connsiteY3" fmla="*/ 67588 h 675882"/>
              <a:gd name="connsiteX4" fmla="*/ 1327841 w 1327841"/>
              <a:gd name="connsiteY4" fmla="*/ 608294 h 675882"/>
              <a:gd name="connsiteX5" fmla="*/ 1260253 w 1327841"/>
              <a:gd name="connsiteY5" fmla="*/ 675882 h 675882"/>
              <a:gd name="connsiteX6" fmla="*/ 67588 w 1327841"/>
              <a:gd name="connsiteY6" fmla="*/ 675882 h 675882"/>
              <a:gd name="connsiteX7" fmla="*/ 0 w 1327841"/>
              <a:gd name="connsiteY7" fmla="*/ 608294 h 675882"/>
              <a:gd name="connsiteX8" fmla="*/ 0 w 1327841"/>
              <a:gd name="connsiteY8" fmla="*/ 67588 h 6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841" h="675882">
                <a:moveTo>
                  <a:pt x="0" y="67588"/>
                </a:moveTo>
                <a:cubicBezTo>
                  <a:pt x="0" y="30260"/>
                  <a:pt x="30260" y="0"/>
                  <a:pt x="67588" y="0"/>
                </a:cubicBezTo>
                <a:lnTo>
                  <a:pt x="1260253" y="0"/>
                </a:lnTo>
                <a:cubicBezTo>
                  <a:pt x="1297581" y="0"/>
                  <a:pt x="1327841" y="30260"/>
                  <a:pt x="1327841" y="67588"/>
                </a:cubicBezTo>
                <a:lnTo>
                  <a:pt x="1327841" y="608294"/>
                </a:lnTo>
                <a:cubicBezTo>
                  <a:pt x="1327841" y="645622"/>
                  <a:pt x="1297581" y="675882"/>
                  <a:pt x="1260253" y="675882"/>
                </a:cubicBezTo>
                <a:lnTo>
                  <a:pt x="67588" y="675882"/>
                </a:lnTo>
                <a:cubicBezTo>
                  <a:pt x="30260" y="675882"/>
                  <a:pt x="0" y="645622"/>
                  <a:pt x="0" y="608294"/>
                </a:cubicBezTo>
                <a:lnTo>
                  <a:pt x="0" y="675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293874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Uji</a:t>
            </a:r>
            <a:r>
              <a:rPr lang="en-US" b="1" dirty="0"/>
              <a:t> Alpha</a:t>
            </a:r>
            <a:endParaRPr lang="id-ID" b="1" dirty="0"/>
          </a:p>
        </p:txBody>
      </p:sp>
      <p:sp>
        <p:nvSpPr>
          <p:cNvPr id="38" name="Freeform 37"/>
          <p:cNvSpPr/>
          <p:nvPr/>
        </p:nvSpPr>
        <p:spPr>
          <a:xfrm>
            <a:off x="3866757" y="3105594"/>
            <a:ext cx="995880" cy="945000"/>
          </a:xfrm>
          <a:custGeom>
            <a:avLst/>
            <a:gdLst>
              <a:gd name="connsiteX0" fmla="*/ 0 w 1327841"/>
              <a:gd name="connsiteY0" fmla="*/ 94500 h 945000"/>
              <a:gd name="connsiteX1" fmla="*/ 94500 w 1327841"/>
              <a:gd name="connsiteY1" fmla="*/ 0 h 945000"/>
              <a:gd name="connsiteX2" fmla="*/ 1233341 w 1327841"/>
              <a:gd name="connsiteY2" fmla="*/ 0 h 945000"/>
              <a:gd name="connsiteX3" fmla="*/ 1327841 w 1327841"/>
              <a:gd name="connsiteY3" fmla="*/ 94500 h 945000"/>
              <a:gd name="connsiteX4" fmla="*/ 1327841 w 1327841"/>
              <a:gd name="connsiteY4" fmla="*/ 850500 h 945000"/>
              <a:gd name="connsiteX5" fmla="*/ 1233341 w 1327841"/>
              <a:gd name="connsiteY5" fmla="*/ 945000 h 945000"/>
              <a:gd name="connsiteX6" fmla="*/ 94500 w 1327841"/>
              <a:gd name="connsiteY6" fmla="*/ 945000 h 945000"/>
              <a:gd name="connsiteX7" fmla="*/ 0 w 1327841"/>
              <a:gd name="connsiteY7" fmla="*/ 850500 h 945000"/>
              <a:gd name="connsiteX8" fmla="*/ 0 w 1327841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841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233341" y="0"/>
                </a:lnTo>
                <a:cubicBezTo>
                  <a:pt x="1285532" y="0"/>
                  <a:pt x="1327841" y="42309"/>
                  <a:pt x="1327841" y="94500"/>
                </a:cubicBezTo>
                <a:lnTo>
                  <a:pt x="1327841" y="850500"/>
                </a:lnTo>
                <a:cubicBezTo>
                  <a:pt x="1327841" y="902691"/>
                  <a:pt x="1285532" y="945000"/>
                  <a:pt x="1233341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 err="1"/>
              <a:t>Replikasi</a:t>
            </a:r>
            <a:endParaRPr lang="id-ID" sz="1600" dirty="0"/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 err="1"/>
              <a:t>Uji</a:t>
            </a:r>
            <a:r>
              <a:rPr lang="en-US" sz="1600" dirty="0"/>
              <a:t> di Lab</a:t>
            </a:r>
            <a:endParaRPr lang="id-ID" sz="1600" dirty="0"/>
          </a:p>
        </p:txBody>
      </p:sp>
      <p:sp>
        <p:nvSpPr>
          <p:cNvPr id="39" name="Freeform 38"/>
          <p:cNvSpPr/>
          <p:nvPr/>
        </p:nvSpPr>
        <p:spPr>
          <a:xfrm>
            <a:off x="4809635" y="2715002"/>
            <a:ext cx="320060" cy="330594"/>
          </a:xfrm>
          <a:custGeom>
            <a:avLst/>
            <a:gdLst>
              <a:gd name="connsiteX0" fmla="*/ 0 w 426747"/>
              <a:gd name="connsiteY0" fmla="*/ 66119 h 330594"/>
              <a:gd name="connsiteX1" fmla="*/ 261450 w 426747"/>
              <a:gd name="connsiteY1" fmla="*/ 66119 h 330594"/>
              <a:gd name="connsiteX2" fmla="*/ 261450 w 426747"/>
              <a:gd name="connsiteY2" fmla="*/ 0 h 330594"/>
              <a:gd name="connsiteX3" fmla="*/ 426747 w 426747"/>
              <a:gd name="connsiteY3" fmla="*/ 165297 h 330594"/>
              <a:gd name="connsiteX4" fmla="*/ 261450 w 426747"/>
              <a:gd name="connsiteY4" fmla="*/ 330594 h 330594"/>
              <a:gd name="connsiteX5" fmla="*/ 261450 w 426747"/>
              <a:gd name="connsiteY5" fmla="*/ 264475 h 330594"/>
              <a:gd name="connsiteX6" fmla="*/ 0 w 426747"/>
              <a:gd name="connsiteY6" fmla="*/ 264475 h 330594"/>
              <a:gd name="connsiteX7" fmla="*/ 0 w 426747"/>
              <a:gd name="connsiteY7" fmla="*/ 66119 h 3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47" h="330594">
                <a:moveTo>
                  <a:pt x="0" y="66119"/>
                </a:moveTo>
                <a:lnTo>
                  <a:pt x="261450" y="66119"/>
                </a:lnTo>
                <a:lnTo>
                  <a:pt x="261450" y="0"/>
                </a:lnTo>
                <a:lnTo>
                  <a:pt x="426747" y="165297"/>
                </a:lnTo>
                <a:lnTo>
                  <a:pt x="261450" y="330594"/>
                </a:lnTo>
                <a:lnTo>
                  <a:pt x="261450" y="264475"/>
                </a:lnTo>
                <a:lnTo>
                  <a:pt x="0" y="264475"/>
                </a:lnTo>
                <a:lnTo>
                  <a:pt x="0" y="6611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6119" rIns="99178" bIns="6611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/>
          </a:p>
        </p:txBody>
      </p:sp>
      <p:sp>
        <p:nvSpPr>
          <p:cNvPr id="40" name="Freeform 39"/>
          <p:cNvSpPr/>
          <p:nvPr/>
        </p:nvSpPr>
        <p:spPr>
          <a:xfrm>
            <a:off x="5262551" y="2655005"/>
            <a:ext cx="995880" cy="675882"/>
          </a:xfrm>
          <a:custGeom>
            <a:avLst/>
            <a:gdLst>
              <a:gd name="connsiteX0" fmla="*/ 0 w 1327841"/>
              <a:gd name="connsiteY0" fmla="*/ 67588 h 675882"/>
              <a:gd name="connsiteX1" fmla="*/ 67588 w 1327841"/>
              <a:gd name="connsiteY1" fmla="*/ 0 h 675882"/>
              <a:gd name="connsiteX2" fmla="*/ 1260253 w 1327841"/>
              <a:gd name="connsiteY2" fmla="*/ 0 h 675882"/>
              <a:gd name="connsiteX3" fmla="*/ 1327841 w 1327841"/>
              <a:gd name="connsiteY3" fmla="*/ 67588 h 675882"/>
              <a:gd name="connsiteX4" fmla="*/ 1327841 w 1327841"/>
              <a:gd name="connsiteY4" fmla="*/ 608294 h 675882"/>
              <a:gd name="connsiteX5" fmla="*/ 1260253 w 1327841"/>
              <a:gd name="connsiteY5" fmla="*/ 675882 h 675882"/>
              <a:gd name="connsiteX6" fmla="*/ 67588 w 1327841"/>
              <a:gd name="connsiteY6" fmla="*/ 675882 h 675882"/>
              <a:gd name="connsiteX7" fmla="*/ 0 w 1327841"/>
              <a:gd name="connsiteY7" fmla="*/ 608294 h 675882"/>
              <a:gd name="connsiteX8" fmla="*/ 0 w 1327841"/>
              <a:gd name="connsiteY8" fmla="*/ 67588 h 6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841" h="675882">
                <a:moveTo>
                  <a:pt x="0" y="67588"/>
                </a:moveTo>
                <a:cubicBezTo>
                  <a:pt x="0" y="30260"/>
                  <a:pt x="30260" y="0"/>
                  <a:pt x="67588" y="0"/>
                </a:cubicBezTo>
                <a:lnTo>
                  <a:pt x="1260253" y="0"/>
                </a:lnTo>
                <a:cubicBezTo>
                  <a:pt x="1297581" y="0"/>
                  <a:pt x="1327841" y="30260"/>
                  <a:pt x="1327841" y="67588"/>
                </a:cubicBezTo>
                <a:lnTo>
                  <a:pt x="1327841" y="608294"/>
                </a:lnTo>
                <a:cubicBezTo>
                  <a:pt x="1327841" y="645622"/>
                  <a:pt x="1297581" y="675882"/>
                  <a:pt x="1260253" y="675882"/>
                </a:cubicBezTo>
                <a:lnTo>
                  <a:pt x="67588" y="675882"/>
                </a:lnTo>
                <a:cubicBezTo>
                  <a:pt x="30260" y="675882"/>
                  <a:pt x="0" y="645622"/>
                  <a:pt x="0" y="608294"/>
                </a:cubicBezTo>
                <a:lnTo>
                  <a:pt x="0" y="675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293874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Uji</a:t>
            </a:r>
            <a:r>
              <a:rPr lang="en-US" b="1" dirty="0"/>
              <a:t> Beta</a:t>
            </a:r>
            <a:endParaRPr lang="id-ID" b="1" dirty="0"/>
          </a:p>
        </p:txBody>
      </p:sp>
      <p:sp>
        <p:nvSpPr>
          <p:cNvPr id="41" name="Freeform 40"/>
          <p:cNvSpPr/>
          <p:nvPr/>
        </p:nvSpPr>
        <p:spPr>
          <a:xfrm>
            <a:off x="5466526" y="3105594"/>
            <a:ext cx="995880" cy="945000"/>
          </a:xfrm>
          <a:custGeom>
            <a:avLst/>
            <a:gdLst>
              <a:gd name="connsiteX0" fmla="*/ 0 w 1327841"/>
              <a:gd name="connsiteY0" fmla="*/ 94500 h 945000"/>
              <a:gd name="connsiteX1" fmla="*/ 94500 w 1327841"/>
              <a:gd name="connsiteY1" fmla="*/ 0 h 945000"/>
              <a:gd name="connsiteX2" fmla="*/ 1233341 w 1327841"/>
              <a:gd name="connsiteY2" fmla="*/ 0 h 945000"/>
              <a:gd name="connsiteX3" fmla="*/ 1327841 w 1327841"/>
              <a:gd name="connsiteY3" fmla="*/ 94500 h 945000"/>
              <a:gd name="connsiteX4" fmla="*/ 1327841 w 1327841"/>
              <a:gd name="connsiteY4" fmla="*/ 850500 h 945000"/>
              <a:gd name="connsiteX5" fmla="*/ 1233341 w 1327841"/>
              <a:gd name="connsiteY5" fmla="*/ 945000 h 945000"/>
              <a:gd name="connsiteX6" fmla="*/ 94500 w 1327841"/>
              <a:gd name="connsiteY6" fmla="*/ 945000 h 945000"/>
              <a:gd name="connsiteX7" fmla="*/ 0 w 1327841"/>
              <a:gd name="connsiteY7" fmla="*/ 850500 h 945000"/>
              <a:gd name="connsiteX8" fmla="*/ 0 w 1327841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841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233341" y="0"/>
                </a:lnTo>
                <a:cubicBezTo>
                  <a:pt x="1285532" y="0"/>
                  <a:pt x="1327841" y="42309"/>
                  <a:pt x="1327841" y="94500"/>
                </a:cubicBezTo>
                <a:lnTo>
                  <a:pt x="1327841" y="850500"/>
                </a:lnTo>
                <a:cubicBezTo>
                  <a:pt x="1327841" y="902691"/>
                  <a:pt x="1285532" y="945000"/>
                  <a:pt x="1233341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0" bIns="134358" numCol="1" spcCol="1270" anchor="t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 err="1"/>
              <a:t>Uji</a:t>
            </a:r>
            <a:r>
              <a:rPr lang="en-US" sz="1600" dirty="0"/>
              <a:t> </a:t>
            </a:r>
            <a:r>
              <a:rPr lang="en-US" sz="1600" dirty="0" err="1"/>
              <a:t>lapangan</a:t>
            </a:r>
            <a:r>
              <a:rPr lang="en-US" sz="1600" dirty="0"/>
              <a:t> (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r>
              <a:rPr lang="en-US" sz="1600" dirty="0"/>
              <a:t>)</a:t>
            </a:r>
            <a:endParaRPr lang="id-ID" sz="1600" dirty="0"/>
          </a:p>
        </p:txBody>
      </p:sp>
      <p:sp>
        <p:nvSpPr>
          <p:cNvPr id="42" name="Freeform 41"/>
          <p:cNvSpPr/>
          <p:nvPr/>
        </p:nvSpPr>
        <p:spPr>
          <a:xfrm>
            <a:off x="6409403" y="2715002"/>
            <a:ext cx="320060" cy="330594"/>
          </a:xfrm>
          <a:custGeom>
            <a:avLst/>
            <a:gdLst>
              <a:gd name="connsiteX0" fmla="*/ 0 w 426747"/>
              <a:gd name="connsiteY0" fmla="*/ 66119 h 330594"/>
              <a:gd name="connsiteX1" fmla="*/ 261450 w 426747"/>
              <a:gd name="connsiteY1" fmla="*/ 66119 h 330594"/>
              <a:gd name="connsiteX2" fmla="*/ 261450 w 426747"/>
              <a:gd name="connsiteY2" fmla="*/ 0 h 330594"/>
              <a:gd name="connsiteX3" fmla="*/ 426747 w 426747"/>
              <a:gd name="connsiteY3" fmla="*/ 165297 h 330594"/>
              <a:gd name="connsiteX4" fmla="*/ 261450 w 426747"/>
              <a:gd name="connsiteY4" fmla="*/ 330594 h 330594"/>
              <a:gd name="connsiteX5" fmla="*/ 261450 w 426747"/>
              <a:gd name="connsiteY5" fmla="*/ 264475 h 330594"/>
              <a:gd name="connsiteX6" fmla="*/ 0 w 426747"/>
              <a:gd name="connsiteY6" fmla="*/ 264475 h 330594"/>
              <a:gd name="connsiteX7" fmla="*/ 0 w 426747"/>
              <a:gd name="connsiteY7" fmla="*/ 66119 h 3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47" h="330594">
                <a:moveTo>
                  <a:pt x="0" y="66119"/>
                </a:moveTo>
                <a:lnTo>
                  <a:pt x="261450" y="66119"/>
                </a:lnTo>
                <a:lnTo>
                  <a:pt x="261450" y="0"/>
                </a:lnTo>
                <a:lnTo>
                  <a:pt x="426747" y="165297"/>
                </a:lnTo>
                <a:lnTo>
                  <a:pt x="261450" y="330594"/>
                </a:lnTo>
                <a:lnTo>
                  <a:pt x="261450" y="264475"/>
                </a:lnTo>
                <a:lnTo>
                  <a:pt x="0" y="264475"/>
                </a:lnTo>
                <a:lnTo>
                  <a:pt x="0" y="6611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6119" rIns="99178" bIns="6611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/>
          </a:p>
        </p:txBody>
      </p:sp>
      <p:sp>
        <p:nvSpPr>
          <p:cNvPr id="43" name="Freeform 42"/>
          <p:cNvSpPr/>
          <p:nvPr/>
        </p:nvSpPr>
        <p:spPr>
          <a:xfrm>
            <a:off x="6862320" y="2655005"/>
            <a:ext cx="995880" cy="675882"/>
          </a:xfrm>
          <a:custGeom>
            <a:avLst/>
            <a:gdLst>
              <a:gd name="connsiteX0" fmla="*/ 0 w 1327841"/>
              <a:gd name="connsiteY0" fmla="*/ 67588 h 675882"/>
              <a:gd name="connsiteX1" fmla="*/ 67588 w 1327841"/>
              <a:gd name="connsiteY1" fmla="*/ 0 h 675882"/>
              <a:gd name="connsiteX2" fmla="*/ 1260253 w 1327841"/>
              <a:gd name="connsiteY2" fmla="*/ 0 h 675882"/>
              <a:gd name="connsiteX3" fmla="*/ 1327841 w 1327841"/>
              <a:gd name="connsiteY3" fmla="*/ 67588 h 675882"/>
              <a:gd name="connsiteX4" fmla="*/ 1327841 w 1327841"/>
              <a:gd name="connsiteY4" fmla="*/ 608294 h 675882"/>
              <a:gd name="connsiteX5" fmla="*/ 1260253 w 1327841"/>
              <a:gd name="connsiteY5" fmla="*/ 675882 h 675882"/>
              <a:gd name="connsiteX6" fmla="*/ 67588 w 1327841"/>
              <a:gd name="connsiteY6" fmla="*/ 675882 h 675882"/>
              <a:gd name="connsiteX7" fmla="*/ 0 w 1327841"/>
              <a:gd name="connsiteY7" fmla="*/ 608294 h 675882"/>
              <a:gd name="connsiteX8" fmla="*/ 0 w 1327841"/>
              <a:gd name="connsiteY8" fmla="*/ 67588 h 6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841" h="675882">
                <a:moveTo>
                  <a:pt x="0" y="67588"/>
                </a:moveTo>
                <a:cubicBezTo>
                  <a:pt x="0" y="30260"/>
                  <a:pt x="30260" y="0"/>
                  <a:pt x="67588" y="0"/>
                </a:cubicBezTo>
                <a:lnTo>
                  <a:pt x="1260253" y="0"/>
                </a:lnTo>
                <a:cubicBezTo>
                  <a:pt x="1297581" y="0"/>
                  <a:pt x="1327841" y="30260"/>
                  <a:pt x="1327841" y="67588"/>
                </a:cubicBezTo>
                <a:lnTo>
                  <a:pt x="1327841" y="608294"/>
                </a:lnTo>
                <a:cubicBezTo>
                  <a:pt x="1327841" y="645622"/>
                  <a:pt x="1297581" y="675882"/>
                  <a:pt x="1260253" y="675882"/>
                </a:cubicBezTo>
                <a:lnTo>
                  <a:pt x="67588" y="675882"/>
                </a:lnTo>
                <a:cubicBezTo>
                  <a:pt x="30260" y="675882"/>
                  <a:pt x="0" y="645622"/>
                  <a:pt x="0" y="608294"/>
                </a:cubicBezTo>
                <a:lnTo>
                  <a:pt x="0" y="675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293874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Difusi</a:t>
            </a:r>
            <a:endParaRPr lang="id-ID" b="1" dirty="0"/>
          </a:p>
        </p:txBody>
      </p:sp>
      <p:sp>
        <p:nvSpPr>
          <p:cNvPr id="44" name="Freeform 43"/>
          <p:cNvSpPr/>
          <p:nvPr/>
        </p:nvSpPr>
        <p:spPr>
          <a:xfrm>
            <a:off x="7066295" y="3105594"/>
            <a:ext cx="995880" cy="945000"/>
          </a:xfrm>
          <a:custGeom>
            <a:avLst/>
            <a:gdLst>
              <a:gd name="connsiteX0" fmla="*/ 0 w 1327841"/>
              <a:gd name="connsiteY0" fmla="*/ 94500 h 945000"/>
              <a:gd name="connsiteX1" fmla="*/ 94500 w 1327841"/>
              <a:gd name="connsiteY1" fmla="*/ 0 h 945000"/>
              <a:gd name="connsiteX2" fmla="*/ 1233341 w 1327841"/>
              <a:gd name="connsiteY2" fmla="*/ 0 h 945000"/>
              <a:gd name="connsiteX3" fmla="*/ 1327841 w 1327841"/>
              <a:gd name="connsiteY3" fmla="*/ 94500 h 945000"/>
              <a:gd name="connsiteX4" fmla="*/ 1327841 w 1327841"/>
              <a:gd name="connsiteY4" fmla="*/ 850500 h 945000"/>
              <a:gd name="connsiteX5" fmla="*/ 1233341 w 1327841"/>
              <a:gd name="connsiteY5" fmla="*/ 945000 h 945000"/>
              <a:gd name="connsiteX6" fmla="*/ 94500 w 1327841"/>
              <a:gd name="connsiteY6" fmla="*/ 945000 h 945000"/>
              <a:gd name="connsiteX7" fmla="*/ 0 w 1327841"/>
              <a:gd name="connsiteY7" fmla="*/ 850500 h 945000"/>
              <a:gd name="connsiteX8" fmla="*/ 0 w 1327841"/>
              <a:gd name="connsiteY8" fmla="*/ 9450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841" h="945000">
                <a:moveTo>
                  <a:pt x="0" y="94500"/>
                </a:moveTo>
                <a:cubicBezTo>
                  <a:pt x="0" y="42309"/>
                  <a:pt x="42309" y="0"/>
                  <a:pt x="94500" y="0"/>
                </a:cubicBezTo>
                <a:lnTo>
                  <a:pt x="1233341" y="0"/>
                </a:lnTo>
                <a:cubicBezTo>
                  <a:pt x="1285532" y="0"/>
                  <a:pt x="1327841" y="42309"/>
                  <a:pt x="1327841" y="94500"/>
                </a:cubicBezTo>
                <a:lnTo>
                  <a:pt x="1327841" y="850500"/>
                </a:lnTo>
                <a:cubicBezTo>
                  <a:pt x="1327841" y="902691"/>
                  <a:pt x="1285532" y="945000"/>
                  <a:pt x="1233341" y="945000"/>
                </a:cubicBezTo>
                <a:lnTo>
                  <a:pt x="94500" y="945000"/>
                </a:lnTo>
                <a:cubicBezTo>
                  <a:pt x="42309" y="945000"/>
                  <a:pt x="0" y="902691"/>
                  <a:pt x="0" y="850500"/>
                </a:cubicBezTo>
                <a:lnTo>
                  <a:pt x="0" y="9450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358" tIns="134358" rIns="134358" bIns="134358" numCol="1" spcCol="1270" anchor="t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 err="1"/>
              <a:t>Aplikasi</a:t>
            </a:r>
            <a:r>
              <a:rPr lang="en-US" sz="1600" dirty="0"/>
              <a:t> di </a:t>
            </a:r>
            <a:r>
              <a:rPr lang="en-US" sz="1600" dirty="0" err="1"/>
              <a:t>pengguna</a:t>
            </a:r>
            <a:endParaRPr lang="id-ID" sz="1600" dirty="0"/>
          </a:p>
        </p:txBody>
      </p:sp>
      <p:sp>
        <p:nvSpPr>
          <p:cNvPr id="5" name="Cloud Callout 4"/>
          <p:cNvSpPr/>
          <p:nvPr/>
        </p:nvSpPr>
        <p:spPr>
          <a:xfrm>
            <a:off x="2922817" y="1405763"/>
            <a:ext cx="1085850" cy="795072"/>
          </a:xfrm>
          <a:prstGeom prst="cloudCallout">
            <a:avLst>
              <a:gd name="adj1" fmla="val -9687"/>
              <a:gd name="adj2" fmla="val 1138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Temuan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Baru</a:t>
            </a:r>
            <a:endParaRPr lang="id-ID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6075280" y="1405763"/>
            <a:ext cx="1085850" cy="795072"/>
          </a:xfrm>
          <a:prstGeom prst="cloudCallout">
            <a:avLst>
              <a:gd name="adj1" fmla="val -7829"/>
              <a:gd name="adj2" fmla="val 1138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Inovasi</a:t>
            </a:r>
            <a:endParaRPr lang="id-ID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59951" y="4495800"/>
            <a:ext cx="4788568" cy="2286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2036843" y="5400136"/>
            <a:ext cx="1625808" cy="619664"/>
          </a:xfrm>
          <a:custGeom>
            <a:avLst/>
            <a:gdLst>
              <a:gd name="connsiteX0" fmla="*/ 0 w 1824177"/>
              <a:gd name="connsiteY0" fmla="*/ 304036 h 1910080"/>
              <a:gd name="connsiteX1" fmla="*/ 304036 w 1824177"/>
              <a:gd name="connsiteY1" fmla="*/ 0 h 1910080"/>
              <a:gd name="connsiteX2" fmla="*/ 1520141 w 1824177"/>
              <a:gd name="connsiteY2" fmla="*/ 0 h 1910080"/>
              <a:gd name="connsiteX3" fmla="*/ 1824177 w 1824177"/>
              <a:gd name="connsiteY3" fmla="*/ 304036 h 1910080"/>
              <a:gd name="connsiteX4" fmla="*/ 1824177 w 1824177"/>
              <a:gd name="connsiteY4" fmla="*/ 1606044 h 1910080"/>
              <a:gd name="connsiteX5" fmla="*/ 1520141 w 1824177"/>
              <a:gd name="connsiteY5" fmla="*/ 1910080 h 1910080"/>
              <a:gd name="connsiteX6" fmla="*/ 304036 w 1824177"/>
              <a:gd name="connsiteY6" fmla="*/ 1910080 h 1910080"/>
              <a:gd name="connsiteX7" fmla="*/ 0 w 1824177"/>
              <a:gd name="connsiteY7" fmla="*/ 1606044 h 1910080"/>
              <a:gd name="connsiteX8" fmla="*/ 0 w 1824177"/>
              <a:gd name="connsiteY8" fmla="*/ 304036 h 19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4177" h="1910080">
                <a:moveTo>
                  <a:pt x="0" y="304036"/>
                </a:moveTo>
                <a:cubicBezTo>
                  <a:pt x="0" y="136122"/>
                  <a:pt x="136122" y="0"/>
                  <a:pt x="304036" y="0"/>
                </a:cubicBezTo>
                <a:lnTo>
                  <a:pt x="1520141" y="0"/>
                </a:lnTo>
                <a:cubicBezTo>
                  <a:pt x="1688055" y="0"/>
                  <a:pt x="1824177" y="136122"/>
                  <a:pt x="1824177" y="304036"/>
                </a:cubicBezTo>
                <a:lnTo>
                  <a:pt x="1824177" y="1606044"/>
                </a:lnTo>
                <a:cubicBezTo>
                  <a:pt x="1824177" y="1773958"/>
                  <a:pt x="1688055" y="1910080"/>
                  <a:pt x="1520141" y="1910080"/>
                </a:cubicBezTo>
                <a:lnTo>
                  <a:pt x="304036" y="1910080"/>
                </a:lnTo>
                <a:cubicBezTo>
                  <a:pt x="136122" y="1910080"/>
                  <a:pt x="0" y="1773958"/>
                  <a:pt x="0" y="1606044"/>
                </a:cubicBezTo>
                <a:lnTo>
                  <a:pt x="0" y="3040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629" tIns="157629" rIns="157629" bIns="157629" numCol="1" spcCol="1270" anchor="t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/>
              <a:t>Riset</a:t>
            </a:r>
            <a:r>
              <a:rPr lang="en-US" sz="1600" b="1" dirty="0"/>
              <a:t> </a:t>
            </a:r>
            <a:r>
              <a:rPr lang="en-US" sz="1600" b="1" dirty="0" err="1"/>
              <a:t>Dasar</a:t>
            </a:r>
            <a:endParaRPr lang="id-ID" sz="1600" b="1" dirty="0"/>
          </a:p>
        </p:txBody>
      </p:sp>
      <p:sp>
        <p:nvSpPr>
          <p:cNvPr id="29" name="Freeform 28"/>
          <p:cNvSpPr/>
          <p:nvPr/>
        </p:nvSpPr>
        <p:spPr>
          <a:xfrm>
            <a:off x="3662781" y="5394522"/>
            <a:ext cx="2445586" cy="630973"/>
          </a:xfrm>
          <a:custGeom>
            <a:avLst/>
            <a:gdLst>
              <a:gd name="connsiteX0" fmla="*/ 0 w 1824177"/>
              <a:gd name="connsiteY0" fmla="*/ 304036 h 1910080"/>
              <a:gd name="connsiteX1" fmla="*/ 304036 w 1824177"/>
              <a:gd name="connsiteY1" fmla="*/ 0 h 1910080"/>
              <a:gd name="connsiteX2" fmla="*/ 1520141 w 1824177"/>
              <a:gd name="connsiteY2" fmla="*/ 0 h 1910080"/>
              <a:gd name="connsiteX3" fmla="*/ 1824177 w 1824177"/>
              <a:gd name="connsiteY3" fmla="*/ 304036 h 1910080"/>
              <a:gd name="connsiteX4" fmla="*/ 1824177 w 1824177"/>
              <a:gd name="connsiteY4" fmla="*/ 1606044 h 1910080"/>
              <a:gd name="connsiteX5" fmla="*/ 1520141 w 1824177"/>
              <a:gd name="connsiteY5" fmla="*/ 1910080 h 1910080"/>
              <a:gd name="connsiteX6" fmla="*/ 304036 w 1824177"/>
              <a:gd name="connsiteY6" fmla="*/ 1910080 h 1910080"/>
              <a:gd name="connsiteX7" fmla="*/ 0 w 1824177"/>
              <a:gd name="connsiteY7" fmla="*/ 1606044 h 1910080"/>
              <a:gd name="connsiteX8" fmla="*/ 0 w 1824177"/>
              <a:gd name="connsiteY8" fmla="*/ 304036 h 19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4177" h="1910080">
                <a:moveTo>
                  <a:pt x="0" y="304036"/>
                </a:moveTo>
                <a:cubicBezTo>
                  <a:pt x="0" y="136122"/>
                  <a:pt x="136122" y="0"/>
                  <a:pt x="304036" y="0"/>
                </a:cubicBezTo>
                <a:lnTo>
                  <a:pt x="1520141" y="0"/>
                </a:lnTo>
                <a:cubicBezTo>
                  <a:pt x="1688055" y="0"/>
                  <a:pt x="1824177" y="136122"/>
                  <a:pt x="1824177" y="304036"/>
                </a:cubicBezTo>
                <a:lnTo>
                  <a:pt x="1824177" y="1606044"/>
                </a:lnTo>
                <a:cubicBezTo>
                  <a:pt x="1824177" y="1773958"/>
                  <a:pt x="1688055" y="1910080"/>
                  <a:pt x="1520141" y="1910080"/>
                </a:cubicBezTo>
                <a:lnTo>
                  <a:pt x="304036" y="1910080"/>
                </a:lnTo>
                <a:cubicBezTo>
                  <a:pt x="136122" y="1910080"/>
                  <a:pt x="0" y="1773958"/>
                  <a:pt x="0" y="1606044"/>
                </a:cubicBezTo>
                <a:lnTo>
                  <a:pt x="0" y="3040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157629" rIns="36000" bIns="157629" numCol="1" spcCol="1270" anchor="t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/>
              <a:t>Riset</a:t>
            </a:r>
            <a:r>
              <a:rPr lang="en-US" sz="1600" b="1" dirty="0"/>
              <a:t> </a:t>
            </a:r>
            <a:r>
              <a:rPr lang="en-US" sz="1600" b="1" dirty="0" err="1"/>
              <a:t>Terapan</a:t>
            </a:r>
            <a:endParaRPr lang="id-ID" sz="1600" b="1" dirty="0"/>
          </a:p>
        </p:txBody>
      </p:sp>
      <p:sp>
        <p:nvSpPr>
          <p:cNvPr id="31" name="Freeform 30"/>
          <p:cNvSpPr/>
          <p:nvPr/>
        </p:nvSpPr>
        <p:spPr>
          <a:xfrm>
            <a:off x="6128537" y="5394519"/>
            <a:ext cx="1933638" cy="596470"/>
          </a:xfrm>
          <a:custGeom>
            <a:avLst/>
            <a:gdLst>
              <a:gd name="connsiteX0" fmla="*/ 0 w 1824177"/>
              <a:gd name="connsiteY0" fmla="*/ 304036 h 1910080"/>
              <a:gd name="connsiteX1" fmla="*/ 304036 w 1824177"/>
              <a:gd name="connsiteY1" fmla="*/ 0 h 1910080"/>
              <a:gd name="connsiteX2" fmla="*/ 1520141 w 1824177"/>
              <a:gd name="connsiteY2" fmla="*/ 0 h 1910080"/>
              <a:gd name="connsiteX3" fmla="*/ 1824177 w 1824177"/>
              <a:gd name="connsiteY3" fmla="*/ 304036 h 1910080"/>
              <a:gd name="connsiteX4" fmla="*/ 1824177 w 1824177"/>
              <a:gd name="connsiteY4" fmla="*/ 1606044 h 1910080"/>
              <a:gd name="connsiteX5" fmla="*/ 1520141 w 1824177"/>
              <a:gd name="connsiteY5" fmla="*/ 1910080 h 1910080"/>
              <a:gd name="connsiteX6" fmla="*/ 304036 w 1824177"/>
              <a:gd name="connsiteY6" fmla="*/ 1910080 h 1910080"/>
              <a:gd name="connsiteX7" fmla="*/ 0 w 1824177"/>
              <a:gd name="connsiteY7" fmla="*/ 1606044 h 1910080"/>
              <a:gd name="connsiteX8" fmla="*/ 0 w 1824177"/>
              <a:gd name="connsiteY8" fmla="*/ 304036 h 19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4177" h="1910080">
                <a:moveTo>
                  <a:pt x="0" y="304036"/>
                </a:moveTo>
                <a:cubicBezTo>
                  <a:pt x="0" y="136122"/>
                  <a:pt x="136122" y="0"/>
                  <a:pt x="304036" y="0"/>
                </a:cubicBezTo>
                <a:lnTo>
                  <a:pt x="1520141" y="0"/>
                </a:lnTo>
                <a:cubicBezTo>
                  <a:pt x="1688055" y="0"/>
                  <a:pt x="1824177" y="136122"/>
                  <a:pt x="1824177" y="304036"/>
                </a:cubicBezTo>
                <a:lnTo>
                  <a:pt x="1824177" y="1606044"/>
                </a:lnTo>
                <a:cubicBezTo>
                  <a:pt x="1824177" y="1773958"/>
                  <a:pt x="1688055" y="1910080"/>
                  <a:pt x="1520141" y="1910080"/>
                </a:cubicBezTo>
                <a:lnTo>
                  <a:pt x="304036" y="1910080"/>
                </a:lnTo>
                <a:cubicBezTo>
                  <a:pt x="136122" y="1910080"/>
                  <a:pt x="0" y="1773958"/>
                  <a:pt x="0" y="1606044"/>
                </a:cubicBezTo>
                <a:lnTo>
                  <a:pt x="0" y="30403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629" tIns="157629" rIns="157629" bIns="157629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err="1"/>
              <a:t>Riset</a:t>
            </a:r>
            <a:r>
              <a:rPr lang="en-US" sz="1400" b="1" dirty="0"/>
              <a:t> </a:t>
            </a:r>
            <a:r>
              <a:rPr lang="en-US" sz="1400" b="1" dirty="0" err="1"/>
              <a:t>Pengembangan</a:t>
            </a:r>
            <a:endParaRPr lang="en-US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921024" y="4413937"/>
            <a:ext cx="113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Publikasi</a:t>
            </a:r>
            <a:endParaRPr lang="id-ID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372827" y="4427384"/>
            <a:ext cx="79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Paten</a:t>
            </a:r>
            <a:endParaRPr lang="id-ID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401047" y="4433047"/>
            <a:ext cx="124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Prototype</a:t>
            </a:r>
            <a:endParaRPr lang="id-ID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4917" y="6304754"/>
          <a:ext cx="740485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72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58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72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86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55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329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239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TINGKAT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KESIAPAN TEKNOLOGI :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0153" y="2"/>
            <a:ext cx="713846" cy="816023"/>
          </a:xfrm>
          <a:prstGeom prst="rect">
            <a:avLst/>
          </a:prstGeom>
        </p:spPr>
      </p:pic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A2BA5-33BF-40F3-871E-AC8A29F3CC99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2B04E-49D8-40A9-8C6D-63063E0D8EAE}" type="slidenum">
              <a:rPr lang="id-ID" altLang="en-US" smtClean="0"/>
              <a:pPr>
                <a:defRPr/>
              </a:pPr>
              <a:t>15</a:t>
            </a:fld>
            <a:endParaRPr lang="id-ID" alt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8209428" cy="8853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PENELITIAN KERJA SAMA LUAR NEGERI (PKLN)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59959" y="2097744"/>
            <a:ext cx="2672603" cy="356347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70393" y="2232918"/>
          <a:ext cx="3344958" cy="355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" y="2598310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7827" y="3063845"/>
            <a:ext cx="23946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Memperluas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jejaring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penelitian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mitra</a:t>
            </a:r>
            <a:r>
              <a:rPr lang="en-US" sz="2000" dirty="0">
                <a:solidFill>
                  <a:schemeClr val="bg1"/>
                </a:solidFill>
              </a:rPr>
              <a:t> LN </a:t>
            </a:r>
            <a:r>
              <a:rPr lang="en-US" sz="2000" dirty="0" err="1">
                <a:solidFill>
                  <a:schemeClr val="bg1"/>
                </a:solidFill>
              </a:rPr>
              <a:t>bereputasi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Meningkatkan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produktifitas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publikasi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jurnal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internasional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bereputasi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5000" y="2580167"/>
            <a:ext cx="2430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747240" y="2951137"/>
            <a:ext cx="1898039" cy="127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811" y="4999493"/>
            <a:ext cx="2554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berpendidikan</a:t>
            </a:r>
            <a:r>
              <a:rPr lang="en-US" sz="1600" dirty="0"/>
              <a:t> S-3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1-3 orang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PT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05923" y="1626527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7795871"/>
              </p:ext>
            </p:extLst>
          </p:nvPr>
        </p:nvGraphicFramePr>
        <p:xfrm>
          <a:off x="2482878" y="5949134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5924" y="941448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5750" y="941448"/>
          <a:ext cx="326804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9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7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Dasar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9117" y="1"/>
            <a:ext cx="874883" cy="1000109"/>
          </a:xfrm>
          <a:prstGeom prst="rect">
            <a:avLst/>
          </a:prstGeom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BA650-1FF5-417B-8511-336B69829DF2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16</a:t>
            </a:fld>
            <a:endParaRPr lang="id-ID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23" y="365126"/>
            <a:ext cx="8209428" cy="775036"/>
          </a:xfrm>
        </p:spPr>
        <p:txBody>
          <a:bodyPr/>
          <a:lstStyle/>
          <a:p>
            <a:r>
              <a:rPr lang="en-US" b="1" dirty="0"/>
              <a:t>PENELITIAN BERBASIS KOMPETENSI (PBK)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59959" y="2097744"/>
            <a:ext cx="2672603" cy="356347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70393" y="2338569"/>
          <a:ext cx="3344958" cy="355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" y="2598310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84156" y="3080051"/>
            <a:ext cx="2394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Rekam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jejak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peneliti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harus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kuat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Meningkatkan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kompetensi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peneliti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sesuai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bidang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ilmunya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1330" y="2525735"/>
            <a:ext cx="2430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69723" y="2937993"/>
            <a:ext cx="2049235" cy="18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090" y="4957685"/>
            <a:ext cx="2745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berpendidikan</a:t>
            </a:r>
            <a:r>
              <a:rPr lang="en-US" sz="1600" dirty="0"/>
              <a:t> S-3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berjumlah</a:t>
            </a:r>
            <a:r>
              <a:rPr lang="en-US" sz="1600" dirty="0"/>
              <a:t> 1-2 orang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endParaRPr lang="en-US" sz="16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5048772"/>
              </p:ext>
            </p:extLst>
          </p:nvPr>
        </p:nvGraphicFramePr>
        <p:xfrm>
          <a:off x="2616487" y="5880120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305923" y="1819567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05924" y="1134488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126230" y="1115092"/>
          <a:ext cx="326804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9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7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Dasar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9117" y="1"/>
            <a:ext cx="874883" cy="1000109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A2E0E-0676-4FBD-85FD-3CE7771CE0C8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17</a:t>
            </a:fld>
            <a:endParaRPr lang="id-ID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23" y="127524"/>
            <a:ext cx="8209428" cy="9903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PENELITIAN STRATEGIS </a:t>
            </a:r>
            <a:r>
              <a:rPr lang="en-US" b="1" dirty="0" smtClean="0"/>
              <a:t>NASIONAL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010574" y="2060622"/>
            <a:ext cx="2672603" cy="356347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844540" y="2173857"/>
          <a:ext cx="2670810" cy="404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41" y="2153622"/>
            <a:ext cx="753703" cy="1351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85176" y="3206427"/>
            <a:ext cx="2394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Menghasilkan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inovasi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membantu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penyelesaian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permasalahan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strategis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nasional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2152" y="2486558"/>
            <a:ext cx="2723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TERAPAN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94412" y="283711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725" y="3322153"/>
            <a:ext cx="28415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Institusi</a:t>
            </a:r>
            <a:r>
              <a:rPr lang="en-US" sz="14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ketua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minimum </a:t>
            </a:r>
            <a:r>
              <a:rPr lang="en-US" sz="1400" dirty="0" err="1"/>
              <a:t>satu</a:t>
            </a:r>
            <a:r>
              <a:rPr lang="en-US" sz="1400" dirty="0"/>
              <a:t> orang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berpendidikan</a:t>
            </a:r>
            <a:r>
              <a:rPr lang="en-US" sz="1400" dirty="0"/>
              <a:t> </a:t>
            </a:r>
            <a:r>
              <a:rPr lang="en-US" sz="1400" dirty="0" err="1"/>
              <a:t>doktor</a:t>
            </a:r>
            <a:r>
              <a:rPr lang="en-US" sz="1400" dirty="0"/>
              <a:t> (S-3)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peneliti</a:t>
            </a:r>
            <a:r>
              <a:rPr lang="en-US" sz="1400" dirty="0"/>
              <a:t> </a:t>
            </a:r>
            <a:r>
              <a:rPr lang="en-US" sz="1400" dirty="0" err="1"/>
              <a:t>sebanyak</a:t>
            </a:r>
            <a:r>
              <a:rPr lang="en-US" sz="1400" dirty="0"/>
              <a:t> 1-3 orang</a:t>
            </a:r>
          </a:p>
          <a:p>
            <a:endParaRPr lang="en-US" sz="1400" b="1" dirty="0"/>
          </a:p>
          <a:p>
            <a:r>
              <a:rPr lang="en-US" sz="1400" b="1" dirty="0" err="1"/>
              <a:t>Konsorsium</a:t>
            </a:r>
            <a:r>
              <a:rPr lang="en-US" sz="1400" b="1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Tim </a:t>
            </a:r>
            <a:r>
              <a:rPr lang="en-US" sz="1400" dirty="0" err="1"/>
              <a:t>pengusul</a:t>
            </a:r>
            <a:r>
              <a:rPr lang="en-US" sz="1400" dirty="0"/>
              <a:t> </a:t>
            </a:r>
            <a:r>
              <a:rPr lang="en-US" sz="1400" dirty="0" err="1"/>
              <a:t>konsorsium</a:t>
            </a:r>
            <a:r>
              <a:rPr lang="en-US" sz="1400" dirty="0"/>
              <a:t> </a:t>
            </a:r>
            <a:r>
              <a:rPr lang="en-US" sz="1400" dirty="0" err="1"/>
              <a:t>riset</a:t>
            </a:r>
            <a:r>
              <a:rPr lang="en-US" sz="1400" dirty="0"/>
              <a:t> </a:t>
            </a:r>
            <a:r>
              <a:rPr lang="en-US" sz="1400" dirty="0" err="1"/>
              <a:t>terdiri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tiga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id-ID" sz="1400" dirty="0" smtClean="0"/>
              <a:t>PT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tim</a:t>
            </a:r>
            <a:r>
              <a:rPr lang="en-US" sz="1400" dirty="0"/>
              <a:t> </a:t>
            </a:r>
            <a:r>
              <a:rPr lang="en-US" sz="1400" dirty="0" err="1"/>
              <a:t>pengusul</a:t>
            </a:r>
            <a:r>
              <a:rPr lang="en-US" sz="1400" dirty="0"/>
              <a:t> </a:t>
            </a:r>
            <a:r>
              <a:rPr lang="en-US" sz="1400" dirty="0" err="1"/>
              <a:t>berjumlah</a:t>
            </a:r>
            <a:r>
              <a:rPr lang="en-US" sz="1400" dirty="0"/>
              <a:t> 5-6 orang (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ketua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 di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id-ID" sz="1400" dirty="0" smtClean="0"/>
              <a:t>PT</a:t>
            </a:r>
            <a:r>
              <a:rPr lang="en-US" sz="1400" dirty="0" smtClean="0"/>
              <a:t>). 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Ketua</a:t>
            </a:r>
            <a:r>
              <a:rPr lang="en-US" sz="1400" dirty="0"/>
              <a:t> </a:t>
            </a:r>
            <a:r>
              <a:rPr lang="en-US" sz="1400" dirty="0" err="1"/>
              <a:t>peneliti</a:t>
            </a:r>
            <a:r>
              <a:rPr lang="en-US" sz="1400" dirty="0"/>
              <a:t> </a:t>
            </a:r>
            <a:r>
              <a:rPr lang="en-US" sz="1400" dirty="0" err="1"/>
              <a:t>pengusul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id-ID" sz="1400" dirty="0" smtClean="0"/>
              <a:t>PT</a:t>
            </a:r>
            <a:r>
              <a:rPr lang="en-US" sz="1400" dirty="0" err="1" smtClean="0"/>
              <a:t>nya</a:t>
            </a:r>
            <a:r>
              <a:rPr lang="en-US" sz="14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Tim </a:t>
            </a:r>
            <a:r>
              <a:rPr lang="en-US" sz="1400" dirty="0" err="1"/>
              <a:t>peneliti</a:t>
            </a:r>
            <a:r>
              <a:rPr lang="en-US" sz="1400" dirty="0"/>
              <a:t> </a:t>
            </a:r>
            <a:r>
              <a:rPr lang="en-US" sz="1400" dirty="0" err="1"/>
              <a:t>diutamakan</a:t>
            </a:r>
            <a:r>
              <a:rPr lang="en-US" sz="1400" dirty="0"/>
              <a:t> </a:t>
            </a:r>
            <a:r>
              <a:rPr lang="en-US" sz="1400" dirty="0" err="1"/>
              <a:t>multidisiplin</a:t>
            </a:r>
            <a:r>
              <a:rPr lang="en-US" sz="1400" dirty="0"/>
              <a:t>,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ketua</a:t>
            </a:r>
            <a:r>
              <a:rPr lang="en-US" sz="1400" dirty="0"/>
              <a:t> </a:t>
            </a:r>
            <a:r>
              <a:rPr lang="en-US" sz="1400" dirty="0" err="1"/>
              <a:t>disetiap</a:t>
            </a:r>
            <a:r>
              <a:rPr lang="en-US" sz="1400" dirty="0"/>
              <a:t> </a:t>
            </a:r>
            <a:r>
              <a:rPr lang="id-ID" sz="1400" dirty="0" smtClean="0"/>
              <a:t>PT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/>
              <a:t>berpendidikan</a:t>
            </a:r>
            <a:r>
              <a:rPr lang="en-US" sz="1400" dirty="0"/>
              <a:t> </a:t>
            </a:r>
            <a:r>
              <a:rPr lang="en-US" sz="1400" dirty="0" err="1"/>
              <a:t>doktor</a:t>
            </a:r>
            <a:r>
              <a:rPr lang="en-US" sz="1400" dirty="0"/>
              <a:t> (S-3</a:t>
            </a:r>
            <a:r>
              <a:rPr lang="en-US" sz="1400" dirty="0" smtClean="0"/>
              <a:t>)</a:t>
            </a:r>
            <a:r>
              <a:rPr lang="id-ID" sz="1400" dirty="0" smtClean="0"/>
              <a:t> atau S-2 Lektor Kepala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10576" y="5880120"/>
          <a:ext cx="574223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4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41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41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41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41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41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41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41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 flipV="1">
            <a:off x="305923" y="1926316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05924" y="1215768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095750" y="1215768"/>
          <a:ext cx="326804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9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7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Terapan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9117" y="714358"/>
            <a:ext cx="874883" cy="1000109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5F0245-B763-437C-B45F-AAA5B9342039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18</a:t>
            </a:fld>
            <a:endParaRPr lang="id-ID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25" y="67910"/>
            <a:ext cx="8243225" cy="110984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PENELITIAN PENCIPTAAN DAN PENYAJIAN SENI (P3S)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241060" y="2188977"/>
          <a:ext cx="3731732" cy="36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1" y="2271891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457" y="3408640"/>
            <a:ext cx="2394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Menghasilkan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penciptaan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penyajian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seni</a:t>
            </a:r>
            <a:r>
              <a:rPr lang="en-US" sz="2000" b="1" dirty="0">
                <a:solidFill>
                  <a:schemeClr val="bg1"/>
                </a:solidFill>
              </a:rPr>
              <a:t> di forum </a:t>
            </a:r>
            <a:r>
              <a:rPr lang="en-US" sz="2000" b="1" dirty="0" err="1">
                <a:solidFill>
                  <a:schemeClr val="bg1"/>
                </a:solidFill>
              </a:rPr>
              <a:t>nasional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internasional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sehingga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mengangkat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citra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bangsa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5434" y="2748006"/>
            <a:ext cx="2723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TERAPAN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568457" y="314827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722" y="4631265"/>
            <a:ext cx="2554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magister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lektor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1-3 orang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id-ID" sz="1600" dirty="0" smtClean="0"/>
              <a:t>S-2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lektor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18749" y="5880741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305923" y="1651999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05924" y="941448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095750" y="941448"/>
          <a:ext cx="326804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9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7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Terapan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69117" y="1"/>
            <a:ext cx="874883" cy="1000109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BCAF3-B3CB-4DB1-9572-AE86BB833982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19</a:t>
            </a:fld>
            <a:endParaRPr lang="id-ID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4BF54-0A9B-44E8-88CB-C1570974CB14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8B46-C8E1-4B08-B8B4-EC291DEAAC2E}" type="slidenum">
              <a:rPr lang="id-ID" altLang="en-US" smtClean="0"/>
              <a:pPr>
                <a:defRPr/>
              </a:pPr>
              <a:t>2</a:t>
            </a:fld>
            <a:endParaRPr lang="id-ID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6145" name="Diagram 1"/>
          <p:cNvGraphicFramePr>
            <a:graphicFrameLocks/>
          </p:cNvGraphicFramePr>
          <p:nvPr/>
        </p:nvGraphicFramePr>
        <p:xfrm>
          <a:off x="1142976" y="428604"/>
          <a:ext cx="6858048" cy="5857916"/>
        </p:xfrm>
        <a:graphic>
          <a:graphicData uri="http://schemas.openxmlformats.org/drawingml/2006/compatibility">
            <com:legacyDrawing xmlns:com="http://schemas.openxmlformats.org/drawingml/2006/compatibility" spid="_x0000_s6145"/>
          </a:graphicData>
        </a:graphic>
      </p:graphicFrame>
    </p:spTree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50" y="271632"/>
            <a:ext cx="8144992" cy="104612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PENELITIAN UNGGULAN STRATEGIS NASIONAL (PUSN)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1" y="2419555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73598" y="3148273"/>
            <a:ext cx="23946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Institusi</a:t>
            </a:r>
            <a:r>
              <a:rPr lang="en-US" sz="2000" b="1" dirty="0">
                <a:solidFill>
                  <a:schemeClr val="bg1"/>
                </a:solidFill>
              </a:rPr>
              <a:t>/PT </a:t>
            </a:r>
            <a:r>
              <a:rPr lang="en-US" sz="2000" b="1" dirty="0" err="1">
                <a:solidFill>
                  <a:schemeClr val="bg1"/>
                </a:solidFill>
              </a:rPr>
              <a:t>bersama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mitra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menghasilkan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inovasi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menuntaskan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penelitian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melalui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</a:t>
            </a:r>
            <a:r>
              <a:rPr lang="en-US" sz="2000" dirty="0" err="1">
                <a:solidFill>
                  <a:schemeClr val="bg1"/>
                </a:solidFill>
              </a:rPr>
              <a:t>ekayasa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teknologi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rekayasa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sosial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membangun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karakter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bangsa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endParaRPr lang="id-ID" sz="2000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5434" y="2748006"/>
            <a:ext cx="2723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TERAPAN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568457" y="314827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722" y="4778932"/>
            <a:ext cx="2554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2-5 orang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doctor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</a:t>
            </a:r>
            <a:r>
              <a:rPr lang="en-US" sz="1600" dirty="0" err="1"/>
              <a:t>maksimum</a:t>
            </a:r>
            <a:r>
              <a:rPr lang="en-US" sz="1600" dirty="0"/>
              <a:t> 2 orang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18749" y="5880741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305923" y="1966958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5924" y="1256408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95750" y="1256408"/>
          <a:ext cx="367665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9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7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Pengembangan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Diagram 23"/>
          <p:cNvGraphicFramePr/>
          <p:nvPr/>
        </p:nvGraphicFramePr>
        <p:xfrm>
          <a:off x="5844540" y="2173857"/>
          <a:ext cx="2670810" cy="404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9117" y="1"/>
            <a:ext cx="874883" cy="1000109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99FE7-63EE-492A-8396-276767C7562D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20</a:t>
            </a:fld>
            <a:endParaRPr lang="id-ID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26" y="271630"/>
            <a:ext cx="8700425" cy="7128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PENELITIAN DOSEN PEMULA (PDP)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67316" y="2155412"/>
          <a:ext cx="3344958" cy="36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" y="2598310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457" y="3408640"/>
            <a:ext cx="239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Ajang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penelitian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dosen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pemula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6745" y="2596039"/>
            <a:ext cx="264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KAPASITAS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568457" y="314827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091" y="4957684"/>
            <a:ext cx="2554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maksimum</a:t>
            </a:r>
            <a:r>
              <a:rPr lang="en-US" sz="1600" dirty="0"/>
              <a:t> </a:t>
            </a:r>
            <a:r>
              <a:rPr lang="en-US" sz="1600" dirty="0" err="1"/>
              <a:t>berpendidikan</a:t>
            </a:r>
            <a:r>
              <a:rPr lang="en-US" sz="1600" dirty="0"/>
              <a:t> S-2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Asisten</a:t>
            </a:r>
            <a:r>
              <a:rPr lang="en-US" sz="1600" dirty="0"/>
              <a:t> Ahli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fungsional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1-2 orang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05923" y="1966958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1386019"/>
              </p:ext>
            </p:extLst>
          </p:nvPr>
        </p:nvGraphicFramePr>
        <p:xfrm>
          <a:off x="305924" y="1256408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5750" y="1256408"/>
          <a:ext cx="441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1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1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Pembinaan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Kapasitas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9117" y="1"/>
            <a:ext cx="874883" cy="1000109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A7FC1-B771-45CC-A69F-F8DC0EEE9545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21</a:t>
            </a:fld>
            <a:endParaRPr lang="id-ID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4211"/>
            <a:ext cx="8644495" cy="13512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PENELITIAN KERJA SAMA ANTAR PERGURUAN TINGGI (PKPT)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7" y="2332349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457" y="3408643"/>
            <a:ext cx="23946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Transfer </a:t>
            </a:r>
            <a:r>
              <a:rPr lang="en-US" sz="2000" dirty="0" err="1">
                <a:solidFill>
                  <a:schemeClr val="bg1"/>
                </a:solidFill>
              </a:rPr>
              <a:t>budaya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pengembangan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iptek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</a:rPr>
              <a:t>Magang p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id-ID" sz="2000" dirty="0">
                <a:solidFill>
                  <a:schemeClr val="bg1"/>
                </a:solidFill>
              </a:rPr>
              <a:t>d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id-ID" sz="2000" dirty="0">
                <a:solidFill>
                  <a:schemeClr val="bg1"/>
                </a:solidFill>
              </a:rPr>
              <a:t> peneliti senior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568457" y="314827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208" y="4691723"/>
            <a:ext cx="2554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(TPP)  </a:t>
            </a:r>
            <a:r>
              <a:rPr lang="en-US" sz="1600" dirty="0" err="1"/>
              <a:t>maksimum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magister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maksimal</a:t>
            </a:r>
            <a:r>
              <a:rPr lang="en-US" sz="1600" dirty="0"/>
              <a:t> </a:t>
            </a:r>
            <a:r>
              <a:rPr lang="en-US" sz="1600" dirty="0" err="1"/>
              <a:t>Lektor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1-2 orang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Tim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(TPM)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keduanya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6745" y="2563381"/>
            <a:ext cx="264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KAPASITAS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5167316" y="2261631"/>
          <a:ext cx="3344958" cy="36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305923" y="1966958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7836866"/>
              </p:ext>
            </p:extLst>
          </p:nvPr>
        </p:nvGraphicFramePr>
        <p:xfrm>
          <a:off x="305924" y="1256408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095750" y="1256408"/>
          <a:ext cx="441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1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618749" y="5880741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83739" y="459630"/>
            <a:ext cx="660260" cy="754768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2FC2D-78B0-4F64-9AA8-F24D25ED26C0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22</a:t>
            </a:fld>
            <a:endParaRPr lang="id-ID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87" y="-69154"/>
            <a:ext cx="8700425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PENELITIAN TIM PASCA SARJANA (PTP)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70393" y="2526769"/>
          <a:ext cx="3344958" cy="36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" y="2598310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457" y="3408640"/>
            <a:ext cx="2394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Meningkatkan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kemampuan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mahasiswa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pascasarjana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meneliti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melakukan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publikasi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menyelesaikan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tugas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akhirnya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091" y="4957684"/>
            <a:ext cx="2554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1-2 orang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568457" y="314827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6745" y="2563381"/>
            <a:ext cx="264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KAPASITAS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5923" y="1966958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5924" y="1256408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-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95750" y="1256408"/>
          <a:ext cx="441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1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2-3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618749" y="5880741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9117" y="1"/>
            <a:ext cx="874883" cy="1000109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5C753-5E2D-476E-B0EC-2CC29BB7A1D9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23</a:t>
            </a:fld>
            <a:endParaRPr lang="id-ID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46" y="-183372"/>
            <a:ext cx="8700425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PENELITIAN DISERTASI DOKTOR (PDD)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70393" y="2526769"/>
          <a:ext cx="3344958" cy="36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" y="2598310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457" y="3408643"/>
            <a:ext cx="23946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Mempercepat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penyelesaian</a:t>
            </a:r>
            <a:r>
              <a:rPr lang="en-US" sz="2000" b="1" dirty="0">
                <a:solidFill>
                  <a:schemeClr val="bg1"/>
                </a:solidFill>
              </a:rPr>
              <a:t> Program S-3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publikasi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internasional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091" y="4957687"/>
            <a:ext cx="25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Seorang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 program </a:t>
            </a:r>
            <a:r>
              <a:rPr lang="en-US" sz="1600" dirty="0" err="1"/>
              <a:t>doktor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568457" y="314827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6745" y="2563381"/>
            <a:ext cx="264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KAPASITAS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5923" y="1824955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5924" y="1114405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95749" y="1114405"/>
          <a:ext cx="465963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1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jt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618749" y="5880741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9117" y="1"/>
            <a:ext cx="874883" cy="1000109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E1D43-6C86-4606-BE76-544863EF9ABC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24</a:t>
            </a:fld>
            <a:endParaRPr lang="id-ID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26" y="98917"/>
            <a:ext cx="8700425" cy="92712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PENELITIAN PENDIDIKAN MAGISTER MENUJU DOKTOR UNTUK SARJANA UNGGUL (PMDSU)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70393" y="2526772"/>
          <a:ext cx="3344958" cy="320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" y="2598310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457" y="3408642"/>
            <a:ext cx="2394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Mempercepat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penyelesaian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disertasi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mahasiswa</a:t>
            </a:r>
            <a:r>
              <a:rPr lang="en-US" sz="2000" b="1" dirty="0">
                <a:solidFill>
                  <a:schemeClr val="bg1"/>
                </a:solidFill>
              </a:rPr>
              <a:t> S-3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produktivitas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publikasi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internasional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091" y="4957684"/>
            <a:ext cx="2554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promotor </a:t>
            </a:r>
            <a:r>
              <a:rPr lang="en-US" sz="1600" dirty="0" err="1"/>
              <a:t>mahasiswa</a:t>
            </a:r>
            <a:r>
              <a:rPr lang="en-US" sz="1600" dirty="0"/>
              <a:t> yang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dibimbing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kopromotor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di program PMDSU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568457" y="314827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6745" y="2563381"/>
            <a:ext cx="264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KAPASITAS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5923" y="1824955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5924" y="1114405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-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70021" y="1114405"/>
          <a:ext cx="500252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5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3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jt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618749" y="5880741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9117" y="1"/>
            <a:ext cx="874883" cy="1000109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0CB3E-EF96-4576-9527-895B5F6CC202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25</a:t>
            </a:fld>
            <a:endParaRPr lang="id-ID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26" y="271631"/>
            <a:ext cx="8700425" cy="8459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PENELITIAN PASCADOKTOR (PPD)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67316" y="2305677"/>
          <a:ext cx="3344958" cy="347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" y="2598310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71761" y="3283226"/>
            <a:ext cx="2394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Memfasilitasi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doktor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muda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melakukan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kerja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sama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riset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dosen</a:t>
            </a:r>
            <a:r>
              <a:rPr lang="en-US" sz="2000" b="1" dirty="0">
                <a:solidFill>
                  <a:schemeClr val="bg1"/>
                </a:solidFill>
              </a:rPr>
              <a:t> senior yang </a:t>
            </a:r>
            <a:r>
              <a:rPr lang="en-US" sz="2000" b="1" dirty="0" err="1">
                <a:solidFill>
                  <a:schemeClr val="bg1"/>
                </a:solidFill>
              </a:rPr>
              <a:t>memiliki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rekam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jejak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penelitian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publikasi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baik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091" y="4957684"/>
            <a:ext cx="2554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(</a:t>
            </a:r>
            <a:r>
              <a:rPr lang="en-US" sz="1600" dirty="0" err="1"/>
              <a:t>maksimum</a:t>
            </a:r>
            <a:r>
              <a:rPr lang="en-US" sz="1600" dirty="0"/>
              <a:t> 3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lulus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mengusulkan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pengarah</a:t>
            </a:r>
            <a:r>
              <a:rPr lang="en-US" sz="1600" dirty="0"/>
              <a:t> </a:t>
            </a:r>
            <a:r>
              <a:rPr lang="en-US" sz="1600" dirty="0" err="1"/>
              <a:t>bergelag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minimal </a:t>
            </a:r>
            <a:r>
              <a:rPr lang="en-US" sz="1600" dirty="0" err="1"/>
              <a:t>lektor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568457" y="314827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6745" y="2563381"/>
            <a:ext cx="264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KAPASITAS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18749" y="5880741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305923" y="1824955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5924" y="1114405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970021" y="1114405"/>
          <a:ext cx="500252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5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19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9117" y="1"/>
            <a:ext cx="874883" cy="1000109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C303A-3418-42B7-86DC-F3E90A81858F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26</a:t>
            </a:fld>
            <a:endParaRPr lang="id-ID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24489"/>
            <a:ext cx="9144000" cy="823453"/>
          </a:xfrm>
        </p:spPr>
        <p:txBody>
          <a:bodyPr>
            <a:noAutofit/>
          </a:bodyPr>
          <a:lstStyle/>
          <a:p>
            <a:r>
              <a:rPr lang="en-US" sz="4800" b="1" dirty="0"/>
              <a:t>PENELITIAN DASAR UNGGULAN PERGURUAN TINGGI (PDUPT)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70391" y="2526769"/>
          <a:ext cx="3530789" cy="36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" y="2339157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457" y="3408642"/>
            <a:ext cx="2394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Percepatan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pencapaian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Rentra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penelitian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perguruan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tinggi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berupa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temuan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dasar</a:t>
            </a:r>
            <a:endParaRPr lang="id-ID" sz="2000" dirty="0"/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1586" y="2748006"/>
            <a:ext cx="2494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DASAR</a:t>
            </a:r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568457" y="314827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091" y="4698531"/>
            <a:ext cx="2554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magister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lektor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1-3 orang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doctor </a:t>
            </a:r>
            <a:r>
              <a:rPr lang="en-US" sz="1600" dirty="0" err="1"/>
              <a:t>atau</a:t>
            </a:r>
            <a:r>
              <a:rPr lang="en-US" sz="1600" dirty="0"/>
              <a:t> magister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 </a:t>
            </a:r>
            <a:r>
              <a:rPr lang="en-US" sz="1600" dirty="0" err="1"/>
              <a:t>lektor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18749" y="5880741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306166" y="2122458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6167" y="1411907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-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70264" y="1381427"/>
          <a:ext cx="46403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5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80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2-5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83739" y="602508"/>
            <a:ext cx="660260" cy="754767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AAB2D-5718-4787-A3A9-A01FE0713DBB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27</a:t>
            </a:fld>
            <a:endParaRPr lang="id-ID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57167"/>
            <a:ext cx="9144000" cy="823453"/>
          </a:xfrm>
        </p:spPr>
        <p:txBody>
          <a:bodyPr>
            <a:noAutofit/>
          </a:bodyPr>
          <a:lstStyle/>
          <a:p>
            <a:r>
              <a:rPr lang="en-US" sz="4800" b="1" dirty="0"/>
              <a:t>PENELITIAN TERAPAN UNGGULAN PERGURUAN TINGGI (PTUPT)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70391" y="2526769"/>
          <a:ext cx="3530789" cy="36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" y="2339157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457" y="3408640"/>
            <a:ext cx="2394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Percepatan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pencapaian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Rentra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penelitian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perguruan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tinggi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berupa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temuan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terapan</a:t>
            </a:r>
            <a:endParaRPr lang="id-ID" sz="2000" dirty="0"/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0303" y="2770897"/>
            <a:ext cx="27880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TERAPAN</a:t>
            </a:r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568457" y="3148273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091" y="4698531"/>
            <a:ext cx="2554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magister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lektor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1-3 orang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doctor </a:t>
            </a:r>
            <a:r>
              <a:rPr lang="en-US" sz="1600" dirty="0" err="1"/>
              <a:t>atau</a:t>
            </a:r>
            <a:r>
              <a:rPr lang="en-US" sz="1600" dirty="0"/>
              <a:t> magister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 </a:t>
            </a:r>
            <a:r>
              <a:rPr lang="en-US" sz="1600" dirty="0" err="1"/>
              <a:t>lektor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18749" y="5880741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306166" y="2122458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6167" y="1411907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-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70264" y="1381427"/>
          <a:ext cx="46403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5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80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2-5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83740" y="602533"/>
            <a:ext cx="660260" cy="754767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6BE81-80B4-4AEA-9C9C-B9281E067779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28</a:t>
            </a:fld>
            <a:endParaRPr lang="id-ID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24489"/>
            <a:ext cx="9144000" cy="823453"/>
          </a:xfrm>
        </p:spPr>
        <p:txBody>
          <a:bodyPr>
            <a:noAutofit/>
          </a:bodyPr>
          <a:lstStyle/>
          <a:p>
            <a:r>
              <a:rPr lang="en-US" sz="4800" b="1" dirty="0"/>
              <a:t>PENELITIAN PENGEMBANGAN UNGGULAN PERGURUAN TINGGI (PPUPT)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287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393855" y="2262838"/>
            <a:ext cx="2672603" cy="3563471"/>
          </a:xfrm>
          <a:prstGeom prst="ellipse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70391" y="2526769"/>
          <a:ext cx="3530789" cy="36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" y="2339157"/>
            <a:ext cx="1224663" cy="219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457" y="3408640"/>
            <a:ext cx="2394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Percepatan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pencapaian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Rentra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penelitian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perguruan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tinggi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berupa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penelitian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pengembangan</a:t>
            </a:r>
            <a:endParaRPr lang="id-ID" sz="2000" dirty="0"/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0829" y="2932308"/>
            <a:ext cx="312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PENGEMBANGAN</a:t>
            </a:r>
            <a:r>
              <a:rPr lang="id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544954" y="3309687"/>
            <a:ext cx="2303370" cy="31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091" y="4698531"/>
            <a:ext cx="2554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magister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lektor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2-5 orang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bergelar</a:t>
            </a:r>
            <a:r>
              <a:rPr lang="en-US" sz="1600" dirty="0"/>
              <a:t> doctor </a:t>
            </a:r>
            <a:r>
              <a:rPr lang="en-US" sz="1600" dirty="0" err="1"/>
              <a:t>atau</a:t>
            </a:r>
            <a:r>
              <a:rPr lang="en-US" sz="1600" dirty="0"/>
              <a:t> magister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 </a:t>
            </a:r>
            <a:r>
              <a:rPr lang="en-US" sz="1600" dirty="0" err="1"/>
              <a:t>lektor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18749" y="5880741"/>
          <a:ext cx="63540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5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/>
                        <a:t>Target Tingkat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Teknologi</a:t>
                      </a:r>
                      <a:endParaRPr lang="en-US" sz="1400" b="1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306166" y="2122458"/>
            <a:ext cx="8209428" cy="711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6167" y="1411907"/>
          <a:ext cx="3590768" cy="9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-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70264" y="1381427"/>
          <a:ext cx="46403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5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80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2-5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19070" y="642919"/>
            <a:ext cx="624930" cy="714380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713DA-0204-4107-A17E-F8D613E29AE0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29</a:t>
            </a:fld>
            <a:endParaRPr lang="id-ID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06D1B-2EF4-4098-AF02-AD8B3C1A5E24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8B46-C8E1-4B08-B8B4-EC291DEAAC2E}" type="slidenum">
              <a:rPr lang="id-ID" altLang="en-US" smtClean="0"/>
              <a:pPr>
                <a:defRPr/>
              </a:pPr>
              <a:t>3</a:t>
            </a:fld>
            <a:endParaRPr lang="id-ID" altLang="en-US"/>
          </a:p>
        </p:txBody>
      </p:sp>
      <p:sp>
        <p:nvSpPr>
          <p:cNvPr id="5" name="Rectangle 4"/>
          <p:cNvSpPr/>
          <p:nvPr/>
        </p:nvSpPr>
        <p:spPr>
          <a:xfrm>
            <a:off x="1643042" y="2786058"/>
            <a:ext cx="59202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RISET INTERNAL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E5919-EFB6-434C-A38A-58ABFC93D815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8B46-C8E1-4B08-B8B4-EC291DEAAC2E}" type="slidenum">
              <a:rPr lang="id-ID" altLang="en-US" smtClean="0"/>
              <a:pPr>
                <a:defRPr/>
              </a:pPr>
              <a:t>30</a:t>
            </a:fld>
            <a:endParaRPr lang="id-ID" altLang="en-US"/>
          </a:p>
        </p:txBody>
      </p:sp>
      <p:sp>
        <p:nvSpPr>
          <p:cNvPr id="5" name="Rectangle 4"/>
          <p:cNvSpPr/>
          <p:nvPr/>
        </p:nvSpPr>
        <p:spPr>
          <a:xfrm>
            <a:off x="785786" y="2571744"/>
            <a:ext cx="7261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 action="ppaction://hlinkfile"/>
              </a:rPr>
              <a:t>PENELITIAN KEMITRAAN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8DBE9-A0A5-4F4F-A658-6A145C322F31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31</a:t>
            </a:fld>
            <a:endParaRPr lang="id-ID" altLang="en-US"/>
          </a:p>
        </p:txBody>
      </p:sp>
      <p:sp>
        <p:nvSpPr>
          <p:cNvPr id="7" name="Rectangle 6"/>
          <p:cNvSpPr/>
          <p:nvPr/>
        </p:nvSpPr>
        <p:spPr>
          <a:xfrm>
            <a:off x="1547664" y="2492896"/>
            <a:ext cx="5832648" cy="1728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Wasssalaamu’alaikum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wr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wb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368032"/>
      </p:ext>
    </p:extLst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785818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dirty="0" smtClean="0">
                <a:latin typeface="Bauhaus 93" pitchFamily="82" charset="0"/>
              </a:rPr>
              <a:t>TIGA SKEMA PENELITIAN</a:t>
            </a:r>
            <a:endParaRPr lang="id-ID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3714752"/>
            <a:ext cx="7858180" cy="15784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b="1" dirty="0" smtClean="0">
                <a:solidFill>
                  <a:srgbClr val="9A0000"/>
                </a:solidFill>
                <a:latin typeface="Arial Narrow" pitchFamily="34" charset="0"/>
              </a:rPr>
              <a:t>PENELITIAN KEMITRAAN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b="1" dirty="0" smtClean="0">
                <a:solidFill>
                  <a:srgbClr val="9A0000"/>
                </a:solidFill>
                <a:latin typeface="Arial Narrow" pitchFamily="34" charset="0"/>
              </a:rPr>
              <a:t>PENELITIAN UNGGULAN PRODI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b="1" dirty="0" smtClean="0">
                <a:solidFill>
                  <a:srgbClr val="9A0000"/>
                </a:solidFill>
                <a:latin typeface="Arial Narrow" pitchFamily="34" charset="0"/>
              </a:rPr>
              <a:t>PENELITIAN MULTI DISIPLIN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b="1" dirty="0" smtClean="0">
                <a:solidFill>
                  <a:srgbClr val="9A0000"/>
                </a:solidFill>
                <a:latin typeface="Arial Narrow" pitchFamily="34" charset="0"/>
              </a:rPr>
              <a:t>PENELITIAN</a:t>
            </a:r>
            <a:r>
              <a:rPr lang="en-US" b="1" dirty="0" smtClean="0">
                <a:solidFill>
                  <a:srgbClr val="9A0000"/>
                </a:solidFill>
                <a:latin typeface="Arial Narrow" pitchFamily="34" charset="0"/>
              </a:rPr>
              <a:t> BER</a:t>
            </a:r>
            <a:r>
              <a:rPr lang="id-ID" b="1" dirty="0" smtClean="0">
                <a:solidFill>
                  <a:srgbClr val="9A0000"/>
                </a:solidFill>
                <a:latin typeface="Arial Narrow" pitchFamily="34" charset="0"/>
              </a:rPr>
              <a:t>BASIS HAKI</a:t>
            </a:r>
            <a:endParaRPr lang="id-ID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6EBED-0889-4AF4-B445-A0AAF8157F46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4</a:t>
            </a:fld>
            <a:endParaRPr lang="id-ID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79335-BFAB-4200-83D0-7723C8675261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5</a:t>
            </a:fld>
            <a:endParaRPr lang="id-ID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00100" y="285728"/>
          <a:ext cx="7715305" cy="6877381"/>
        </p:xfrm>
        <a:graphic>
          <a:graphicData uri="http://schemas.openxmlformats.org/drawingml/2006/table">
            <a:tbl>
              <a:tblPr/>
              <a:tblGrid>
                <a:gridCol w="790486"/>
                <a:gridCol w="1216959"/>
                <a:gridCol w="1017363"/>
                <a:gridCol w="818486"/>
                <a:gridCol w="712225"/>
                <a:gridCol w="1018082"/>
                <a:gridCol w="1323218"/>
                <a:gridCol w="818486"/>
              </a:tblGrid>
              <a:tr h="617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SKIM</a:t>
                      </a:r>
                      <a:endParaRPr lang="id-ID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KRITERIA</a:t>
                      </a:r>
                      <a:endParaRPr lang="id-ID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WAKTU</a:t>
                      </a:r>
                      <a:endParaRPr lang="id-ID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PIHAK TERLIBAT</a:t>
                      </a:r>
                      <a:endParaRPr lang="id-ID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SKALA ISU</a:t>
                      </a:r>
                      <a:endParaRPr lang="id-ID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TEMA</a:t>
                      </a:r>
                      <a:endParaRPr lang="id-ID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LUARAN </a:t>
                      </a:r>
                      <a:endParaRPr lang="id-ID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OUTPUT </a:t>
                      </a:r>
                      <a:endParaRPr lang="id-ID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4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Kemitraan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-Jumlah Tim  dr Dosen : Maks. 3 orang .Ketua: Ber-NIDN, Maks.S2, dg Jafung Maks.Lektor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Lama: 1 tahun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Waktu Riset: 6,5 bulan1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Dosen dan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Mahasiswa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Lokal, bisa regional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Sesuai mata kuliah/bidang ilmu dosen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Wajib: Min. Artikel di Jurnal ber-ISSN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Tambahan:  Buku Ajar, modul, pengayaan bahan ajar, Tugas Akhir mahasiswa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Laporan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Penelitian</a:t>
                      </a:r>
                      <a:endParaRPr lang="id-ID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Unggulan Prodi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-Jumlah Tim  dr Dosen : Maks. 3 orang . Ketua: ber-NIDN,. Harus  Doktor, atau S2-LK. Kecuali ada kendala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Lama: 2 tahun (multi tahun)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Waktu riset: 6,5 bulan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Dosen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Lokal, bisa Regional,  atau  nasional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Sesuai roadmap penelitian Unggulan Prodi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Wajib: artikel di jurnal nasional terakreditasi/jurnal internasional; </a:t>
                      </a:r>
                      <a:r>
                        <a:rPr lang="en-US" sz="12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salah satu dari Proses Produk Ipteks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Tambahan: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Salah satu dari HKI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Laporan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Penelitian</a:t>
                      </a:r>
                      <a:endParaRPr lang="id-ID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Multidisiplin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-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" algn="l"/>
                        </a:tabLs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Jumlah Tim dr Dosen : Maksimal 4 orang</a:t>
                      </a:r>
                      <a:r>
                        <a:rPr lang="en-US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:  Ketua  harus Doktor/S2-LK, dan anggota minimal S2-L,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Dari disiplin ilmu/Prodi/ Fakultas yang berbeda</a:t>
                      </a:r>
                      <a:r>
                        <a:rPr lang="en-US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1125" indent="-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" algn="l"/>
                        </a:tabLs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-Lama:2 tahun (multi tahun)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-Waktu riset: 6,5 bulan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Dosen dan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Mitra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Regional, bisa nasional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Sesuai  dg salah satu dari 10 bidang Fokus Penelitian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Wajib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Salah satu dari HKI, </a:t>
                      </a:r>
                      <a:r>
                        <a:rPr lang="en-US" sz="12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atau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Proses Produk Ipteks/sosbud; </a:t>
                      </a:r>
                      <a:r>
                        <a:rPr lang="en-US" sz="1200" b="1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dan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artikel di jurnal nas. Terakreditasi/jurnal internasional;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Tambahan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 Artikel di prosiding, invited speaker. visiting lecture. Buku/ Bahan ajar </a:t>
                      </a:r>
                      <a:endParaRPr lang="id-ID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Laporan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Penelitian</a:t>
                      </a:r>
                      <a:endParaRPr lang="id-ID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90" marR="48290" marT="58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PENELITIAN DANA INTERNAL UMY</a:t>
            </a: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SKEMAPENELITIAN: Unggulan Prodi, Kemitraan, Potensi Haki, Multidisiplin (Lintas Prodi-kolaborasi)</a:t>
            </a:r>
          </a:p>
          <a:p>
            <a:r>
              <a:rPr lang="id-ID" dirty="0" smtClean="0"/>
              <a:t>Dana Penelitian: 4 M (374 + 12) </a:t>
            </a:r>
          </a:p>
          <a:p>
            <a:r>
              <a:rPr lang="id-ID" dirty="0" smtClean="0"/>
              <a:t>Distribusi dana secara proporsional sesuai dengan skema penelitian yang ditawarkan tetapi lebih diarahkan pada skema yang mengakomodasi penyiapan kenaikan jabatan fungsional AA atau BP</a:t>
            </a:r>
          </a:p>
          <a:p>
            <a:r>
              <a:rPr lang="id-ID" dirty="0" smtClean="0"/>
              <a:t>Koordinasi pelaksanaan LP3M-Fakultas-Prodi-BSM </a:t>
            </a:r>
          </a:p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C2310-AF6D-4CA9-9094-0035C99779D2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6</a:t>
            </a:fld>
            <a:endParaRPr lang="id-ID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HAL PENTING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t"/>
            <a:r>
              <a:rPr lang="id-ID" b="1" dirty="0" smtClean="0"/>
              <a:t>Baca dan ikuti petunjuk dalam Buku Panduan Tri Darma UMY (LP3M)</a:t>
            </a:r>
            <a:endParaRPr lang="en-US" b="1" dirty="0" smtClean="0"/>
          </a:p>
          <a:p>
            <a:pPr fontAlgn="t"/>
            <a:r>
              <a:rPr lang="en-US" b="1" dirty="0" err="1" smtClean="0"/>
              <a:t>Tanda</a:t>
            </a:r>
            <a:r>
              <a:rPr lang="en-US" b="1" dirty="0" smtClean="0"/>
              <a:t> </a:t>
            </a:r>
            <a:r>
              <a:rPr lang="en-US" b="1" dirty="0" err="1" smtClean="0"/>
              <a:t>tangan</a:t>
            </a:r>
            <a:r>
              <a:rPr lang="en-US" b="1" dirty="0" smtClean="0"/>
              <a:t>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asli</a:t>
            </a:r>
            <a:r>
              <a:rPr lang="en-US" b="1" dirty="0" smtClean="0"/>
              <a:t> (</a:t>
            </a:r>
            <a:r>
              <a:rPr lang="en-US" b="1" dirty="0" err="1" smtClean="0"/>
              <a:t>bukan</a:t>
            </a:r>
            <a:r>
              <a:rPr lang="en-US" b="1" dirty="0" smtClean="0"/>
              <a:t> scan)</a:t>
            </a:r>
          </a:p>
          <a:p>
            <a:pPr fontAlgn="t"/>
            <a:r>
              <a:rPr lang="en-US" b="1" dirty="0" err="1" smtClean="0"/>
              <a:t>Sistematika</a:t>
            </a:r>
            <a:r>
              <a:rPr lang="en-US" b="1" dirty="0" smtClean="0"/>
              <a:t> proposal </a:t>
            </a:r>
            <a:r>
              <a:rPr lang="en-US" b="1" dirty="0" err="1" smtClean="0"/>
              <a:t>sesuai</a:t>
            </a:r>
            <a:r>
              <a:rPr lang="en-US" b="1" dirty="0" smtClean="0"/>
              <a:t> </a:t>
            </a:r>
            <a:r>
              <a:rPr lang="en-US" b="1" dirty="0" err="1" smtClean="0"/>
              <a:t>panduan</a:t>
            </a:r>
            <a:r>
              <a:rPr lang="en-US" b="1" dirty="0" smtClean="0"/>
              <a:t> (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ditawar</a:t>
            </a:r>
            <a:r>
              <a:rPr lang="en-US" b="1" dirty="0" smtClean="0"/>
              <a:t>)</a:t>
            </a:r>
          </a:p>
          <a:p>
            <a:pPr fontAlgn="t"/>
            <a:r>
              <a:rPr lang="en-US" b="1" dirty="0" err="1" smtClean="0"/>
              <a:t>Kepakaran</a:t>
            </a:r>
            <a:r>
              <a:rPr lang="en-US" b="1" dirty="0" smtClean="0"/>
              <a:t> Tim </a:t>
            </a:r>
            <a:r>
              <a:rPr lang="id-ID" b="1" dirty="0" smtClean="0"/>
              <a:t>sesuai</a:t>
            </a:r>
            <a:r>
              <a:rPr lang="en-US" b="1" dirty="0" smtClean="0"/>
              <a:t> </a:t>
            </a:r>
            <a:r>
              <a:rPr lang="en-US" b="1" dirty="0" err="1" smtClean="0"/>
              <a:t>kompetensi</a:t>
            </a:r>
            <a:r>
              <a:rPr lang="en-US" b="1" dirty="0" smtClean="0"/>
              <a:t>  </a:t>
            </a:r>
            <a:r>
              <a:rPr lang="id-ID" b="1" dirty="0" smtClean="0"/>
              <a:t>baik kategori mono atau pun </a:t>
            </a:r>
            <a:r>
              <a:rPr lang="en-US" b="1" dirty="0" err="1" smtClean="0"/>
              <a:t>mutidisiplin</a:t>
            </a:r>
            <a:endParaRPr lang="en-US" b="1" dirty="0" smtClean="0"/>
          </a:p>
          <a:p>
            <a:pPr fontAlgn="t"/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dipublikasikan</a:t>
            </a:r>
            <a:r>
              <a:rPr lang="id-ID" b="1" dirty="0" smtClean="0"/>
              <a:t> (jurnal dan buku)</a:t>
            </a:r>
          </a:p>
          <a:p>
            <a:pPr fontAlgn="t"/>
            <a:r>
              <a:rPr lang="id-ID" b="1" dirty="0" smtClean="0"/>
              <a:t>Tindak lanjut proses HAKI</a:t>
            </a:r>
            <a:endParaRPr lang="en-US" b="1" dirty="0" smtClean="0"/>
          </a:p>
          <a:p>
            <a:pPr fontAlgn="t"/>
            <a:r>
              <a:rPr lang="en-US" b="1" dirty="0" err="1" smtClean="0"/>
              <a:t>Pustaka</a:t>
            </a:r>
            <a:r>
              <a:rPr lang="en-US" b="1" dirty="0" smtClean="0"/>
              <a:t> yang </a:t>
            </a:r>
            <a:r>
              <a:rPr lang="en-US" b="1" dirty="0" err="1" smtClean="0"/>
              <a:t>diacu</a:t>
            </a:r>
            <a:r>
              <a:rPr lang="en-US" b="1" dirty="0" smtClean="0"/>
              <a:t> </a:t>
            </a:r>
            <a:r>
              <a:rPr lang="en-US" b="1" dirty="0" err="1" smtClean="0"/>
              <a:t>relatif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8ECD2-0BF4-4C35-BEEE-2AA25A8B12E2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7</a:t>
            </a:fld>
            <a:endParaRPr lang="id-ID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PERHATIAN PENTING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Format,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sistematika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id-ID" b="1" dirty="0" smtClean="0"/>
              <a:t>Buku Panduan Tri Darma UMY (LP3M)</a:t>
            </a:r>
            <a:endParaRPr lang="en-US" dirty="0" smtClean="0"/>
          </a:p>
          <a:p>
            <a:r>
              <a:rPr lang="en-US" dirty="0" smtClean="0"/>
              <a:t>Proposal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(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,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lampiran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Baca, </a:t>
            </a: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kerjakan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id-ID" b="1" dirty="0" smtClean="0"/>
              <a:t>Buku Panduan Tri Darma UMY (LP3M)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 </a:t>
            </a:r>
            <a:r>
              <a:rPr lang="en-US" dirty="0" err="1" smtClean="0"/>
              <a:t>aturannya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(</a:t>
            </a:r>
            <a:r>
              <a:rPr lang="en-US" dirty="0" err="1" smtClean="0"/>
              <a:t>misal</a:t>
            </a:r>
            <a:r>
              <a:rPr lang="en-US" dirty="0" smtClean="0"/>
              <a:t>: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pengusul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proposal,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proposal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proposal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47E0D-82B4-4FF6-9996-107DC4F7683E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8</a:t>
            </a:fld>
            <a:endParaRPr lang="id-ID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Tidak dikenal </a:t>
            </a:r>
            <a:r>
              <a:rPr lang="id-ID" b="1" dirty="0" smtClean="0"/>
              <a:t>Pinjam Nama Penelitian, </a:t>
            </a:r>
            <a:r>
              <a:rPr lang="id-ID" dirty="0" smtClean="0"/>
              <a:t>jadi </a:t>
            </a:r>
            <a:r>
              <a:rPr lang="id-ID" b="1" dirty="0" smtClean="0"/>
              <a:t>Pengusul dan Pelaksana </a:t>
            </a:r>
            <a:r>
              <a:rPr lang="id-ID" dirty="0" smtClean="0"/>
              <a:t>harus sama</a:t>
            </a:r>
            <a:endParaRPr lang="id-ID" b="1" dirty="0" smtClean="0"/>
          </a:p>
          <a:p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id-ID" dirty="0" smtClean="0"/>
              <a:t>mahasiswa harus jelas sesuai persyaratan dalam Buku Panduan </a:t>
            </a:r>
            <a:endParaRPr lang="en-US" dirty="0" smtClean="0"/>
          </a:p>
          <a:p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id-ID" dirty="0" smtClean="0"/>
              <a:t>Road Map Penelitian Prodi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Total  yang </a:t>
            </a:r>
            <a:r>
              <a:rPr lang="en-US" dirty="0" err="1" smtClean="0">
                <a:sym typeface="Wingdings" pitchFamily="2" charset="2"/>
              </a:rPr>
              <a:t>diusulkan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plafon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pagu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skema</a:t>
            </a:r>
            <a:r>
              <a:rPr lang="en-US" dirty="0" smtClean="0">
                <a:sym typeface="Wingdings" pitchFamily="2" charset="2"/>
              </a:rPr>
              <a:t>, 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(diusahakan </a:t>
            </a:r>
            <a:r>
              <a:rPr lang="en-US" dirty="0" smtClean="0">
                <a:sym typeface="Wingdings" pitchFamily="2" charset="2"/>
              </a:rPr>
              <a:t>pas/</a:t>
            </a:r>
            <a:r>
              <a:rPr lang="en-US" dirty="0" err="1" smtClean="0">
                <a:sym typeface="Wingdings" pitchFamily="2" charset="2"/>
              </a:rPr>
              <a:t>tepat</a:t>
            </a:r>
            <a:r>
              <a:rPr lang="id-ID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r>
              <a:rPr lang="en-US" dirty="0" err="1" smtClean="0">
                <a:sym typeface="Wingdings" pitchFamily="2" charset="2"/>
              </a:rPr>
              <a:t>Komponen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biaya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diusulkan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dirinci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justifikasi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rasional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relevan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serta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wajar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sesuai</a:t>
            </a:r>
            <a:r>
              <a:rPr lang="en-US" dirty="0" smtClean="0">
                <a:sym typeface="Wingdings" pitchFamily="2" charset="2"/>
              </a:rPr>
              <a:t> program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kegiatannya</a:t>
            </a:r>
            <a:r>
              <a:rPr lang="en-US" dirty="0" smtClean="0">
                <a:sym typeface="Wingdings" pitchFamily="2" charset="2"/>
              </a:rPr>
              <a:t>  (</a:t>
            </a:r>
            <a:r>
              <a:rPr lang="en-US" b="1" dirty="0" smtClean="0">
                <a:sym typeface="Wingdings" pitchFamily="2" charset="2"/>
              </a:rPr>
              <a:t>HR </a:t>
            </a:r>
            <a:r>
              <a:rPr lang="en-US" b="1" dirty="0" err="1" smtClean="0">
                <a:sym typeface="Wingdings" pitchFamily="2" charset="2"/>
              </a:rPr>
              <a:t>pelaksana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maksimal</a:t>
            </a:r>
            <a:r>
              <a:rPr lang="en-US" b="1" dirty="0" smtClean="0">
                <a:sym typeface="Wingdings" pitchFamily="2" charset="2"/>
              </a:rPr>
              <a:t> 30 %</a:t>
            </a:r>
            <a:r>
              <a:rPr lang="en-US" dirty="0" smtClean="0">
                <a:sym typeface="Wingdings" pitchFamily="2" charset="2"/>
              </a:rPr>
              <a:t>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0E504-5DB7-41AE-859A-2ECE75F7976F}" type="datetime1">
              <a:rPr lang="id-ID" altLang="en-US" smtClean="0"/>
              <a:t>31/01/2018</a:t>
            </a:fld>
            <a:endParaRPr lang="id-ID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2A-7578-432A-8794-F8CCA91CCB09}" type="slidenum">
              <a:rPr lang="id-ID" altLang="en-US" smtClean="0"/>
              <a:pPr>
                <a:defRPr/>
              </a:pPr>
              <a:t>9</a:t>
            </a:fld>
            <a:endParaRPr lang="id-ID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en-US" smtClean="0"/>
              <a:t>Pekerti 2018</a:t>
            </a:r>
            <a:endParaRPr lang="en-US" altLang="en-US"/>
          </a:p>
        </p:txBody>
      </p:sp>
    </p:spTree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2853</Words>
  <Application>Microsoft Office PowerPoint</Application>
  <PresentationFormat>On-screen Show (4:3)</PresentationFormat>
  <Paragraphs>827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TIGA SKEMA PENELITIAN</vt:lpstr>
      <vt:lpstr>Slide 5</vt:lpstr>
      <vt:lpstr>PENELITIAN DANA INTERNAL UMY</vt:lpstr>
      <vt:lpstr>HAL PENTING</vt:lpstr>
      <vt:lpstr>PERHATIAN PENTING </vt:lpstr>
      <vt:lpstr>Lanjutan</vt:lpstr>
      <vt:lpstr>LUARAN</vt:lpstr>
      <vt:lpstr>Slide 11</vt:lpstr>
      <vt:lpstr>TEMA PENELITIAN</vt:lpstr>
      <vt:lpstr>Slide 13</vt:lpstr>
      <vt:lpstr>Slide 14</vt:lpstr>
      <vt:lpstr>Slide 15</vt:lpstr>
      <vt:lpstr>PENELITIAN KERJA SAMA LUAR NEGERI (PKLN)</vt:lpstr>
      <vt:lpstr>PENELITIAN BERBASIS KOMPETENSI (PBK)</vt:lpstr>
      <vt:lpstr>PENELITIAN STRATEGIS NASIONAL</vt:lpstr>
      <vt:lpstr>PENELITIAN PENCIPTAAN DAN PENYAJIAN SENI (P3S)</vt:lpstr>
      <vt:lpstr>PENELITIAN UNGGULAN STRATEGIS NASIONAL (PUSN)</vt:lpstr>
      <vt:lpstr>PENELITIAN DOSEN PEMULA (PDP)</vt:lpstr>
      <vt:lpstr>PENELITIAN KERJA SAMA ANTAR PERGURUAN TINGGI (PKPT)</vt:lpstr>
      <vt:lpstr>PENELITIAN TIM PASCA SARJANA (PTP)</vt:lpstr>
      <vt:lpstr>PENELITIAN DISERTASI DOKTOR (PDD)</vt:lpstr>
      <vt:lpstr>PENELITIAN PENDIDIKAN MAGISTER MENUJU DOKTOR UNTUK SARJANA UNGGUL (PMDSU)</vt:lpstr>
      <vt:lpstr>PENELITIAN PASCADOKTOR (PPD)</vt:lpstr>
      <vt:lpstr>PENELITIAN DASAR UNGGULAN PERGURUAN TINGGI (PDUPT)</vt:lpstr>
      <vt:lpstr>PENELITIAN TERAPAN UNGGULAN PERGURUAN TINGGI (PTUPT)</vt:lpstr>
      <vt:lpstr>PENELITIAN PENGEMBANGAN UNGGULAN PERGURUAN TINGGI (PPUPT)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 Rockmad B</dc:creator>
  <cp:lastModifiedBy>asus</cp:lastModifiedBy>
  <cp:revision>222</cp:revision>
  <dcterms:created xsi:type="dcterms:W3CDTF">2014-05-09T18:23:52Z</dcterms:created>
  <dcterms:modified xsi:type="dcterms:W3CDTF">2018-01-30T18:21:45Z</dcterms:modified>
</cp:coreProperties>
</file>