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7" r:id="rId12"/>
    <p:sldId id="269" r:id="rId13"/>
    <p:sldId id="271" r:id="rId14"/>
    <p:sldId id="272" r:id="rId15"/>
    <p:sldId id="276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9" r:id="rId26"/>
    <p:sldId id="286" r:id="rId27"/>
    <p:sldId id="287" r:id="rId28"/>
    <p:sldId id="284" r:id="rId29"/>
    <p:sldId id="283" r:id="rId30"/>
    <p:sldId id="288" r:id="rId31"/>
    <p:sldId id="290" r:id="rId32"/>
    <p:sldId id="292" r:id="rId33"/>
    <p:sldId id="291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09497-AFD0-4598-9224-5FFB0A072D0B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F0CF3-63E8-4CD7-9546-16ECB0A54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0CF3-63E8-4CD7-9546-16ECB0A545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8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0CF3-63E8-4CD7-9546-16ECB0A545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4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246-FB4A-428C-8952-13DE9C16564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D64B-F02F-43B5-8521-86C10E13A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1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246-FB4A-428C-8952-13DE9C16564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D64B-F02F-43B5-8521-86C10E13A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6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246-FB4A-428C-8952-13DE9C16564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D64B-F02F-43B5-8521-86C10E13A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5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246-FB4A-428C-8952-13DE9C16564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D64B-F02F-43B5-8521-86C10E13A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1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246-FB4A-428C-8952-13DE9C16564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D64B-F02F-43B5-8521-86C10E13A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5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246-FB4A-428C-8952-13DE9C16564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D64B-F02F-43B5-8521-86C10E13A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2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246-FB4A-428C-8952-13DE9C16564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D64B-F02F-43B5-8521-86C10E13A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3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246-FB4A-428C-8952-13DE9C16564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D64B-F02F-43B5-8521-86C10E13A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7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246-FB4A-428C-8952-13DE9C16564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D64B-F02F-43B5-8521-86C10E13A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2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246-FB4A-428C-8952-13DE9C16564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D64B-F02F-43B5-8521-86C10E13A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9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246-FB4A-428C-8952-13DE9C16564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D64B-F02F-43B5-8521-86C10E13A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7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F246-FB4A-428C-8952-13DE9C16564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AD64B-F02F-43B5-8521-86C10E13A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2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work/quotes/853933" TargetMode="External"/><Relationship Id="rId2" Type="http://schemas.openxmlformats.org/officeDocument/2006/relationships/hyperlink" Target="https://www.goodreads.com/author/show/4427.Jim_Hens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oodreads.com/author/show/416931.William_Arthur_Ward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STUDENT-CENTERED LEARNING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ENDRO DWI HATMANTO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9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SELAMAT TINGGAL DOSEN ZAMAN OLD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5455"/>
            <a:ext cx="6934200" cy="520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53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DOSEN ZAMAN OLD VS DOSEN ZAMAN NOW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55616"/>
            <a:ext cx="8382000" cy="500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985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081"/>
            <a:ext cx="8382000" cy="658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44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TEACHING MILLENIAL GENERATION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0308"/>
            <a:ext cx="8077200" cy="523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08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8079"/>
            <a:ext cx="8229600" cy="644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4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study: pengajaran di Australia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010400" cy="514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042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808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 keys to teach using SCL successfully: </a:t>
            </a:r>
          </a:p>
          <a:p>
            <a:pPr marL="514350" indent="-514350">
              <a:buAutoNum type="arabicPeriod"/>
            </a:pPr>
            <a:r>
              <a:rPr lang="en-US" smtClean="0"/>
              <a:t>Help students to construct their knowledge (cognitive constructivism).</a:t>
            </a:r>
          </a:p>
          <a:p>
            <a:pPr marL="514350" indent="-514350">
              <a:buAutoNum type="arabicPeriod"/>
            </a:pPr>
            <a:r>
              <a:rPr lang="en-US" smtClean="0"/>
              <a:t>Help them to learn from each other through collaborative and cooperative learning. </a:t>
            </a:r>
          </a:p>
        </p:txBody>
      </p:sp>
    </p:spTree>
    <p:extLst>
      <p:ext uri="{BB962C8B-B14F-4D97-AF65-F5344CB8AC3E}">
        <p14:creationId xmlns:p14="http://schemas.microsoft.com/office/powerpoint/2010/main" val="3812851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mtClean="0"/>
              <a:t>Let’s see how SCL works !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78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Problem-based learning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mtClean="0"/>
              <a:t>Skenario </a:t>
            </a:r>
          </a:p>
          <a:p>
            <a:pPr marL="0" indent="0" algn="ctr">
              <a:buNone/>
            </a:pPr>
            <a:r>
              <a:rPr lang="en-US" smtClean="0"/>
              <a:t>BADANKU </a:t>
            </a:r>
            <a:r>
              <a:rPr lang="en-US"/>
              <a:t>KOK PANAS?</a:t>
            </a:r>
          </a:p>
          <a:p>
            <a:pPr marL="0" indent="0">
              <a:buNone/>
            </a:pPr>
            <a:r>
              <a:rPr lang="en-US"/>
              <a:t>Seorang </a:t>
            </a:r>
            <a:r>
              <a:rPr lang="en-US" smtClean="0"/>
              <a:t>mahasiswa </a:t>
            </a:r>
            <a:r>
              <a:rPr lang="en-US"/>
              <a:t>baru kedokteran </a:t>
            </a:r>
            <a:r>
              <a:rPr lang="en-US" smtClean="0"/>
              <a:t>UMY </a:t>
            </a:r>
            <a:r>
              <a:rPr lang="en-US"/>
              <a:t>yang sedang mengikuti OSMARU hari ketiga </a:t>
            </a:r>
            <a:r>
              <a:rPr lang="en-US" smtClean="0"/>
              <a:t> merasa </a:t>
            </a:r>
            <a:r>
              <a:rPr lang="en-US"/>
              <a:t>badannya sangat lemas dan tubuhnya demam. Oleh panitia OSMARU dibawa ke </a:t>
            </a:r>
            <a:r>
              <a:rPr lang="en-US" smtClean="0"/>
              <a:t> Medical </a:t>
            </a:r>
            <a:r>
              <a:rPr lang="en-US"/>
              <a:t>Center UNS. Dari anamnesis didapatkan bahwa </a:t>
            </a:r>
            <a:r>
              <a:rPr lang="en-US" smtClean="0"/>
              <a:t>mahasiswa </a:t>
            </a:r>
            <a:r>
              <a:rPr lang="en-US"/>
              <a:t>tersebut </a:t>
            </a:r>
            <a:r>
              <a:rPr lang="en-US" smtClean="0"/>
              <a:t>selama OSMARU </a:t>
            </a:r>
            <a:r>
              <a:rPr lang="en-US"/>
              <a:t>mengurangi minum karena khawatir terlalu sering ijin ke toilet. Pemeriksaan </a:t>
            </a:r>
            <a:r>
              <a:rPr lang="en-US" smtClean="0"/>
              <a:t>dokter </a:t>
            </a:r>
            <a:r>
              <a:rPr lang="en-US"/>
              <a:t>menunjukkan tekanan darah 100/70mmHg, denyut nadi 110x/ menit, suhu tubuh </a:t>
            </a:r>
            <a:r>
              <a:rPr lang="en-US" smtClean="0"/>
              <a:t>38,2°C. Temannya </a:t>
            </a:r>
            <a:r>
              <a:rPr lang="en-US"/>
              <a:t>juga dibawa ke Medical Center UNS dengan </a:t>
            </a:r>
            <a:r>
              <a:rPr lang="en-US" smtClean="0"/>
              <a:t>keluhan demam </a:t>
            </a:r>
            <a:r>
              <a:rPr lang="en-US"/>
              <a:t>sejak 3 hari </a:t>
            </a:r>
            <a:r>
              <a:rPr lang="en-US" smtClean="0"/>
              <a:t>yang  lalu</a:t>
            </a:r>
            <a:r>
              <a:rPr lang="en-US"/>
              <a:t>, demam tinggi terus menerus disertai nyeri saat menelan. Sebelumnya sudah minum obat </a:t>
            </a:r>
            <a:r>
              <a:rPr lang="en-US" smtClean="0"/>
              <a:t>penurun </a:t>
            </a:r>
            <a:r>
              <a:rPr lang="en-US"/>
              <a:t>demam, tetapi demam hanya turun sebentar kemudian naik lagi. Pemeriksaan fisik </a:t>
            </a:r>
            <a:r>
              <a:rPr lang="en-US" smtClean="0"/>
              <a:t>menunjukkan </a:t>
            </a:r>
            <a:r>
              <a:rPr lang="en-US"/>
              <a:t>tekanan darah 120/80mmHg, denyut nadi </a:t>
            </a:r>
            <a:r>
              <a:rPr lang="en-US" smtClean="0"/>
              <a:t>96x /menit</a:t>
            </a:r>
            <a:r>
              <a:rPr lang="en-US"/>
              <a:t>, suhu tubuh 39,5°C.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1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TANTANGAN DOSEN ZAMAN NOW: LAHIRNYA GENERASI MILLENIAL 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686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329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Seven jumps in PBL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924800" cy="551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207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4235"/>
            <a:ext cx="8077200" cy="666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666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864495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797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9" y="1600200"/>
            <a:ext cx="8897816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08" y="3299114"/>
            <a:ext cx="7828659" cy="119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398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924800" cy="636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139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677"/>
            <a:ext cx="8077200" cy="60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77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r>
              <a:rPr lang="en-US" smtClean="0"/>
              <a:t>“[Kids] don't remember what you try to teach them. They remember what you are.” </a:t>
            </a:r>
            <a:br>
              <a:rPr lang="en-US" smtClean="0"/>
            </a:br>
            <a:r>
              <a:rPr lang="en-US" smtClean="0"/>
              <a:t>― </a:t>
            </a:r>
            <a:r>
              <a:rPr lang="en-US" smtClean="0">
                <a:hlinkClick r:id="rId2"/>
              </a:rPr>
              <a:t>Jim Henson</a:t>
            </a:r>
            <a:r>
              <a:rPr lang="en-US" smtClean="0"/>
              <a:t>, </a:t>
            </a:r>
            <a:r>
              <a:rPr lang="en-US" smtClean="0">
                <a:hlinkClick r:id="rId3"/>
              </a:rPr>
              <a:t>It's Not Easy Being Green: And Other Things to Consider</a:t>
            </a:r>
            <a:r>
              <a:rPr lang="en-US" smtClean="0"/>
              <a:t> </a:t>
            </a:r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0"/>
            <a:ext cx="2200275" cy="279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740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r>
              <a:rPr lang="en-US" smtClean="0"/>
              <a:t>“The mediocre teacher tells. The good teacher explains. The superior teacher demonstrates. The great teacher inspires.” </a:t>
            </a:r>
            <a:br>
              <a:rPr lang="en-US" smtClean="0"/>
            </a:br>
            <a:r>
              <a:rPr lang="en-US" smtClean="0"/>
              <a:t>― </a:t>
            </a:r>
            <a:r>
              <a:rPr lang="en-US" smtClean="0">
                <a:hlinkClick r:id="rId2"/>
              </a:rPr>
              <a:t>William Arthur Ward</a:t>
            </a:r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5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59182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3886200"/>
            <a:ext cx="3902364" cy="29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8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05800" cy="623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4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417638"/>
          </a:xfrm>
        </p:spPr>
        <p:txBody>
          <a:bodyPr>
            <a:normAutofit/>
          </a:bodyPr>
          <a:lstStyle/>
          <a:p>
            <a:r>
              <a:rPr lang="en-US" sz="3200" b="1" smtClean="0"/>
              <a:t>TANTANGAN DOSEN ZAMAN NOW: MENGAJAR MENJADI BAGIAN DARI KUALITAS PT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50809"/>
            <a:ext cx="7086600" cy="513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869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We are educators, not only teachers !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 a teacher we not only teach, but also educate. </a:t>
            </a:r>
          </a:p>
          <a:p>
            <a:r>
              <a:rPr lang="en-US" smtClean="0"/>
              <a:t>What is the different between ‘teaching’ and ‘educating’?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" y="381000"/>
            <a:ext cx="873955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755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8805"/>
            <a:ext cx="4800600" cy="640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889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6690"/>
            <a:ext cx="4648200" cy="583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662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Terimakasih</a:t>
            </a:r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388105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599"/>
            <a:ext cx="5448300" cy="433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76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smtClean="0"/>
              <a:t>Rating Universities on Teaching: QS Stars</a:t>
            </a:r>
            <a:br>
              <a:rPr lang="en-US" sz="3600" b="1" smtClean="0"/>
            </a:b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Overall student satisfaction (40 points)</a:t>
            </a:r>
          </a:p>
          <a:p>
            <a:r>
              <a:rPr lang="en-US" b="1" smtClean="0"/>
              <a:t>Completion (40 points)</a:t>
            </a:r>
          </a:p>
          <a:p>
            <a:r>
              <a:rPr lang="en-US" b="1" smtClean="0"/>
              <a:t>Satisfaction with teaching (40 points)</a:t>
            </a:r>
          </a:p>
          <a:p>
            <a:r>
              <a:rPr lang="en-US" b="1" smtClean="0"/>
              <a:t>Faculty with PhD (40 points)</a:t>
            </a:r>
          </a:p>
          <a:p>
            <a:r>
              <a:rPr lang="en-US" b="1" smtClean="0"/>
              <a:t>Further study (20 points)</a:t>
            </a:r>
          </a:p>
          <a:p>
            <a:r>
              <a:rPr lang="en-US" b="1" smtClean="0"/>
              <a:t>Student/faculty ratio (50 points)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6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mtClean="0"/>
              <a:t>“Good teaching can engender a genuine passion for a subject within students, as well as allowing them to achieve highly and enabling them to pursue the subject independently (QS STARS, 2015)”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6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6744"/>
            <a:ext cx="8534400" cy="489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4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TANTANGAN DOSEN ZAMAN NOW: KUALITAS ADALAH BAGIAN DARI AGAMA 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6629201" cy="356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14246"/>
            <a:ext cx="2438400" cy="194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73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smtClean="0"/>
              <a:t>MENJAWAB TANTANGAN: JADILAH DOSEN UMY ZAMAN NOW !</a:t>
            </a:r>
          </a:p>
          <a:p>
            <a:pPr marL="0" indent="0" algn="ctr"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18678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388</Words>
  <Application>Microsoft Office PowerPoint</Application>
  <PresentationFormat>On-screen Show (4:3)</PresentationFormat>
  <Paragraphs>41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STUDENT-CENTERED LEARNING </vt:lpstr>
      <vt:lpstr>TANTANGAN DOSEN ZAMAN NOW: LAHIRNYA GENERASI MILLENIAL  </vt:lpstr>
      <vt:lpstr>TANTANGAN DOSEN ZAMAN NOW: MENGAJAR MENJADI BAGIAN DARI KUALITAS PT</vt:lpstr>
      <vt:lpstr>PowerPoint Presentation</vt:lpstr>
      <vt:lpstr>Rating Universities on Teaching: QS Stars </vt:lpstr>
      <vt:lpstr>PowerPoint Presentation</vt:lpstr>
      <vt:lpstr>PowerPoint Presentation</vt:lpstr>
      <vt:lpstr>TANTANGAN DOSEN ZAMAN NOW: KUALITAS ADALAH BAGIAN DARI AGAMA </vt:lpstr>
      <vt:lpstr>PowerPoint Presentation</vt:lpstr>
      <vt:lpstr>SELAMAT TINGGAL DOSEN ZAMAN OLD </vt:lpstr>
      <vt:lpstr>DOSEN ZAMAN OLD VS DOSEN ZAMAN NOW </vt:lpstr>
      <vt:lpstr>PowerPoint Presentation</vt:lpstr>
      <vt:lpstr>TEACHING MILLENIAL GENERATION</vt:lpstr>
      <vt:lpstr>PowerPoint Presentation</vt:lpstr>
      <vt:lpstr>Case study: pengajaran di Australia </vt:lpstr>
      <vt:lpstr>PowerPoint Presentation</vt:lpstr>
      <vt:lpstr>PowerPoint Presentation</vt:lpstr>
      <vt:lpstr>PowerPoint Presentation</vt:lpstr>
      <vt:lpstr>Problem-based learning </vt:lpstr>
      <vt:lpstr>Seven jumps in PBL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educators, not only teachers !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STUDENT-CENTERED LEARNING</dc:title>
  <dc:creator>HP</dc:creator>
  <cp:lastModifiedBy>bsdmoke</cp:lastModifiedBy>
  <cp:revision>15</cp:revision>
  <dcterms:created xsi:type="dcterms:W3CDTF">2018-01-26T21:32:55Z</dcterms:created>
  <dcterms:modified xsi:type="dcterms:W3CDTF">2018-01-27T04:07:08Z</dcterms:modified>
</cp:coreProperties>
</file>