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84" r:id="rId5"/>
    <p:sldId id="257" r:id="rId6"/>
    <p:sldId id="307" r:id="rId7"/>
    <p:sldId id="286" r:id="rId8"/>
    <p:sldId id="287" r:id="rId9"/>
    <p:sldId id="260" r:id="rId10"/>
    <p:sldId id="263" r:id="rId11"/>
    <p:sldId id="261" r:id="rId12"/>
    <p:sldId id="304" r:id="rId13"/>
    <p:sldId id="305" r:id="rId14"/>
    <p:sldId id="306" r:id="rId15"/>
    <p:sldId id="264" r:id="rId16"/>
    <p:sldId id="265" r:id="rId17"/>
    <p:sldId id="283" r:id="rId18"/>
    <p:sldId id="267" r:id="rId19"/>
    <p:sldId id="285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hyperlink" Target="senam%20otak.mp4" TargetMode="External"/><Relationship Id="rId1" Type="http://schemas.openxmlformats.org/officeDocument/2006/relationships/hyperlink" Target="Peregangan%20di%20tempat%20kerja%20-%202016%20(Kemenkes).mp4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hyperlink" Target="senam%20otak.mp4" TargetMode="External"/><Relationship Id="rId1" Type="http://schemas.openxmlformats.org/officeDocument/2006/relationships/hyperlink" Target="Peregangan%20di%20tempat%20kerja%20-%202016%20(Kemenkes).mp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451C1-311B-43BB-9EA2-0B3535D9136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E01AEDB-1CDE-4B15-B799-5452B4971F5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D" sz="1800" dirty="0" err="1"/>
            <a:t>Untuk</a:t>
          </a:r>
          <a:r>
            <a:rPr lang="en-ID" sz="1800" dirty="0"/>
            <a:t> </a:t>
          </a:r>
          <a:r>
            <a:rPr lang="en-ID" sz="1800" dirty="0" err="1"/>
            <a:t>melaksanakan</a:t>
          </a:r>
          <a:r>
            <a:rPr lang="en-ID" sz="1800" dirty="0"/>
            <a:t> </a:t>
          </a:r>
          <a:r>
            <a:rPr lang="en-ID" sz="1800" dirty="0" err="1"/>
            <a:t>fungsi</a:t>
          </a:r>
          <a:r>
            <a:rPr lang="en-ID" sz="1800" dirty="0"/>
            <a:t> </a:t>
          </a:r>
          <a:r>
            <a:rPr lang="en-ID" sz="1800" dirty="0" err="1"/>
            <a:t>manajemen</a:t>
          </a:r>
          <a:r>
            <a:rPr lang="en-ID" sz="1800" dirty="0"/>
            <a:t> </a:t>
          </a:r>
          <a:r>
            <a:rPr lang="en-ID" sz="1800" dirty="0" err="1"/>
            <a:t>sumber</a:t>
          </a:r>
          <a:r>
            <a:rPr lang="en-ID" sz="1800" dirty="0"/>
            <a:t> </a:t>
          </a:r>
          <a:r>
            <a:rPr lang="en-ID" sz="1800" dirty="0" err="1"/>
            <a:t>daya</a:t>
          </a:r>
          <a:r>
            <a:rPr lang="en-ID" sz="1800" dirty="0"/>
            <a:t> </a:t>
          </a:r>
          <a:r>
            <a:rPr lang="en-ID" sz="1800" dirty="0" err="1"/>
            <a:t>manusia</a:t>
          </a:r>
          <a:r>
            <a:rPr lang="en-ID" sz="1800" dirty="0"/>
            <a:t> </a:t>
          </a:r>
          <a:r>
            <a:rPr lang="en-ID" sz="1800" dirty="0" err="1"/>
            <a:t>sebagai</a:t>
          </a:r>
          <a:r>
            <a:rPr lang="en-ID" sz="1800" dirty="0"/>
            <a:t> </a:t>
          </a:r>
          <a:r>
            <a:rPr lang="en-ID" sz="1800" dirty="0" err="1"/>
            <a:t>mitra</a:t>
          </a:r>
          <a:r>
            <a:rPr lang="en-ID" sz="1800" dirty="0"/>
            <a:t> </a:t>
          </a:r>
          <a:r>
            <a:rPr lang="en-ID" sz="1800" dirty="0" err="1"/>
            <a:t>strategis</a:t>
          </a:r>
          <a:r>
            <a:rPr lang="en-ID" sz="1800" dirty="0"/>
            <a:t> </a:t>
          </a:r>
          <a:r>
            <a:rPr lang="en-ID" sz="1800" dirty="0" err="1"/>
            <a:t>dalam</a:t>
          </a:r>
          <a:r>
            <a:rPr lang="en-ID" sz="1800" dirty="0"/>
            <a:t> </a:t>
          </a:r>
          <a:r>
            <a:rPr lang="en-ID" sz="1800" dirty="0" err="1"/>
            <a:t>mewujudkan</a:t>
          </a:r>
          <a:r>
            <a:rPr lang="en-ID" sz="1800" dirty="0"/>
            <a:t> </a:t>
          </a:r>
          <a:r>
            <a:rPr lang="en-ID" sz="1800" dirty="0" err="1"/>
            <a:t>visi</a:t>
          </a:r>
          <a:r>
            <a:rPr lang="en-ID" sz="1800" dirty="0"/>
            <a:t> dan </a:t>
          </a:r>
          <a:r>
            <a:rPr lang="en-ID" sz="1800" dirty="0" err="1"/>
            <a:t>misi</a:t>
          </a:r>
          <a:r>
            <a:rPr lang="en-ID" sz="1800" dirty="0"/>
            <a:t> </a:t>
          </a:r>
          <a:r>
            <a:rPr lang="en-ID" sz="1800" dirty="0" err="1"/>
            <a:t>Universitas</a:t>
          </a:r>
          <a:r>
            <a:rPr lang="en-ID" sz="1800" dirty="0"/>
            <a:t> Muhammadiyah Yogyakarta.</a:t>
          </a:r>
          <a:endParaRPr lang="en-US" sz="1800" dirty="0"/>
        </a:p>
      </dgm:t>
    </dgm:pt>
    <dgm:pt modelId="{6529613C-169B-4A39-B8D0-9A08A103A01F}" type="parTrans" cxnId="{05A61256-3A25-4FEC-A3FD-6CEE4C93DE59}">
      <dgm:prSet/>
      <dgm:spPr/>
      <dgm:t>
        <a:bodyPr/>
        <a:lstStyle/>
        <a:p>
          <a:endParaRPr lang="en-US"/>
        </a:p>
      </dgm:t>
    </dgm:pt>
    <dgm:pt modelId="{EE7BBCBE-0BEE-40A5-A40F-0DEA48218639}" type="sibTrans" cxnId="{05A61256-3A25-4FEC-A3FD-6CEE4C93DE59}">
      <dgm:prSet/>
      <dgm:spPr/>
      <dgm:t>
        <a:bodyPr/>
        <a:lstStyle/>
        <a:p>
          <a:endParaRPr lang="en-US"/>
        </a:p>
      </dgm:t>
    </dgm:pt>
    <dgm:pt modelId="{2F0278E3-5B94-43AB-A079-C511DC5111DB}">
      <dgm:prSet/>
      <dgm:spPr/>
      <dgm:t>
        <a:bodyPr/>
        <a:lstStyle/>
        <a:p>
          <a:pPr>
            <a:lnSpc>
              <a:spcPct val="100000"/>
            </a:lnSpc>
          </a:pP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menerapkan</a:t>
          </a:r>
          <a:r>
            <a:rPr lang="en-ID" dirty="0"/>
            <a:t> </a:t>
          </a:r>
          <a:r>
            <a:rPr lang="en-ID" dirty="0" err="1"/>
            <a:t>manajemen</a:t>
          </a:r>
          <a:r>
            <a:rPr lang="en-ID" dirty="0"/>
            <a:t> </a:t>
          </a:r>
          <a:r>
            <a:rPr lang="en-ID" dirty="0" err="1"/>
            <a:t>sumber</a:t>
          </a:r>
          <a:r>
            <a:rPr lang="en-ID" dirty="0"/>
            <a:t> </a:t>
          </a:r>
          <a:r>
            <a:rPr lang="en-ID" dirty="0" err="1"/>
            <a:t>daya</a:t>
          </a:r>
          <a:r>
            <a:rPr lang="en-ID" dirty="0"/>
            <a:t> </a:t>
          </a:r>
          <a:r>
            <a:rPr lang="en-ID" dirty="0" err="1"/>
            <a:t>manusia</a:t>
          </a:r>
          <a:r>
            <a:rPr lang="en-ID" dirty="0"/>
            <a:t> yang </a:t>
          </a:r>
          <a:r>
            <a:rPr lang="en-ID" dirty="0" err="1"/>
            <a:t>profesional</a:t>
          </a:r>
          <a:r>
            <a:rPr lang="en-ID" dirty="0"/>
            <a:t> </a:t>
          </a:r>
          <a:r>
            <a:rPr lang="en-ID" dirty="0" err="1"/>
            <a:t>sesuai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kebijakan</a:t>
          </a:r>
          <a:r>
            <a:rPr lang="en-ID" dirty="0"/>
            <a:t> </a:t>
          </a:r>
          <a:r>
            <a:rPr lang="en-ID" dirty="0" err="1"/>
            <a:t>utama</a:t>
          </a:r>
          <a:r>
            <a:rPr lang="en-ID" dirty="0"/>
            <a:t> </a:t>
          </a:r>
          <a:r>
            <a:rPr lang="en-ID" dirty="0" err="1"/>
            <a:t>pejabat</a:t>
          </a:r>
          <a:r>
            <a:rPr lang="en-ID" dirty="0"/>
            <a:t> dan </a:t>
          </a:r>
          <a:r>
            <a:rPr lang="en-ID" dirty="0" err="1"/>
            <a:t>kebijakan</a:t>
          </a:r>
          <a:r>
            <a:rPr lang="en-ID" dirty="0"/>
            <a:t> </a:t>
          </a:r>
          <a:r>
            <a:rPr lang="en-ID" dirty="0" err="1"/>
            <a:t>pelaksanaan</a:t>
          </a:r>
          <a:r>
            <a:rPr lang="en-ID" dirty="0"/>
            <a:t>.</a:t>
          </a:r>
          <a:endParaRPr lang="en-US" dirty="0"/>
        </a:p>
      </dgm:t>
    </dgm:pt>
    <dgm:pt modelId="{46235C44-73A4-4465-828F-1D58E1E00C31}" type="parTrans" cxnId="{A9344367-9A03-4503-B6F6-106A988136C8}">
      <dgm:prSet/>
      <dgm:spPr/>
      <dgm:t>
        <a:bodyPr/>
        <a:lstStyle/>
        <a:p>
          <a:endParaRPr lang="en-US"/>
        </a:p>
      </dgm:t>
    </dgm:pt>
    <dgm:pt modelId="{CD1DE663-1CD8-4F54-806E-0DB13E66DC67}" type="sibTrans" cxnId="{A9344367-9A03-4503-B6F6-106A988136C8}">
      <dgm:prSet/>
      <dgm:spPr/>
      <dgm:t>
        <a:bodyPr/>
        <a:lstStyle/>
        <a:p>
          <a:endParaRPr lang="en-US"/>
        </a:p>
      </dgm:t>
    </dgm:pt>
    <dgm:pt modelId="{CEBF1B60-FD0F-43B5-AF97-A66135CB4D3C}">
      <dgm:prSet/>
      <dgm:spPr/>
      <dgm:t>
        <a:bodyPr/>
        <a:lstStyle/>
        <a:p>
          <a:pPr>
            <a:lnSpc>
              <a:spcPct val="100000"/>
            </a:lnSpc>
          </a:pPr>
          <a:r>
            <a:rPr lang="en-ID"/>
            <a:t>Untuk mengimplementasikan fungsi manajemen sumber daya manusia sebagai agen perubahan dalam hal kebutuhan masyarakat.</a:t>
          </a:r>
          <a:endParaRPr lang="en-US"/>
        </a:p>
      </dgm:t>
    </dgm:pt>
    <dgm:pt modelId="{D5D19B0E-1A81-4BE7-B3F2-BC80666C14E6}" type="parTrans" cxnId="{23F22D17-6EAE-426E-8604-BB3059E88CB9}">
      <dgm:prSet/>
      <dgm:spPr/>
      <dgm:t>
        <a:bodyPr/>
        <a:lstStyle/>
        <a:p>
          <a:endParaRPr lang="en-US"/>
        </a:p>
      </dgm:t>
    </dgm:pt>
    <dgm:pt modelId="{1AB350D8-C6A9-4BFB-91E7-E8A45D4C77D8}" type="sibTrans" cxnId="{23F22D17-6EAE-426E-8604-BB3059E88CB9}">
      <dgm:prSet/>
      <dgm:spPr/>
      <dgm:t>
        <a:bodyPr/>
        <a:lstStyle/>
        <a:p>
          <a:endParaRPr lang="en-US"/>
        </a:p>
      </dgm:t>
    </dgm:pt>
    <dgm:pt modelId="{FA91B92C-F2F1-4D06-8807-629FE46DF923}">
      <dgm:prSet/>
      <dgm:spPr/>
      <dgm:t>
        <a:bodyPr/>
        <a:lstStyle/>
        <a:p>
          <a:pPr>
            <a:lnSpc>
              <a:spcPct val="100000"/>
            </a:lnSpc>
          </a:pPr>
          <a:r>
            <a:rPr lang="en-ID"/>
            <a:t>Untuk memberikan data sumber daya manusia untuk pengambilan keputusan pemangku kepentingan.</a:t>
          </a:r>
          <a:endParaRPr lang="en-US"/>
        </a:p>
      </dgm:t>
    </dgm:pt>
    <dgm:pt modelId="{87B4F1A0-A89C-4A70-B7AB-22616C3ADDC2}" type="parTrans" cxnId="{94D6871A-6465-4770-8FD9-FF9CB26AB6DC}">
      <dgm:prSet/>
      <dgm:spPr/>
      <dgm:t>
        <a:bodyPr/>
        <a:lstStyle/>
        <a:p>
          <a:endParaRPr lang="en-US"/>
        </a:p>
      </dgm:t>
    </dgm:pt>
    <dgm:pt modelId="{F9366B47-590B-4E7B-BC71-9CB110A5CC2A}" type="sibTrans" cxnId="{94D6871A-6465-4770-8FD9-FF9CB26AB6DC}">
      <dgm:prSet/>
      <dgm:spPr/>
      <dgm:t>
        <a:bodyPr/>
        <a:lstStyle/>
        <a:p>
          <a:endParaRPr lang="en-US"/>
        </a:p>
      </dgm:t>
    </dgm:pt>
    <dgm:pt modelId="{0F840881-2C0E-449B-ABEE-1EDA8CFAE0E7}" type="pres">
      <dgm:prSet presAssocID="{E92451C1-311B-43BB-9EA2-0B3535D9136E}" presName="root" presStyleCnt="0">
        <dgm:presLayoutVars>
          <dgm:dir/>
          <dgm:resizeHandles val="exact"/>
        </dgm:presLayoutVars>
      </dgm:prSet>
      <dgm:spPr/>
    </dgm:pt>
    <dgm:pt modelId="{E55CB144-132C-4904-9795-C33DA08B4E73}" type="pres">
      <dgm:prSet presAssocID="{3E01AEDB-1CDE-4B15-B799-5452B4971F5D}" presName="compNode" presStyleCnt="0"/>
      <dgm:spPr/>
    </dgm:pt>
    <dgm:pt modelId="{5E791980-12DF-4F12-A0E4-E9CD7DED961C}" type="pres">
      <dgm:prSet presAssocID="{3E01AEDB-1CDE-4B15-B799-5452B4971F5D}" presName="bgRect" presStyleLbl="bgShp" presStyleIdx="0" presStyleCnt="4"/>
      <dgm:spPr/>
    </dgm:pt>
    <dgm:pt modelId="{21A631C6-BCDF-4052-8D6C-6F7354826D4D}" type="pres">
      <dgm:prSet presAssocID="{3E01AEDB-1CDE-4B15-B799-5452B4971F5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47CB8E0-57CD-4FBE-9CE1-4DBAADD449C8}" type="pres">
      <dgm:prSet presAssocID="{3E01AEDB-1CDE-4B15-B799-5452B4971F5D}" presName="spaceRect" presStyleCnt="0"/>
      <dgm:spPr/>
    </dgm:pt>
    <dgm:pt modelId="{FF51FC69-1991-4A7F-A6A7-F95F64E7735E}" type="pres">
      <dgm:prSet presAssocID="{3E01AEDB-1CDE-4B15-B799-5452B4971F5D}" presName="parTx" presStyleLbl="revTx" presStyleIdx="0" presStyleCnt="4">
        <dgm:presLayoutVars>
          <dgm:chMax val="0"/>
          <dgm:chPref val="0"/>
        </dgm:presLayoutVars>
      </dgm:prSet>
      <dgm:spPr/>
    </dgm:pt>
    <dgm:pt modelId="{C389BB2F-B39E-41B4-BF7D-6F2D579531F2}" type="pres">
      <dgm:prSet presAssocID="{EE7BBCBE-0BEE-40A5-A40F-0DEA48218639}" presName="sibTrans" presStyleCnt="0"/>
      <dgm:spPr/>
    </dgm:pt>
    <dgm:pt modelId="{4217D57A-7577-467D-B451-B78436731D9A}" type="pres">
      <dgm:prSet presAssocID="{2F0278E3-5B94-43AB-A079-C511DC5111DB}" presName="compNode" presStyleCnt="0"/>
      <dgm:spPr/>
    </dgm:pt>
    <dgm:pt modelId="{8E3BD0C6-21A6-41FB-B673-66308FE7B32C}" type="pres">
      <dgm:prSet presAssocID="{2F0278E3-5B94-43AB-A079-C511DC5111DB}" presName="bgRect" presStyleLbl="bgShp" presStyleIdx="1" presStyleCnt="4"/>
      <dgm:spPr/>
    </dgm:pt>
    <dgm:pt modelId="{28608176-D430-4314-BA4C-ED5F6D990FD4}" type="pres">
      <dgm:prSet presAssocID="{2F0278E3-5B94-43AB-A079-C511DC5111D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3ADEC2B8-29C3-4A29-9E82-A0AF4202D2D1}" type="pres">
      <dgm:prSet presAssocID="{2F0278E3-5B94-43AB-A079-C511DC5111DB}" presName="spaceRect" presStyleCnt="0"/>
      <dgm:spPr/>
    </dgm:pt>
    <dgm:pt modelId="{4225F789-995E-43D6-AAE5-8EDCAFB4FC89}" type="pres">
      <dgm:prSet presAssocID="{2F0278E3-5B94-43AB-A079-C511DC5111DB}" presName="parTx" presStyleLbl="revTx" presStyleIdx="1" presStyleCnt="4">
        <dgm:presLayoutVars>
          <dgm:chMax val="0"/>
          <dgm:chPref val="0"/>
        </dgm:presLayoutVars>
      </dgm:prSet>
      <dgm:spPr/>
    </dgm:pt>
    <dgm:pt modelId="{0351282E-0A1B-49BB-A5B9-AEF64BA2C3DD}" type="pres">
      <dgm:prSet presAssocID="{CD1DE663-1CD8-4F54-806E-0DB13E66DC67}" presName="sibTrans" presStyleCnt="0"/>
      <dgm:spPr/>
    </dgm:pt>
    <dgm:pt modelId="{5AAC6A42-1B9B-4C7C-9EB9-8627F7E71E55}" type="pres">
      <dgm:prSet presAssocID="{CEBF1B60-FD0F-43B5-AF97-A66135CB4D3C}" presName="compNode" presStyleCnt="0"/>
      <dgm:spPr/>
    </dgm:pt>
    <dgm:pt modelId="{BFCBB58F-BAC6-4C09-9D66-A46D0CF40808}" type="pres">
      <dgm:prSet presAssocID="{CEBF1B60-FD0F-43B5-AF97-A66135CB4D3C}" presName="bgRect" presStyleLbl="bgShp" presStyleIdx="2" presStyleCnt="4"/>
      <dgm:spPr/>
    </dgm:pt>
    <dgm:pt modelId="{7BE04666-398C-420A-BF6A-CF1168C4BB3D}" type="pres">
      <dgm:prSet presAssocID="{CEBF1B60-FD0F-43B5-AF97-A66135CB4D3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8F683CB-86E0-46E4-AA08-F9180FAFDEE1}" type="pres">
      <dgm:prSet presAssocID="{CEBF1B60-FD0F-43B5-AF97-A66135CB4D3C}" presName="spaceRect" presStyleCnt="0"/>
      <dgm:spPr/>
    </dgm:pt>
    <dgm:pt modelId="{27FF95EA-5DAA-485C-925C-CF1526E0EAED}" type="pres">
      <dgm:prSet presAssocID="{CEBF1B60-FD0F-43B5-AF97-A66135CB4D3C}" presName="parTx" presStyleLbl="revTx" presStyleIdx="2" presStyleCnt="4">
        <dgm:presLayoutVars>
          <dgm:chMax val="0"/>
          <dgm:chPref val="0"/>
        </dgm:presLayoutVars>
      </dgm:prSet>
      <dgm:spPr/>
    </dgm:pt>
    <dgm:pt modelId="{353EEC71-B249-4CA6-8165-B470E9B3EF43}" type="pres">
      <dgm:prSet presAssocID="{1AB350D8-C6A9-4BFB-91E7-E8A45D4C77D8}" presName="sibTrans" presStyleCnt="0"/>
      <dgm:spPr/>
    </dgm:pt>
    <dgm:pt modelId="{1E9930FE-42F7-4691-B682-16B229D4A30F}" type="pres">
      <dgm:prSet presAssocID="{FA91B92C-F2F1-4D06-8807-629FE46DF923}" presName="compNode" presStyleCnt="0"/>
      <dgm:spPr/>
    </dgm:pt>
    <dgm:pt modelId="{21B171D0-604E-4B64-892D-E797622A586F}" type="pres">
      <dgm:prSet presAssocID="{FA91B92C-F2F1-4D06-8807-629FE46DF923}" presName="bgRect" presStyleLbl="bgShp" presStyleIdx="3" presStyleCnt="4"/>
      <dgm:spPr/>
    </dgm:pt>
    <dgm:pt modelId="{B7D29FB2-59DC-4DAE-9B30-B332C11F69ED}" type="pres">
      <dgm:prSet presAssocID="{FA91B92C-F2F1-4D06-8807-629FE46DF92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A92FCCF3-4CAC-4F4E-9863-0F2E013A3CC8}" type="pres">
      <dgm:prSet presAssocID="{FA91B92C-F2F1-4D06-8807-629FE46DF923}" presName="spaceRect" presStyleCnt="0"/>
      <dgm:spPr/>
    </dgm:pt>
    <dgm:pt modelId="{A183FF30-96FC-4522-80D8-F92443201EB3}" type="pres">
      <dgm:prSet presAssocID="{FA91B92C-F2F1-4D06-8807-629FE46DF92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3F22D17-6EAE-426E-8604-BB3059E88CB9}" srcId="{E92451C1-311B-43BB-9EA2-0B3535D9136E}" destId="{CEBF1B60-FD0F-43B5-AF97-A66135CB4D3C}" srcOrd="2" destOrd="0" parTransId="{D5D19B0E-1A81-4BE7-B3F2-BC80666C14E6}" sibTransId="{1AB350D8-C6A9-4BFB-91E7-E8A45D4C77D8}"/>
    <dgm:cxn modelId="{94D6871A-6465-4770-8FD9-FF9CB26AB6DC}" srcId="{E92451C1-311B-43BB-9EA2-0B3535D9136E}" destId="{FA91B92C-F2F1-4D06-8807-629FE46DF923}" srcOrd="3" destOrd="0" parTransId="{87B4F1A0-A89C-4A70-B7AB-22616C3ADDC2}" sibTransId="{F9366B47-590B-4E7B-BC71-9CB110A5CC2A}"/>
    <dgm:cxn modelId="{07384E65-61E7-48A6-8290-E0CCEBF2E50C}" type="presOf" srcId="{3E01AEDB-1CDE-4B15-B799-5452B4971F5D}" destId="{FF51FC69-1991-4A7F-A6A7-F95F64E7735E}" srcOrd="0" destOrd="0" presId="urn:microsoft.com/office/officeart/2018/2/layout/IconVerticalSolidList"/>
    <dgm:cxn modelId="{A9344367-9A03-4503-B6F6-106A988136C8}" srcId="{E92451C1-311B-43BB-9EA2-0B3535D9136E}" destId="{2F0278E3-5B94-43AB-A079-C511DC5111DB}" srcOrd="1" destOrd="0" parTransId="{46235C44-73A4-4465-828F-1D58E1E00C31}" sibTransId="{CD1DE663-1CD8-4F54-806E-0DB13E66DC67}"/>
    <dgm:cxn modelId="{D99F9555-9755-48B4-9C34-3F487A9A065D}" type="presOf" srcId="{E92451C1-311B-43BB-9EA2-0B3535D9136E}" destId="{0F840881-2C0E-449B-ABEE-1EDA8CFAE0E7}" srcOrd="0" destOrd="0" presId="urn:microsoft.com/office/officeart/2018/2/layout/IconVerticalSolidList"/>
    <dgm:cxn modelId="{05A61256-3A25-4FEC-A3FD-6CEE4C93DE59}" srcId="{E92451C1-311B-43BB-9EA2-0B3535D9136E}" destId="{3E01AEDB-1CDE-4B15-B799-5452B4971F5D}" srcOrd="0" destOrd="0" parTransId="{6529613C-169B-4A39-B8D0-9A08A103A01F}" sibTransId="{EE7BBCBE-0BEE-40A5-A40F-0DEA48218639}"/>
    <dgm:cxn modelId="{3D49FC77-577A-4654-B31F-9BBBF6DAC5F8}" type="presOf" srcId="{CEBF1B60-FD0F-43B5-AF97-A66135CB4D3C}" destId="{27FF95EA-5DAA-485C-925C-CF1526E0EAED}" srcOrd="0" destOrd="0" presId="urn:microsoft.com/office/officeart/2018/2/layout/IconVerticalSolidList"/>
    <dgm:cxn modelId="{B30DB4BA-1CFB-40BA-9C85-6A0218AA9F78}" type="presOf" srcId="{FA91B92C-F2F1-4D06-8807-629FE46DF923}" destId="{A183FF30-96FC-4522-80D8-F92443201EB3}" srcOrd="0" destOrd="0" presId="urn:microsoft.com/office/officeart/2018/2/layout/IconVerticalSolidList"/>
    <dgm:cxn modelId="{929334DC-2909-485D-9E4F-5DECAB27991B}" type="presOf" srcId="{2F0278E3-5B94-43AB-A079-C511DC5111DB}" destId="{4225F789-995E-43D6-AAE5-8EDCAFB4FC89}" srcOrd="0" destOrd="0" presId="urn:microsoft.com/office/officeart/2018/2/layout/IconVerticalSolidList"/>
    <dgm:cxn modelId="{E15A0464-023D-4375-BEFC-90303CBE838A}" type="presParOf" srcId="{0F840881-2C0E-449B-ABEE-1EDA8CFAE0E7}" destId="{E55CB144-132C-4904-9795-C33DA08B4E73}" srcOrd="0" destOrd="0" presId="urn:microsoft.com/office/officeart/2018/2/layout/IconVerticalSolidList"/>
    <dgm:cxn modelId="{A6F70FFE-A425-4718-A2BE-C5B42D0422F4}" type="presParOf" srcId="{E55CB144-132C-4904-9795-C33DA08B4E73}" destId="{5E791980-12DF-4F12-A0E4-E9CD7DED961C}" srcOrd="0" destOrd="0" presId="urn:microsoft.com/office/officeart/2018/2/layout/IconVerticalSolidList"/>
    <dgm:cxn modelId="{BC69FEAB-843D-4EB0-BF9F-79AA88CF1957}" type="presParOf" srcId="{E55CB144-132C-4904-9795-C33DA08B4E73}" destId="{21A631C6-BCDF-4052-8D6C-6F7354826D4D}" srcOrd="1" destOrd="0" presId="urn:microsoft.com/office/officeart/2018/2/layout/IconVerticalSolidList"/>
    <dgm:cxn modelId="{52FDBAC4-28A5-4018-B1B1-CA5EAED14FF3}" type="presParOf" srcId="{E55CB144-132C-4904-9795-C33DA08B4E73}" destId="{D47CB8E0-57CD-4FBE-9CE1-4DBAADD449C8}" srcOrd="2" destOrd="0" presId="urn:microsoft.com/office/officeart/2018/2/layout/IconVerticalSolidList"/>
    <dgm:cxn modelId="{B868E3F5-27BD-49B5-883A-48CFBD8B00E5}" type="presParOf" srcId="{E55CB144-132C-4904-9795-C33DA08B4E73}" destId="{FF51FC69-1991-4A7F-A6A7-F95F64E7735E}" srcOrd="3" destOrd="0" presId="urn:microsoft.com/office/officeart/2018/2/layout/IconVerticalSolidList"/>
    <dgm:cxn modelId="{155C0302-51C8-46E5-A53E-A09733080E8A}" type="presParOf" srcId="{0F840881-2C0E-449B-ABEE-1EDA8CFAE0E7}" destId="{C389BB2F-B39E-41B4-BF7D-6F2D579531F2}" srcOrd="1" destOrd="0" presId="urn:microsoft.com/office/officeart/2018/2/layout/IconVerticalSolidList"/>
    <dgm:cxn modelId="{9793DD71-7428-4CCF-BB98-3499A5E9ACDB}" type="presParOf" srcId="{0F840881-2C0E-449B-ABEE-1EDA8CFAE0E7}" destId="{4217D57A-7577-467D-B451-B78436731D9A}" srcOrd="2" destOrd="0" presId="urn:microsoft.com/office/officeart/2018/2/layout/IconVerticalSolidList"/>
    <dgm:cxn modelId="{1CFF7320-9280-4032-9A7E-9DB88D94DF3F}" type="presParOf" srcId="{4217D57A-7577-467D-B451-B78436731D9A}" destId="{8E3BD0C6-21A6-41FB-B673-66308FE7B32C}" srcOrd="0" destOrd="0" presId="urn:microsoft.com/office/officeart/2018/2/layout/IconVerticalSolidList"/>
    <dgm:cxn modelId="{32C29816-2741-494B-AE04-EDCDD8FF81C5}" type="presParOf" srcId="{4217D57A-7577-467D-B451-B78436731D9A}" destId="{28608176-D430-4314-BA4C-ED5F6D990FD4}" srcOrd="1" destOrd="0" presId="urn:microsoft.com/office/officeart/2018/2/layout/IconVerticalSolidList"/>
    <dgm:cxn modelId="{60A17102-AFF4-403C-80F2-2D2BDAEDB865}" type="presParOf" srcId="{4217D57A-7577-467D-B451-B78436731D9A}" destId="{3ADEC2B8-29C3-4A29-9E82-A0AF4202D2D1}" srcOrd="2" destOrd="0" presId="urn:microsoft.com/office/officeart/2018/2/layout/IconVerticalSolidList"/>
    <dgm:cxn modelId="{0FEFC65D-B718-4BF5-AE01-F2CEA16C2326}" type="presParOf" srcId="{4217D57A-7577-467D-B451-B78436731D9A}" destId="{4225F789-995E-43D6-AAE5-8EDCAFB4FC89}" srcOrd="3" destOrd="0" presId="urn:microsoft.com/office/officeart/2018/2/layout/IconVerticalSolidList"/>
    <dgm:cxn modelId="{B8651994-7666-41F4-9C84-6D52B54158FA}" type="presParOf" srcId="{0F840881-2C0E-449B-ABEE-1EDA8CFAE0E7}" destId="{0351282E-0A1B-49BB-A5B9-AEF64BA2C3DD}" srcOrd="3" destOrd="0" presId="urn:microsoft.com/office/officeart/2018/2/layout/IconVerticalSolidList"/>
    <dgm:cxn modelId="{94525DAB-9410-47CA-BB93-9971391AE96A}" type="presParOf" srcId="{0F840881-2C0E-449B-ABEE-1EDA8CFAE0E7}" destId="{5AAC6A42-1B9B-4C7C-9EB9-8627F7E71E55}" srcOrd="4" destOrd="0" presId="urn:microsoft.com/office/officeart/2018/2/layout/IconVerticalSolidList"/>
    <dgm:cxn modelId="{F2EB5C47-7DC9-4C8A-9AC3-EF777DA71C45}" type="presParOf" srcId="{5AAC6A42-1B9B-4C7C-9EB9-8627F7E71E55}" destId="{BFCBB58F-BAC6-4C09-9D66-A46D0CF40808}" srcOrd="0" destOrd="0" presId="urn:microsoft.com/office/officeart/2018/2/layout/IconVerticalSolidList"/>
    <dgm:cxn modelId="{682F75A5-649E-4E54-A514-2DE386A12E3D}" type="presParOf" srcId="{5AAC6A42-1B9B-4C7C-9EB9-8627F7E71E55}" destId="{7BE04666-398C-420A-BF6A-CF1168C4BB3D}" srcOrd="1" destOrd="0" presId="urn:microsoft.com/office/officeart/2018/2/layout/IconVerticalSolidList"/>
    <dgm:cxn modelId="{4868D15D-5605-4920-9322-633446F8FD06}" type="presParOf" srcId="{5AAC6A42-1B9B-4C7C-9EB9-8627F7E71E55}" destId="{28F683CB-86E0-46E4-AA08-F9180FAFDEE1}" srcOrd="2" destOrd="0" presId="urn:microsoft.com/office/officeart/2018/2/layout/IconVerticalSolidList"/>
    <dgm:cxn modelId="{50656D71-E5E0-4420-96CC-743A7B3084CD}" type="presParOf" srcId="{5AAC6A42-1B9B-4C7C-9EB9-8627F7E71E55}" destId="{27FF95EA-5DAA-485C-925C-CF1526E0EAED}" srcOrd="3" destOrd="0" presId="urn:microsoft.com/office/officeart/2018/2/layout/IconVerticalSolidList"/>
    <dgm:cxn modelId="{241B92AF-1263-48DD-BD78-CFC99A193DE7}" type="presParOf" srcId="{0F840881-2C0E-449B-ABEE-1EDA8CFAE0E7}" destId="{353EEC71-B249-4CA6-8165-B470E9B3EF43}" srcOrd="5" destOrd="0" presId="urn:microsoft.com/office/officeart/2018/2/layout/IconVerticalSolidList"/>
    <dgm:cxn modelId="{AA56B382-DBA2-4C94-AB37-DEE13012D57D}" type="presParOf" srcId="{0F840881-2C0E-449B-ABEE-1EDA8CFAE0E7}" destId="{1E9930FE-42F7-4691-B682-16B229D4A30F}" srcOrd="6" destOrd="0" presId="urn:microsoft.com/office/officeart/2018/2/layout/IconVerticalSolidList"/>
    <dgm:cxn modelId="{345EAFB9-01FA-4352-A8D6-F54BCC366BC7}" type="presParOf" srcId="{1E9930FE-42F7-4691-B682-16B229D4A30F}" destId="{21B171D0-604E-4B64-892D-E797622A586F}" srcOrd="0" destOrd="0" presId="urn:microsoft.com/office/officeart/2018/2/layout/IconVerticalSolidList"/>
    <dgm:cxn modelId="{35D5520F-42F4-4FE2-8E61-745C851E11BB}" type="presParOf" srcId="{1E9930FE-42F7-4691-B682-16B229D4A30F}" destId="{B7D29FB2-59DC-4DAE-9B30-B332C11F69ED}" srcOrd="1" destOrd="0" presId="urn:microsoft.com/office/officeart/2018/2/layout/IconVerticalSolidList"/>
    <dgm:cxn modelId="{0C123DB5-BE4D-4C52-8F11-19878FB13C67}" type="presParOf" srcId="{1E9930FE-42F7-4691-B682-16B229D4A30F}" destId="{A92FCCF3-4CAC-4F4E-9863-0F2E013A3CC8}" srcOrd="2" destOrd="0" presId="urn:microsoft.com/office/officeart/2018/2/layout/IconVerticalSolidList"/>
    <dgm:cxn modelId="{D9AB29B7-364B-4B29-95BB-2EE531D4A98B}" type="presParOf" srcId="{1E9930FE-42F7-4691-B682-16B229D4A30F}" destId="{A183FF30-96FC-4522-80D8-F92443201E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7BA6C2-D630-4D77-8E5A-40FF1E3BBC1F}" type="doc">
      <dgm:prSet loTypeId="urn:microsoft.com/office/officeart/2005/8/layout/bProcess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B01A551-0404-4CC9-AF4C-B366CE2DD5B1}">
      <dgm:prSet custT="1"/>
      <dgm:spPr/>
      <dgm:t>
        <a:bodyPr/>
        <a:lstStyle/>
        <a:p>
          <a:r>
            <a:rPr lang="id-ID" sz="2400" dirty="0"/>
            <a:t>Ada yang </a:t>
          </a:r>
          <a:r>
            <a:rPr lang="id-ID" sz="2800" dirty="0">
              <a:solidFill>
                <a:srgbClr val="FF0000"/>
              </a:solidFill>
            </a:rPr>
            <a:t>bisa diubah, </a:t>
          </a:r>
          <a:r>
            <a:rPr lang="id-ID" sz="2400" dirty="0"/>
            <a:t>ada yang </a:t>
          </a:r>
          <a:r>
            <a:rPr lang="id-ID" sz="2800" dirty="0">
              <a:solidFill>
                <a:srgbClr val="FF0000"/>
              </a:solidFill>
            </a:rPr>
            <a:t>tidak bisa diubah</a:t>
          </a:r>
          <a:endParaRPr lang="en-US" sz="2400" dirty="0">
            <a:solidFill>
              <a:srgbClr val="FF0000"/>
            </a:solidFill>
          </a:endParaRPr>
        </a:p>
      </dgm:t>
    </dgm:pt>
    <dgm:pt modelId="{4FA5D17C-5C39-4593-A811-0BEE37176E2B}" type="parTrans" cxnId="{32D9841C-97C8-4DFE-982E-3C5F2F093C6C}">
      <dgm:prSet/>
      <dgm:spPr/>
      <dgm:t>
        <a:bodyPr/>
        <a:lstStyle/>
        <a:p>
          <a:endParaRPr lang="en-US"/>
        </a:p>
      </dgm:t>
    </dgm:pt>
    <dgm:pt modelId="{6F0E2155-7C4A-49EB-8F14-5A183F8BE62E}" type="sibTrans" cxnId="{32D9841C-97C8-4DFE-982E-3C5F2F093C6C}">
      <dgm:prSet/>
      <dgm:spPr/>
      <dgm:t>
        <a:bodyPr/>
        <a:lstStyle/>
        <a:p>
          <a:endParaRPr lang="en-US"/>
        </a:p>
      </dgm:t>
    </dgm:pt>
    <dgm:pt modelId="{104CC995-24A9-40AE-914B-89D11FD79996}">
      <dgm:prSet custT="1"/>
      <dgm:spPr/>
      <dgm:t>
        <a:bodyPr/>
        <a:lstStyle/>
        <a:p>
          <a:r>
            <a:rPr lang="id-ID" sz="1600" dirty="0"/>
            <a:t>Belajar membedakan mana yang bisa diubah, mana yang tidak bisa diubah</a:t>
          </a:r>
          <a:endParaRPr lang="en-US" sz="1600" dirty="0"/>
        </a:p>
      </dgm:t>
    </dgm:pt>
    <dgm:pt modelId="{5018D5AD-61F8-4A8A-81D9-A53F23F523D4}" type="parTrans" cxnId="{BED097D9-A3A3-49B6-BA82-41BA94132700}">
      <dgm:prSet/>
      <dgm:spPr/>
      <dgm:t>
        <a:bodyPr/>
        <a:lstStyle/>
        <a:p>
          <a:endParaRPr lang="en-US"/>
        </a:p>
      </dgm:t>
    </dgm:pt>
    <dgm:pt modelId="{3FB43C77-5C85-4DD0-B0C4-055E7B20BC5D}" type="sibTrans" cxnId="{BED097D9-A3A3-49B6-BA82-41BA94132700}">
      <dgm:prSet/>
      <dgm:spPr/>
      <dgm:t>
        <a:bodyPr/>
        <a:lstStyle/>
        <a:p>
          <a:endParaRPr lang="en-US"/>
        </a:p>
      </dgm:t>
    </dgm:pt>
    <dgm:pt modelId="{D097A583-DA51-4382-BF01-095DD857E863}">
      <dgm:prSet custT="1"/>
      <dgm:spPr/>
      <dgm:t>
        <a:bodyPr/>
        <a:lstStyle/>
        <a:p>
          <a:r>
            <a:rPr lang="id-ID" sz="2400" dirty="0">
              <a:solidFill>
                <a:srgbClr val="FF0000"/>
              </a:solidFill>
            </a:rPr>
            <a:t>Fokus</a:t>
          </a:r>
          <a:r>
            <a:rPr lang="id-ID" sz="1800" dirty="0"/>
            <a:t> pada sesuatu yang </a:t>
          </a:r>
          <a:r>
            <a:rPr lang="id-ID" sz="1800" dirty="0">
              <a:solidFill>
                <a:srgbClr val="FFFF00"/>
              </a:solidFill>
            </a:rPr>
            <a:t>tidak bisa diubah </a:t>
          </a:r>
          <a:r>
            <a:rPr lang="id-ID" sz="1800" dirty="0"/>
            <a:t>itu </a:t>
          </a:r>
          <a:r>
            <a:rPr lang="id-ID" sz="2800" dirty="0">
              <a:solidFill>
                <a:srgbClr val="00B0F0"/>
              </a:solidFill>
            </a:rPr>
            <a:t>membuat lelah</a:t>
          </a:r>
          <a:endParaRPr lang="en-US" sz="1800" dirty="0">
            <a:solidFill>
              <a:srgbClr val="00B0F0"/>
            </a:solidFill>
          </a:endParaRPr>
        </a:p>
      </dgm:t>
    </dgm:pt>
    <dgm:pt modelId="{21D152D1-B690-42AA-A7F8-8D9218623C52}" type="parTrans" cxnId="{42918EC9-F7D0-40EB-A967-57D93E62F588}">
      <dgm:prSet/>
      <dgm:spPr/>
      <dgm:t>
        <a:bodyPr/>
        <a:lstStyle/>
        <a:p>
          <a:endParaRPr lang="en-US"/>
        </a:p>
      </dgm:t>
    </dgm:pt>
    <dgm:pt modelId="{4E2ECB1F-BFB5-46D1-B4B9-A56082CB1A49}" type="sibTrans" cxnId="{42918EC9-F7D0-40EB-A967-57D93E62F588}">
      <dgm:prSet/>
      <dgm:spPr/>
      <dgm:t>
        <a:bodyPr/>
        <a:lstStyle/>
        <a:p>
          <a:endParaRPr lang="en-US"/>
        </a:p>
      </dgm:t>
    </dgm:pt>
    <dgm:pt modelId="{F39CB9E1-EDCB-4041-A989-D614E0BC23E2}">
      <dgm:prSet custT="1"/>
      <dgm:spPr/>
      <dgm:t>
        <a:bodyPr/>
        <a:lstStyle/>
        <a:p>
          <a:r>
            <a:rPr lang="id-ID" sz="2600" dirty="0"/>
            <a:t>Maka belajar untuk bisa </a:t>
          </a:r>
          <a:r>
            <a:rPr lang="id-ID" sz="3600" dirty="0">
              <a:solidFill>
                <a:srgbClr val="00B0F0"/>
              </a:solidFill>
            </a:rPr>
            <a:t>“menerim</a:t>
          </a:r>
          <a:r>
            <a:rPr lang="en-ID" sz="3600" dirty="0">
              <a:solidFill>
                <a:srgbClr val="00B0F0"/>
              </a:solidFill>
            </a:rPr>
            <a:t>a</a:t>
          </a:r>
          <a:r>
            <a:rPr lang="id-ID" sz="3600" dirty="0">
              <a:solidFill>
                <a:srgbClr val="00B0F0"/>
              </a:solidFill>
            </a:rPr>
            <a:t>” </a:t>
          </a:r>
          <a:endParaRPr lang="en-US" sz="2600" dirty="0">
            <a:solidFill>
              <a:srgbClr val="00B0F0"/>
            </a:solidFill>
          </a:endParaRPr>
        </a:p>
      </dgm:t>
    </dgm:pt>
    <dgm:pt modelId="{79D074DF-3092-440A-8F25-34107FB00E8C}" type="parTrans" cxnId="{FC1EBBA9-B2F4-4198-9B74-1CABC9FE6F91}">
      <dgm:prSet/>
      <dgm:spPr/>
      <dgm:t>
        <a:bodyPr/>
        <a:lstStyle/>
        <a:p>
          <a:endParaRPr lang="en-US"/>
        </a:p>
      </dgm:t>
    </dgm:pt>
    <dgm:pt modelId="{AE355367-7E60-4F46-93AE-A3D135A287C0}" type="sibTrans" cxnId="{FC1EBBA9-B2F4-4198-9B74-1CABC9FE6F91}">
      <dgm:prSet/>
      <dgm:spPr/>
      <dgm:t>
        <a:bodyPr/>
        <a:lstStyle/>
        <a:p>
          <a:endParaRPr lang="en-US"/>
        </a:p>
      </dgm:t>
    </dgm:pt>
    <dgm:pt modelId="{FA014085-4CB2-46B2-9FBD-582A0254A40E}" type="pres">
      <dgm:prSet presAssocID="{D27BA6C2-D630-4D77-8E5A-40FF1E3BBC1F}" presName="diagram" presStyleCnt="0">
        <dgm:presLayoutVars>
          <dgm:dir/>
          <dgm:resizeHandles/>
        </dgm:presLayoutVars>
      </dgm:prSet>
      <dgm:spPr/>
    </dgm:pt>
    <dgm:pt modelId="{8E5CD112-6933-4978-8114-D843F182A675}" type="pres">
      <dgm:prSet presAssocID="{EB01A551-0404-4CC9-AF4C-B366CE2DD5B1}" presName="firstNode" presStyleLbl="node1" presStyleIdx="0" presStyleCnt="4">
        <dgm:presLayoutVars>
          <dgm:bulletEnabled val="1"/>
        </dgm:presLayoutVars>
      </dgm:prSet>
      <dgm:spPr/>
    </dgm:pt>
    <dgm:pt modelId="{59FCCE09-BFE5-420F-9197-CFBF96BEAD1E}" type="pres">
      <dgm:prSet presAssocID="{6F0E2155-7C4A-49EB-8F14-5A183F8BE62E}" presName="sibTrans" presStyleLbl="sibTrans2D1" presStyleIdx="0" presStyleCnt="3"/>
      <dgm:spPr/>
    </dgm:pt>
    <dgm:pt modelId="{3D9AF173-0331-4DA6-AC4A-D660589366F2}" type="pres">
      <dgm:prSet presAssocID="{104CC995-24A9-40AE-914B-89D11FD79996}" presName="middleNode" presStyleCnt="0"/>
      <dgm:spPr/>
    </dgm:pt>
    <dgm:pt modelId="{DBC8C051-B93C-4953-8821-9284781D7C10}" type="pres">
      <dgm:prSet presAssocID="{104CC995-24A9-40AE-914B-89D11FD79996}" presName="padding" presStyleLbl="node1" presStyleIdx="0" presStyleCnt="4"/>
      <dgm:spPr/>
    </dgm:pt>
    <dgm:pt modelId="{BCB8EB24-F293-4C5A-B1A3-80AC064E58CF}" type="pres">
      <dgm:prSet presAssocID="{104CC995-24A9-40AE-914B-89D11FD79996}" presName="shape" presStyleLbl="node1" presStyleIdx="1" presStyleCnt="4" custScaleX="148115" custScaleY="140096">
        <dgm:presLayoutVars>
          <dgm:bulletEnabled val="1"/>
        </dgm:presLayoutVars>
      </dgm:prSet>
      <dgm:spPr/>
    </dgm:pt>
    <dgm:pt modelId="{A90C7E83-153F-4A7B-B466-4244B1D968EB}" type="pres">
      <dgm:prSet presAssocID="{3FB43C77-5C85-4DD0-B0C4-055E7B20BC5D}" presName="sibTrans" presStyleLbl="sibTrans2D1" presStyleIdx="1" presStyleCnt="3"/>
      <dgm:spPr/>
    </dgm:pt>
    <dgm:pt modelId="{0571409E-60DE-44EB-AC6B-E181F48255CA}" type="pres">
      <dgm:prSet presAssocID="{D097A583-DA51-4382-BF01-095DD857E863}" presName="middleNode" presStyleCnt="0"/>
      <dgm:spPr/>
    </dgm:pt>
    <dgm:pt modelId="{3D353D56-30B0-4412-85AC-437B4315FB3C}" type="pres">
      <dgm:prSet presAssocID="{D097A583-DA51-4382-BF01-095DD857E863}" presName="padding" presStyleLbl="node1" presStyleIdx="1" presStyleCnt="4"/>
      <dgm:spPr/>
    </dgm:pt>
    <dgm:pt modelId="{0389543C-8338-4305-AE35-FCB6FEC872F1}" type="pres">
      <dgm:prSet presAssocID="{D097A583-DA51-4382-BF01-095DD857E863}" presName="shape" presStyleLbl="node1" presStyleIdx="2" presStyleCnt="4" custScaleX="133164" custScaleY="133557">
        <dgm:presLayoutVars>
          <dgm:bulletEnabled val="1"/>
        </dgm:presLayoutVars>
      </dgm:prSet>
      <dgm:spPr/>
    </dgm:pt>
    <dgm:pt modelId="{0CC09773-4570-4784-9F3A-5B9571A05CBC}" type="pres">
      <dgm:prSet presAssocID="{4E2ECB1F-BFB5-46D1-B4B9-A56082CB1A49}" presName="sibTrans" presStyleLbl="sibTrans2D1" presStyleIdx="2" presStyleCnt="3"/>
      <dgm:spPr/>
    </dgm:pt>
    <dgm:pt modelId="{DFC151A2-5520-4837-A398-304F1C985D93}" type="pres">
      <dgm:prSet presAssocID="{F39CB9E1-EDCB-4041-A989-D614E0BC23E2}" presName="lastNode" presStyleLbl="node1" presStyleIdx="3" presStyleCnt="4" custScaleX="143803" custScaleY="101687">
        <dgm:presLayoutVars>
          <dgm:bulletEnabled val="1"/>
        </dgm:presLayoutVars>
      </dgm:prSet>
      <dgm:spPr/>
    </dgm:pt>
  </dgm:ptLst>
  <dgm:cxnLst>
    <dgm:cxn modelId="{32D9841C-97C8-4DFE-982E-3C5F2F093C6C}" srcId="{D27BA6C2-D630-4D77-8E5A-40FF1E3BBC1F}" destId="{EB01A551-0404-4CC9-AF4C-B366CE2DD5B1}" srcOrd="0" destOrd="0" parTransId="{4FA5D17C-5C39-4593-A811-0BEE37176E2B}" sibTransId="{6F0E2155-7C4A-49EB-8F14-5A183F8BE62E}"/>
    <dgm:cxn modelId="{DF752B36-E446-430F-89F9-66F20BDCF438}" type="presOf" srcId="{F39CB9E1-EDCB-4041-A989-D614E0BC23E2}" destId="{DFC151A2-5520-4837-A398-304F1C985D93}" srcOrd="0" destOrd="0" presId="urn:microsoft.com/office/officeart/2005/8/layout/bProcess2"/>
    <dgm:cxn modelId="{61D20444-3C27-4E73-B749-72E6D53C5F87}" type="presOf" srcId="{D097A583-DA51-4382-BF01-095DD857E863}" destId="{0389543C-8338-4305-AE35-FCB6FEC872F1}" srcOrd="0" destOrd="0" presId="urn:microsoft.com/office/officeart/2005/8/layout/bProcess2"/>
    <dgm:cxn modelId="{F5F7C66A-2431-401E-9E64-1664FDFA0D67}" type="presOf" srcId="{EB01A551-0404-4CC9-AF4C-B366CE2DD5B1}" destId="{8E5CD112-6933-4978-8114-D843F182A675}" srcOrd="0" destOrd="0" presId="urn:microsoft.com/office/officeart/2005/8/layout/bProcess2"/>
    <dgm:cxn modelId="{B37A3C79-60B4-4F5D-9A32-30ABD2841FFC}" type="presOf" srcId="{104CC995-24A9-40AE-914B-89D11FD79996}" destId="{BCB8EB24-F293-4C5A-B1A3-80AC064E58CF}" srcOrd="0" destOrd="0" presId="urn:microsoft.com/office/officeart/2005/8/layout/bProcess2"/>
    <dgm:cxn modelId="{7546AC7F-580C-49C4-B028-62A790A95BD7}" type="presOf" srcId="{3FB43C77-5C85-4DD0-B0C4-055E7B20BC5D}" destId="{A90C7E83-153F-4A7B-B466-4244B1D968EB}" srcOrd="0" destOrd="0" presId="urn:microsoft.com/office/officeart/2005/8/layout/bProcess2"/>
    <dgm:cxn modelId="{FC1EBBA9-B2F4-4198-9B74-1CABC9FE6F91}" srcId="{D27BA6C2-D630-4D77-8E5A-40FF1E3BBC1F}" destId="{F39CB9E1-EDCB-4041-A989-D614E0BC23E2}" srcOrd="3" destOrd="0" parTransId="{79D074DF-3092-440A-8F25-34107FB00E8C}" sibTransId="{AE355367-7E60-4F46-93AE-A3D135A287C0}"/>
    <dgm:cxn modelId="{42918EC9-F7D0-40EB-A967-57D93E62F588}" srcId="{D27BA6C2-D630-4D77-8E5A-40FF1E3BBC1F}" destId="{D097A583-DA51-4382-BF01-095DD857E863}" srcOrd="2" destOrd="0" parTransId="{21D152D1-B690-42AA-A7F8-8D9218623C52}" sibTransId="{4E2ECB1F-BFB5-46D1-B4B9-A56082CB1A49}"/>
    <dgm:cxn modelId="{BED097D9-A3A3-49B6-BA82-41BA94132700}" srcId="{D27BA6C2-D630-4D77-8E5A-40FF1E3BBC1F}" destId="{104CC995-24A9-40AE-914B-89D11FD79996}" srcOrd="1" destOrd="0" parTransId="{5018D5AD-61F8-4A8A-81D9-A53F23F523D4}" sibTransId="{3FB43C77-5C85-4DD0-B0C4-055E7B20BC5D}"/>
    <dgm:cxn modelId="{BB3E2EDC-BF96-4F53-8D71-4F618D90E83B}" type="presOf" srcId="{D27BA6C2-D630-4D77-8E5A-40FF1E3BBC1F}" destId="{FA014085-4CB2-46B2-9FBD-582A0254A40E}" srcOrd="0" destOrd="0" presId="urn:microsoft.com/office/officeart/2005/8/layout/bProcess2"/>
    <dgm:cxn modelId="{46406FF7-058E-4CB5-B170-82EB92AF7635}" type="presOf" srcId="{4E2ECB1F-BFB5-46D1-B4B9-A56082CB1A49}" destId="{0CC09773-4570-4784-9F3A-5B9571A05CBC}" srcOrd="0" destOrd="0" presId="urn:microsoft.com/office/officeart/2005/8/layout/bProcess2"/>
    <dgm:cxn modelId="{D16A6BFE-8896-4576-8FBB-96A8586755C2}" type="presOf" srcId="{6F0E2155-7C4A-49EB-8F14-5A183F8BE62E}" destId="{59FCCE09-BFE5-420F-9197-CFBF96BEAD1E}" srcOrd="0" destOrd="0" presId="urn:microsoft.com/office/officeart/2005/8/layout/bProcess2"/>
    <dgm:cxn modelId="{BFCB945F-2074-4A77-8E8E-1DA06F6B7E1C}" type="presParOf" srcId="{FA014085-4CB2-46B2-9FBD-582A0254A40E}" destId="{8E5CD112-6933-4978-8114-D843F182A675}" srcOrd="0" destOrd="0" presId="urn:microsoft.com/office/officeart/2005/8/layout/bProcess2"/>
    <dgm:cxn modelId="{70A1C984-2670-448E-8A22-A8C8979F4212}" type="presParOf" srcId="{FA014085-4CB2-46B2-9FBD-582A0254A40E}" destId="{59FCCE09-BFE5-420F-9197-CFBF96BEAD1E}" srcOrd="1" destOrd="0" presId="urn:microsoft.com/office/officeart/2005/8/layout/bProcess2"/>
    <dgm:cxn modelId="{95B68411-2610-4F47-852D-AF9F0FA4B84E}" type="presParOf" srcId="{FA014085-4CB2-46B2-9FBD-582A0254A40E}" destId="{3D9AF173-0331-4DA6-AC4A-D660589366F2}" srcOrd="2" destOrd="0" presId="urn:microsoft.com/office/officeart/2005/8/layout/bProcess2"/>
    <dgm:cxn modelId="{8BD885B7-948F-445C-89E4-92AF93F4F473}" type="presParOf" srcId="{3D9AF173-0331-4DA6-AC4A-D660589366F2}" destId="{DBC8C051-B93C-4953-8821-9284781D7C10}" srcOrd="0" destOrd="0" presId="urn:microsoft.com/office/officeart/2005/8/layout/bProcess2"/>
    <dgm:cxn modelId="{05B4013D-375C-486D-8CE1-557A45A4A314}" type="presParOf" srcId="{3D9AF173-0331-4DA6-AC4A-D660589366F2}" destId="{BCB8EB24-F293-4C5A-B1A3-80AC064E58CF}" srcOrd="1" destOrd="0" presId="urn:microsoft.com/office/officeart/2005/8/layout/bProcess2"/>
    <dgm:cxn modelId="{DE296267-28F0-4F15-A338-9C8ABB5CB179}" type="presParOf" srcId="{FA014085-4CB2-46B2-9FBD-582A0254A40E}" destId="{A90C7E83-153F-4A7B-B466-4244B1D968EB}" srcOrd="3" destOrd="0" presId="urn:microsoft.com/office/officeart/2005/8/layout/bProcess2"/>
    <dgm:cxn modelId="{8FDC8C2B-B54F-441F-96BF-37294E69551D}" type="presParOf" srcId="{FA014085-4CB2-46B2-9FBD-582A0254A40E}" destId="{0571409E-60DE-44EB-AC6B-E181F48255CA}" srcOrd="4" destOrd="0" presId="urn:microsoft.com/office/officeart/2005/8/layout/bProcess2"/>
    <dgm:cxn modelId="{B6F30C02-1192-4C6A-80C0-CA3B77515E2F}" type="presParOf" srcId="{0571409E-60DE-44EB-AC6B-E181F48255CA}" destId="{3D353D56-30B0-4412-85AC-437B4315FB3C}" srcOrd="0" destOrd="0" presId="urn:microsoft.com/office/officeart/2005/8/layout/bProcess2"/>
    <dgm:cxn modelId="{A3B507DF-27C8-4DA5-8E09-3E8947AEB821}" type="presParOf" srcId="{0571409E-60DE-44EB-AC6B-E181F48255CA}" destId="{0389543C-8338-4305-AE35-FCB6FEC872F1}" srcOrd="1" destOrd="0" presId="urn:microsoft.com/office/officeart/2005/8/layout/bProcess2"/>
    <dgm:cxn modelId="{C25294D5-446C-4E0F-8C9B-2AF80D06D7B0}" type="presParOf" srcId="{FA014085-4CB2-46B2-9FBD-582A0254A40E}" destId="{0CC09773-4570-4784-9F3A-5B9571A05CBC}" srcOrd="5" destOrd="0" presId="urn:microsoft.com/office/officeart/2005/8/layout/bProcess2"/>
    <dgm:cxn modelId="{3BF5121D-8FDF-4561-A3F1-AF769CE7B8DF}" type="presParOf" srcId="{FA014085-4CB2-46B2-9FBD-582A0254A40E}" destId="{DFC151A2-5520-4837-A398-304F1C985D93}" srcOrd="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2D44A3D-17C6-413E-8A93-59FF651EB8C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7EF5116-E37D-4FF3-AC6B-CEA593DEC9B7}">
      <dgm:prSet/>
      <dgm:spPr/>
      <dgm:t>
        <a:bodyPr/>
        <a:lstStyle/>
        <a:p>
          <a:r>
            <a:rPr lang="id-ID"/>
            <a:t>Yang bisa dilakukan adalah menurunkan efek risiko (rasa lelah dan tidak bahagia)</a:t>
          </a:r>
          <a:endParaRPr lang="en-US"/>
        </a:p>
      </dgm:t>
    </dgm:pt>
    <dgm:pt modelId="{52E5917F-2E3C-4A0C-B857-49E06DF828B4}" type="parTrans" cxnId="{A590559E-DBD1-4B2D-9EC5-61CA4FDAADCF}">
      <dgm:prSet/>
      <dgm:spPr/>
      <dgm:t>
        <a:bodyPr/>
        <a:lstStyle/>
        <a:p>
          <a:endParaRPr lang="en-US"/>
        </a:p>
      </dgm:t>
    </dgm:pt>
    <dgm:pt modelId="{8F8784C1-1CCE-400F-9707-04F914F38629}" type="sibTrans" cxnId="{A590559E-DBD1-4B2D-9EC5-61CA4FDAADCF}">
      <dgm:prSet/>
      <dgm:spPr/>
      <dgm:t>
        <a:bodyPr/>
        <a:lstStyle/>
        <a:p>
          <a:endParaRPr lang="en-US"/>
        </a:p>
      </dgm:t>
    </dgm:pt>
    <dgm:pt modelId="{F05A1AD7-FA64-421D-98AA-2332528662FC}">
      <dgm:prSet/>
      <dgm:spPr/>
      <dgm:t>
        <a:bodyPr/>
        <a:lstStyle/>
        <a:p>
          <a:r>
            <a:rPr lang="id-ID"/>
            <a:t>Maka mengelola pikiran dan perasaan saat menghadapi masalah adalah penting</a:t>
          </a:r>
          <a:endParaRPr lang="en-US"/>
        </a:p>
      </dgm:t>
    </dgm:pt>
    <dgm:pt modelId="{76EDA098-B381-46D1-B5C9-AA20993DBA38}" type="parTrans" cxnId="{F4524203-F9B2-4139-9526-E69FA1D6C964}">
      <dgm:prSet/>
      <dgm:spPr/>
      <dgm:t>
        <a:bodyPr/>
        <a:lstStyle/>
        <a:p>
          <a:endParaRPr lang="en-US"/>
        </a:p>
      </dgm:t>
    </dgm:pt>
    <dgm:pt modelId="{BDF78528-8721-4A12-A4A2-6C9D4913FB1D}" type="sibTrans" cxnId="{F4524203-F9B2-4139-9526-E69FA1D6C964}">
      <dgm:prSet/>
      <dgm:spPr/>
      <dgm:t>
        <a:bodyPr/>
        <a:lstStyle/>
        <a:p>
          <a:endParaRPr lang="en-US"/>
        </a:p>
      </dgm:t>
    </dgm:pt>
    <dgm:pt modelId="{ED94A207-B51B-4107-BC93-B76F67E62954}">
      <dgm:prSet/>
      <dgm:spPr/>
      <dgm:t>
        <a:bodyPr/>
        <a:lstStyle/>
        <a:p>
          <a:r>
            <a:rPr lang="id-ID"/>
            <a:t>Jangan lupa terus berdoa, mencari kekuatan dariNya</a:t>
          </a:r>
          <a:endParaRPr lang="en-US"/>
        </a:p>
      </dgm:t>
    </dgm:pt>
    <dgm:pt modelId="{E3DDEDDE-5A5B-4AFE-A9BC-0B08AE729FCB}" type="parTrans" cxnId="{88012E91-4D74-45E5-95BF-C3C3CDC51A83}">
      <dgm:prSet/>
      <dgm:spPr/>
      <dgm:t>
        <a:bodyPr/>
        <a:lstStyle/>
        <a:p>
          <a:endParaRPr lang="en-US"/>
        </a:p>
      </dgm:t>
    </dgm:pt>
    <dgm:pt modelId="{13600E59-25DA-44A7-995A-E97FD3057829}" type="sibTrans" cxnId="{88012E91-4D74-45E5-95BF-C3C3CDC51A83}">
      <dgm:prSet/>
      <dgm:spPr/>
      <dgm:t>
        <a:bodyPr/>
        <a:lstStyle/>
        <a:p>
          <a:endParaRPr lang="en-US"/>
        </a:p>
      </dgm:t>
    </dgm:pt>
    <dgm:pt modelId="{1E4D431F-8C33-4666-9864-E1FF5A7F44F8}" type="pres">
      <dgm:prSet presAssocID="{72D44A3D-17C6-413E-8A93-59FF651EB8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16C54E-EDEC-471D-B4DC-8B4F28DDE0D1}" type="pres">
      <dgm:prSet presAssocID="{D7EF5116-E37D-4FF3-AC6B-CEA593DEC9B7}" presName="hierRoot1" presStyleCnt="0"/>
      <dgm:spPr/>
    </dgm:pt>
    <dgm:pt modelId="{0AD3B825-A8A5-4604-8F2C-2FBB532B53E6}" type="pres">
      <dgm:prSet presAssocID="{D7EF5116-E37D-4FF3-AC6B-CEA593DEC9B7}" presName="composite" presStyleCnt="0"/>
      <dgm:spPr/>
    </dgm:pt>
    <dgm:pt modelId="{C9C4FD95-BB27-48D9-8D9D-4DDC564D8AE4}" type="pres">
      <dgm:prSet presAssocID="{D7EF5116-E37D-4FF3-AC6B-CEA593DEC9B7}" presName="background" presStyleLbl="node0" presStyleIdx="0" presStyleCnt="3"/>
      <dgm:spPr/>
    </dgm:pt>
    <dgm:pt modelId="{4113BA32-03BF-4392-8AF0-02DBBE38DD6B}" type="pres">
      <dgm:prSet presAssocID="{D7EF5116-E37D-4FF3-AC6B-CEA593DEC9B7}" presName="text" presStyleLbl="fgAcc0" presStyleIdx="0" presStyleCnt="3">
        <dgm:presLayoutVars>
          <dgm:chPref val="3"/>
        </dgm:presLayoutVars>
      </dgm:prSet>
      <dgm:spPr/>
    </dgm:pt>
    <dgm:pt modelId="{77F9FE20-3AEB-407D-A958-E3E0C1A31C4B}" type="pres">
      <dgm:prSet presAssocID="{D7EF5116-E37D-4FF3-AC6B-CEA593DEC9B7}" presName="hierChild2" presStyleCnt="0"/>
      <dgm:spPr/>
    </dgm:pt>
    <dgm:pt modelId="{964CA494-8CE3-4FB1-904D-17EC6230C135}" type="pres">
      <dgm:prSet presAssocID="{F05A1AD7-FA64-421D-98AA-2332528662FC}" presName="hierRoot1" presStyleCnt="0"/>
      <dgm:spPr/>
    </dgm:pt>
    <dgm:pt modelId="{72BD6EAF-0E1D-471A-8787-C665D06EBD39}" type="pres">
      <dgm:prSet presAssocID="{F05A1AD7-FA64-421D-98AA-2332528662FC}" presName="composite" presStyleCnt="0"/>
      <dgm:spPr/>
    </dgm:pt>
    <dgm:pt modelId="{6F41C46B-6C81-46D1-8864-F229356D8A3D}" type="pres">
      <dgm:prSet presAssocID="{F05A1AD7-FA64-421D-98AA-2332528662FC}" presName="background" presStyleLbl="node0" presStyleIdx="1" presStyleCnt="3"/>
      <dgm:spPr/>
    </dgm:pt>
    <dgm:pt modelId="{A726446D-09C1-4625-BAB5-69868DC09715}" type="pres">
      <dgm:prSet presAssocID="{F05A1AD7-FA64-421D-98AA-2332528662FC}" presName="text" presStyleLbl="fgAcc0" presStyleIdx="1" presStyleCnt="3">
        <dgm:presLayoutVars>
          <dgm:chPref val="3"/>
        </dgm:presLayoutVars>
      </dgm:prSet>
      <dgm:spPr/>
    </dgm:pt>
    <dgm:pt modelId="{6093F0AD-CABA-42FD-BD2A-35D47A08C1CF}" type="pres">
      <dgm:prSet presAssocID="{F05A1AD7-FA64-421D-98AA-2332528662FC}" presName="hierChild2" presStyleCnt="0"/>
      <dgm:spPr/>
    </dgm:pt>
    <dgm:pt modelId="{219B6059-9BB3-4A59-9E63-2B3327856AA7}" type="pres">
      <dgm:prSet presAssocID="{ED94A207-B51B-4107-BC93-B76F67E62954}" presName="hierRoot1" presStyleCnt="0"/>
      <dgm:spPr/>
    </dgm:pt>
    <dgm:pt modelId="{4F1E8717-C8C0-4FD7-9932-AD1C1E5CABC0}" type="pres">
      <dgm:prSet presAssocID="{ED94A207-B51B-4107-BC93-B76F67E62954}" presName="composite" presStyleCnt="0"/>
      <dgm:spPr/>
    </dgm:pt>
    <dgm:pt modelId="{59524E63-5B76-4F71-91F9-41E82F9E6EAA}" type="pres">
      <dgm:prSet presAssocID="{ED94A207-B51B-4107-BC93-B76F67E62954}" presName="background" presStyleLbl="node0" presStyleIdx="2" presStyleCnt="3"/>
      <dgm:spPr/>
    </dgm:pt>
    <dgm:pt modelId="{1AC40EA2-48D1-4260-9F83-AFEA7F4D84F7}" type="pres">
      <dgm:prSet presAssocID="{ED94A207-B51B-4107-BC93-B76F67E62954}" presName="text" presStyleLbl="fgAcc0" presStyleIdx="2" presStyleCnt="3">
        <dgm:presLayoutVars>
          <dgm:chPref val="3"/>
        </dgm:presLayoutVars>
      </dgm:prSet>
      <dgm:spPr/>
    </dgm:pt>
    <dgm:pt modelId="{AC392BCB-FA1F-4E1F-BB83-32E2112D898D}" type="pres">
      <dgm:prSet presAssocID="{ED94A207-B51B-4107-BC93-B76F67E62954}" presName="hierChild2" presStyleCnt="0"/>
      <dgm:spPr/>
    </dgm:pt>
  </dgm:ptLst>
  <dgm:cxnLst>
    <dgm:cxn modelId="{F4524203-F9B2-4139-9526-E69FA1D6C964}" srcId="{72D44A3D-17C6-413E-8A93-59FF651EB8C5}" destId="{F05A1AD7-FA64-421D-98AA-2332528662FC}" srcOrd="1" destOrd="0" parTransId="{76EDA098-B381-46D1-B5C9-AA20993DBA38}" sibTransId="{BDF78528-8721-4A12-A4A2-6C9D4913FB1D}"/>
    <dgm:cxn modelId="{DCCEA61D-B10E-41FF-A00E-D5B6117A4267}" type="presOf" srcId="{F05A1AD7-FA64-421D-98AA-2332528662FC}" destId="{A726446D-09C1-4625-BAB5-69868DC09715}" srcOrd="0" destOrd="0" presId="urn:microsoft.com/office/officeart/2005/8/layout/hierarchy1"/>
    <dgm:cxn modelId="{88012E91-4D74-45E5-95BF-C3C3CDC51A83}" srcId="{72D44A3D-17C6-413E-8A93-59FF651EB8C5}" destId="{ED94A207-B51B-4107-BC93-B76F67E62954}" srcOrd="2" destOrd="0" parTransId="{E3DDEDDE-5A5B-4AFE-A9BC-0B08AE729FCB}" sibTransId="{13600E59-25DA-44A7-995A-E97FD3057829}"/>
    <dgm:cxn modelId="{A590559E-DBD1-4B2D-9EC5-61CA4FDAADCF}" srcId="{72D44A3D-17C6-413E-8A93-59FF651EB8C5}" destId="{D7EF5116-E37D-4FF3-AC6B-CEA593DEC9B7}" srcOrd="0" destOrd="0" parTransId="{52E5917F-2E3C-4A0C-B857-49E06DF828B4}" sibTransId="{8F8784C1-1CCE-400F-9707-04F914F38629}"/>
    <dgm:cxn modelId="{C51767A1-0483-496E-AC24-761DB866E101}" type="presOf" srcId="{72D44A3D-17C6-413E-8A93-59FF651EB8C5}" destId="{1E4D431F-8C33-4666-9864-E1FF5A7F44F8}" srcOrd="0" destOrd="0" presId="urn:microsoft.com/office/officeart/2005/8/layout/hierarchy1"/>
    <dgm:cxn modelId="{33F7E3AE-E0C1-4ADC-9540-FB4E841F66C1}" type="presOf" srcId="{ED94A207-B51B-4107-BC93-B76F67E62954}" destId="{1AC40EA2-48D1-4260-9F83-AFEA7F4D84F7}" srcOrd="0" destOrd="0" presId="urn:microsoft.com/office/officeart/2005/8/layout/hierarchy1"/>
    <dgm:cxn modelId="{8D7FDFF8-D22B-4521-BEE4-0AF6990C538A}" type="presOf" srcId="{D7EF5116-E37D-4FF3-AC6B-CEA593DEC9B7}" destId="{4113BA32-03BF-4392-8AF0-02DBBE38DD6B}" srcOrd="0" destOrd="0" presId="urn:microsoft.com/office/officeart/2005/8/layout/hierarchy1"/>
    <dgm:cxn modelId="{833E9111-24AF-4D3E-A363-089DE1EC21C7}" type="presParOf" srcId="{1E4D431F-8C33-4666-9864-E1FF5A7F44F8}" destId="{3416C54E-EDEC-471D-B4DC-8B4F28DDE0D1}" srcOrd="0" destOrd="0" presId="urn:microsoft.com/office/officeart/2005/8/layout/hierarchy1"/>
    <dgm:cxn modelId="{9BEA5C45-E358-4F7B-A974-A7752DCE537A}" type="presParOf" srcId="{3416C54E-EDEC-471D-B4DC-8B4F28DDE0D1}" destId="{0AD3B825-A8A5-4604-8F2C-2FBB532B53E6}" srcOrd="0" destOrd="0" presId="urn:microsoft.com/office/officeart/2005/8/layout/hierarchy1"/>
    <dgm:cxn modelId="{BDA27895-B455-4D41-AB10-D2FAEF529DA3}" type="presParOf" srcId="{0AD3B825-A8A5-4604-8F2C-2FBB532B53E6}" destId="{C9C4FD95-BB27-48D9-8D9D-4DDC564D8AE4}" srcOrd="0" destOrd="0" presId="urn:microsoft.com/office/officeart/2005/8/layout/hierarchy1"/>
    <dgm:cxn modelId="{F1EF688E-58A9-489F-BCB0-A4F71B179C57}" type="presParOf" srcId="{0AD3B825-A8A5-4604-8F2C-2FBB532B53E6}" destId="{4113BA32-03BF-4392-8AF0-02DBBE38DD6B}" srcOrd="1" destOrd="0" presId="urn:microsoft.com/office/officeart/2005/8/layout/hierarchy1"/>
    <dgm:cxn modelId="{BC028642-27B8-493F-885A-B1E8E8C3DC01}" type="presParOf" srcId="{3416C54E-EDEC-471D-B4DC-8B4F28DDE0D1}" destId="{77F9FE20-3AEB-407D-A958-E3E0C1A31C4B}" srcOrd="1" destOrd="0" presId="urn:microsoft.com/office/officeart/2005/8/layout/hierarchy1"/>
    <dgm:cxn modelId="{0519E60E-4D8A-49A3-A5C7-9F7E25E8D501}" type="presParOf" srcId="{1E4D431F-8C33-4666-9864-E1FF5A7F44F8}" destId="{964CA494-8CE3-4FB1-904D-17EC6230C135}" srcOrd="1" destOrd="0" presId="urn:microsoft.com/office/officeart/2005/8/layout/hierarchy1"/>
    <dgm:cxn modelId="{263CFF9A-4C60-44AF-8DF3-195DB8F938BD}" type="presParOf" srcId="{964CA494-8CE3-4FB1-904D-17EC6230C135}" destId="{72BD6EAF-0E1D-471A-8787-C665D06EBD39}" srcOrd="0" destOrd="0" presId="urn:microsoft.com/office/officeart/2005/8/layout/hierarchy1"/>
    <dgm:cxn modelId="{35B5B20D-CEFF-48D2-AD9A-257F0CC6F97C}" type="presParOf" srcId="{72BD6EAF-0E1D-471A-8787-C665D06EBD39}" destId="{6F41C46B-6C81-46D1-8864-F229356D8A3D}" srcOrd="0" destOrd="0" presId="urn:microsoft.com/office/officeart/2005/8/layout/hierarchy1"/>
    <dgm:cxn modelId="{C0B80C95-B7F2-435B-A274-4C476C0C7FF5}" type="presParOf" srcId="{72BD6EAF-0E1D-471A-8787-C665D06EBD39}" destId="{A726446D-09C1-4625-BAB5-69868DC09715}" srcOrd="1" destOrd="0" presId="urn:microsoft.com/office/officeart/2005/8/layout/hierarchy1"/>
    <dgm:cxn modelId="{28688C5A-867F-4937-9857-574378991D85}" type="presParOf" srcId="{964CA494-8CE3-4FB1-904D-17EC6230C135}" destId="{6093F0AD-CABA-42FD-BD2A-35D47A08C1CF}" srcOrd="1" destOrd="0" presId="urn:microsoft.com/office/officeart/2005/8/layout/hierarchy1"/>
    <dgm:cxn modelId="{808365C1-356B-47B6-A454-CDAA73F12E68}" type="presParOf" srcId="{1E4D431F-8C33-4666-9864-E1FF5A7F44F8}" destId="{219B6059-9BB3-4A59-9E63-2B3327856AA7}" srcOrd="2" destOrd="0" presId="urn:microsoft.com/office/officeart/2005/8/layout/hierarchy1"/>
    <dgm:cxn modelId="{C0465D83-6D96-4CC8-BEAD-5F7536992E44}" type="presParOf" srcId="{219B6059-9BB3-4A59-9E63-2B3327856AA7}" destId="{4F1E8717-C8C0-4FD7-9932-AD1C1E5CABC0}" srcOrd="0" destOrd="0" presId="urn:microsoft.com/office/officeart/2005/8/layout/hierarchy1"/>
    <dgm:cxn modelId="{FBD46627-9206-4989-A0B0-13E362AC7061}" type="presParOf" srcId="{4F1E8717-C8C0-4FD7-9932-AD1C1E5CABC0}" destId="{59524E63-5B76-4F71-91F9-41E82F9E6EAA}" srcOrd="0" destOrd="0" presId="urn:microsoft.com/office/officeart/2005/8/layout/hierarchy1"/>
    <dgm:cxn modelId="{37A2B7D6-4BE3-4BBB-94D6-4BC45EE0D1B0}" type="presParOf" srcId="{4F1E8717-C8C0-4FD7-9932-AD1C1E5CABC0}" destId="{1AC40EA2-48D1-4260-9F83-AFEA7F4D84F7}" srcOrd="1" destOrd="0" presId="urn:microsoft.com/office/officeart/2005/8/layout/hierarchy1"/>
    <dgm:cxn modelId="{ABF8A14C-B238-455B-9DC4-E2CDA1459F06}" type="presParOf" srcId="{219B6059-9BB3-4A59-9E63-2B3327856AA7}" destId="{AC392BCB-FA1F-4E1F-BB83-32E2112D89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7CF22F-C6D1-4E8B-9F97-FCCA315B95DC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CB6CC63-B043-4DFB-93D1-9295F6C351EF}">
      <dgm:prSet/>
      <dgm:spPr/>
      <dgm:t>
        <a:bodyPr/>
        <a:lstStyle/>
        <a:p>
          <a:r>
            <a:rPr lang="id-ID"/>
            <a:t>Mendekat padaNya </a:t>
          </a:r>
          <a:endParaRPr lang="en-US"/>
        </a:p>
      </dgm:t>
    </dgm:pt>
    <dgm:pt modelId="{EFC596AC-8156-4D9D-9D74-A14BDB83F076}" type="parTrans" cxnId="{56524CE3-712E-43F0-9B8D-D8C2BB2F7A3E}">
      <dgm:prSet/>
      <dgm:spPr/>
      <dgm:t>
        <a:bodyPr/>
        <a:lstStyle/>
        <a:p>
          <a:endParaRPr lang="en-US"/>
        </a:p>
      </dgm:t>
    </dgm:pt>
    <dgm:pt modelId="{C9F83B23-CEB9-4EBA-82A6-1C4DAD38C6CA}" type="sibTrans" cxnId="{56524CE3-712E-43F0-9B8D-D8C2BB2F7A3E}">
      <dgm:prSet/>
      <dgm:spPr/>
      <dgm:t>
        <a:bodyPr/>
        <a:lstStyle/>
        <a:p>
          <a:endParaRPr lang="en-US"/>
        </a:p>
      </dgm:t>
    </dgm:pt>
    <dgm:pt modelId="{01F5ED37-4DF3-4DD5-B342-B2BCBC8FB833}">
      <dgm:prSet/>
      <dgm:spPr/>
      <dgm:t>
        <a:bodyPr/>
        <a:lstStyle/>
        <a:p>
          <a:r>
            <a:rPr lang="id-ID"/>
            <a:t>(Meningkatkan spiritualitas)</a:t>
          </a:r>
          <a:endParaRPr lang="en-US"/>
        </a:p>
      </dgm:t>
    </dgm:pt>
    <dgm:pt modelId="{DAE97350-4CF9-4F03-AB7D-2C123D5211F1}" type="parTrans" cxnId="{A7D85AE9-21D7-4966-BC88-119C86A6E38D}">
      <dgm:prSet/>
      <dgm:spPr/>
      <dgm:t>
        <a:bodyPr/>
        <a:lstStyle/>
        <a:p>
          <a:endParaRPr lang="en-US"/>
        </a:p>
      </dgm:t>
    </dgm:pt>
    <dgm:pt modelId="{D3E30D97-0C0E-404E-9E01-C90E1F54716E}" type="sibTrans" cxnId="{A7D85AE9-21D7-4966-BC88-119C86A6E38D}">
      <dgm:prSet/>
      <dgm:spPr/>
      <dgm:t>
        <a:bodyPr/>
        <a:lstStyle/>
        <a:p>
          <a:endParaRPr lang="en-US"/>
        </a:p>
      </dgm:t>
    </dgm:pt>
    <dgm:pt modelId="{A8E18F7D-29D3-46A5-A3CA-DB621D7BDB0F}">
      <dgm:prSet/>
      <dgm:spPr/>
      <dgm:t>
        <a:bodyPr/>
        <a:lstStyle/>
        <a:p>
          <a:r>
            <a:rPr lang="en-US" dirty="0" err="1">
              <a:hlinkClick xmlns:r="http://schemas.openxmlformats.org/officeDocument/2006/relationships" r:id="rId1" action="ppaction://hlinkfile"/>
            </a:rPr>
            <a:t>Olah</a:t>
          </a:r>
          <a:r>
            <a:rPr lang="en-US" dirty="0">
              <a:hlinkClick xmlns:r="http://schemas.openxmlformats.org/officeDocument/2006/relationships" r:id="rId1" action="ppaction://hlinkfile"/>
            </a:rPr>
            <a:t> Raga </a:t>
          </a:r>
          <a:r>
            <a:rPr lang="en-US" dirty="0" err="1">
              <a:hlinkClick xmlns:r="http://schemas.openxmlformats.org/officeDocument/2006/relationships" r:id="rId1" action="ppaction://hlinkfile"/>
            </a:rPr>
            <a:t>teratur</a:t>
          </a:r>
          <a:endParaRPr lang="en-US" dirty="0"/>
        </a:p>
      </dgm:t>
    </dgm:pt>
    <dgm:pt modelId="{14A84AE8-8EC4-42B7-89D9-95798DF242D3}" type="parTrans" cxnId="{A014FFAF-77E4-402D-9486-0FE2841072E3}">
      <dgm:prSet/>
      <dgm:spPr/>
      <dgm:t>
        <a:bodyPr/>
        <a:lstStyle/>
        <a:p>
          <a:endParaRPr lang="en-US"/>
        </a:p>
      </dgm:t>
    </dgm:pt>
    <dgm:pt modelId="{3B27E80A-4D4F-42E9-956F-DF7C62E14294}" type="sibTrans" cxnId="{A014FFAF-77E4-402D-9486-0FE2841072E3}">
      <dgm:prSet/>
      <dgm:spPr/>
      <dgm:t>
        <a:bodyPr/>
        <a:lstStyle/>
        <a:p>
          <a:endParaRPr lang="en-US"/>
        </a:p>
      </dgm:t>
    </dgm:pt>
    <dgm:pt modelId="{31042986-512A-448F-8A1F-E326BF111AAA}">
      <dgm:prSet/>
      <dgm:spPr/>
      <dgm:t>
        <a:bodyPr/>
        <a:lstStyle/>
        <a:p>
          <a:r>
            <a:rPr lang="en-US"/>
            <a:t>Makanan Sehat</a:t>
          </a:r>
        </a:p>
      </dgm:t>
    </dgm:pt>
    <dgm:pt modelId="{3F8372FF-3861-4962-BF37-DB0C52F7E627}" type="parTrans" cxnId="{A6D6E015-8346-4634-9B97-B2ABDA0746BB}">
      <dgm:prSet/>
      <dgm:spPr/>
      <dgm:t>
        <a:bodyPr/>
        <a:lstStyle/>
        <a:p>
          <a:endParaRPr lang="en-US"/>
        </a:p>
      </dgm:t>
    </dgm:pt>
    <dgm:pt modelId="{32A99DF5-A655-4E25-A0CE-8CCE3E298315}" type="sibTrans" cxnId="{A6D6E015-8346-4634-9B97-B2ABDA0746BB}">
      <dgm:prSet/>
      <dgm:spPr/>
      <dgm:t>
        <a:bodyPr/>
        <a:lstStyle/>
        <a:p>
          <a:endParaRPr lang="en-US"/>
        </a:p>
      </dgm:t>
    </dgm:pt>
    <dgm:pt modelId="{00F3B958-67B5-42D4-A91F-764E5B9DAA39}">
      <dgm:prSet/>
      <dgm:spPr/>
      <dgm:t>
        <a:bodyPr/>
        <a:lstStyle/>
        <a:p>
          <a:r>
            <a:rPr lang="en-US"/>
            <a:t>Mengurangi gula dan cafein</a:t>
          </a:r>
          <a:r>
            <a:rPr lang="id-ID"/>
            <a:t> (kopi)</a:t>
          </a:r>
          <a:endParaRPr lang="en-US"/>
        </a:p>
      </dgm:t>
    </dgm:pt>
    <dgm:pt modelId="{35F02263-6517-4E5D-AA0E-07BE9CEE03B4}" type="parTrans" cxnId="{97C9F548-24C3-4D10-98C9-95A01B27A69A}">
      <dgm:prSet/>
      <dgm:spPr/>
      <dgm:t>
        <a:bodyPr/>
        <a:lstStyle/>
        <a:p>
          <a:endParaRPr lang="en-US"/>
        </a:p>
      </dgm:t>
    </dgm:pt>
    <dgm:pt modelId="{08565BAE-39B4-4B38-89DB-E41C11AC93D9}" type="sibTrans" cxnId="{97C9F548-24C3-4D10-98C9-95A01B27A69A}">
      <dgm:prSet/>
      <dgm:spPr/>
      <dgm:t>
        <a:bodyPr/>
        <a:lstStyle/>
        <a:p>
          <a:endParaRPr lang="en-US"/>
        </a:p>
      </dgm:t>
    </dgm:pt>
    <dgm:pt modelId="{E72E20EA-8140-4A8E-A571-56C1861186B5}">
      <dgm:prSet/>
      <dgm:spPr/>
      <dgm:t>
        <a:bodyPr/>
        <a:lstStyle/>
        <a:p>
          <a:r>
            <a:rPr lang="en-US" dirty="0" err="1"/>
            <a:t>Menghindari</a:t>
          </a:r>
          <a:r>
            <a:rPr lang="en-US" dirty="0"/>
            <a:t> </a:t>
          </a:r>
          <a:r>
            <a:rPr lang="en-US" dirty="0" err="1"/>
            <a:t>alkohol</a:t>
          </a:r>
          <a:r>
            <a:rPr lang="en-US" dirty="0"/>
            <a:t>, </a:t>
          </a:r>
          <a:r>
            <a:rPr lang="en-US" dirty="0" err="1"/>
            <a:t>rokok</a:t>
          </a:r>
          <a:r>
            <a:rPr lang="en-US" dirty="0"/>
            <a:t> dan </a:t>
          </a:r>
          <a:r>
            <a:rPr lang="en-US" dirty="0" err="1"/>
            <a:t>obat-obatan</a:t>
          </a:r>
          <a:r>
            <a:rPr lang="id-ID" dirty="0"/>
            <a:t> di luar anjuran dokter</a:t>
          </a:r>
          <a:endParaRPr lang="en-US" dirty="0"/>
        </a:p>
      </dgm:t>
    </dgm:pt>
    <dgm:pt modelId="{1E50A542-A01A-48C1-BEFB-2FEB78473BF4}" type="parTrans" cxnId="{63EB1FC5-8162-4EA6-91A3-1D3535176CE8}">
      <dgm:prSet/>
      <dgm:spPr/>
      <dgm:t>
        <a:bodyPr/>
        <a:lstStyle/>
        <a:p>
          <a:endParaRPr lang="en-US"/>
        </a:p>
      </dgm:t>
    </dgm:pt>
    <dgm:pt modelId="{023BE27C-C11C-4503-9C40-44C5DE65FC68}" type="sibTrans" cxnId="{63EB1FC5-8162-4EA6-91A3-1D3535176CE8}">
      <dgm:prSet/>
      <dgm:spPr/>
      <dgm:t>
        <a:bodyPr/>
        <a:lstStyle/>
        <a:p>
          <a:endParaRPr lang="en-US"/>
        </a:p>
      </dgm:t>
    </dgm:pt>
    <dgm:pt modelId="{BE096537-A231-4F9C-8D6B-46E716CC9D27}">
      <dgm:prSet/>
      <dgm:spPr/>
      <dgm:t>
        <a:bodyPr/>
        <a:lstStyle/>
        <a:p>
          <a:r>
            <a:rPr lang="en-US"/>
            <a:t>Tidur cukup</a:t>
          </a:r>
        </a:p>
      </dgm:t>
    </dgm:pt>
    <dgm:pt modelId="{052164EC-AE96-49C9-96D2-D516A1F6B2B0}" type="parTrans" cxnId="{FB3B8DFD-0A6E-4AAE-B5D0-24B515491040}">
      <dgm:prSet/>
      <dgm:spPr/>
      <dgm:t>
        <a:bodyPr/>
        <a:lstStyle/>
        <a:p>
          <a:endParaRPr lang="en-US"/>
        </a:p>
      </dgm:t>
    </dgm:pt>
    <dgm:pt modelId="{A6423150-EC94-46CD-B2FC-3FB0D8DBD4FC}" type="sibTrans" cxnId="{FB3B8DFD-0A6E-4AAE-B5D0-24B515491040}">
      <dgm:prSet/>
      <dgm:spPr/>
      <dgm:t>
        <a:bodyPr/>
        <a:lstStyle/>
        <a:p>
          <a:endParaRPr lang="en-US"/>
        </a:p>
      </dgm:t>
    </dgm:pt>
    <dgm:pt modelId="{A9AA5CBC-8B52-4F47-AAD3-6127A7CF5087}">
      <dgm:prSet/>
      <dgm:spPr/>
      <dgm:t>
        <a:bodyPr/>
        <a:lstStyle/>
        <a:p>
          <a:r>
            <a:rPr lang="id-ID" dirty="0">
              <a:hlinkClick xmlns:r="http://schemas.openxmlformats.org/officeDocument/2006/relationships" r:id="rId2" action="ppaction://hlinkfile"/>
            </a:rPr>
            <a:t>Hobi, relaksasi dan rekreasi</a:t>
          </a:r>
          <a:endParaRPr lang="en-US" dirty="0"/>
        </a:p>
      </dgm:t>
    </dgm:pt>
    <dgm:pt modelId="{9F787724-AFA7-4666-A4D5-7019BF32F189}" type="parTrans" cxnId="{FAAE1970-D41B-481E-9EEA-EC7A3CA195C5}">
      <dgm:prSet/>
      <dgm:spPr/>
      <dgm:t>
        <a:bodyPr/>
        <a:lstStyle/>
        <a:p>
          <a:endParaRPr lang="en-US"/>
        </a:p>
      </dgm:t>
    </dgm:pt>
    <dgm:pt modelId="{F6878051-F65F-473D-A762-7AD1637CBA1E}" type="sibTrans" cxnId="{FAAE1970-D41B-481E-9EEA-EC7A3CA195C5}">
      <dgm:prSet/>
      <dgm:spPr/>
      <dgm:t>
        <a:bodyPr/>
        <a:lstStyle/>
        <a:p>
          <a:endParaRPr lang="en-US"/>
        </a:p>
      </dgm:t>
    </dgm:pt>
    <dgm:pt modelId="{CB9CD15D-0B2B-4A66-AA43-2C5612F72014}">
      <dgm:prSet/>
      <dgm:spPr/>
      <dgm:t>
        <a:bodyPr/>
        <a:lstStyle/>
        <a:p>
          <a:r>
            <a:rPr lang="id-ID"/>
            <a:t>Pertemanan dan persahabatan</a:t>
          </a:r>
          <a:endParaRPr lang="en-US"/>
        </a:p>
      </dgm:t>
    </dgm:pt>
    <dgm:pt modelId="{E94A7DBB-B115-4470-ADF3-0376CC9A3EE3}" type="parTrans" cxnId="{AF1D086F-6357-4DC6-B3BA-9C9BE0785650}">
      <dgm:prSet/>
      <dgm:spPr/>
      <dgm:t>
        <a:bodyPr/>
        <a:lstStyle/>
        <a:p>
          <a:endParaRPr lang="en-US"/>
        </a:p>
      </dgm:t>
    </dgm:pt>
    <dgm:pt modelId="{501112C5-3370-430C-88F1-1183C2A9A1DF}" type="sibTrans" cxnId="{AF1D086F-6357-4DC6-B3BA-9C9BE0785650}">
      <dgm:prSet/>
      <dgm:spPr/>
      <dgm:t>
        <a:bodyPr/>
        <a:lstStyle/>
        <a:p>
          <a:endParaRPr lang="en-US"/>
        </a:p>
      </dgm:t>
    </dgm:pt>
    <dgm:pt modelId="{5740D57F-4B03-4613-AEAA-D3B8AE91298E}" type="pres">
      <dgm:prSet presAssocID="{8C7CF22F-C6D1-4E8B-9F97-FCCA315B95DC}" presName="diagram" presStyleCnt="0">
        <dgm:presLayoutVars>
          <dgm:dir/>
          <dgm:resizeHandles val="exact"/>
        </dgm:presLayoutVars>
      </dgm:prSet>
      <dgm:spPr/>
    </dgm:pt>
    <dgm:pt modelId="{56271ACB-06EC-4C48-9B0F-FD4F95A300B3}" type="pres">
      <dgm:prSet presAssocID="{0CB6CC63-B043-4DFB-93D1-9295F6C351EF}" presName="node" presStyleLbl="node1" presStyleIdx="0" presStyleCnt="8">
        <dgm:presLayoutVars>
          <dgm:bulletEnabled val="1"/>
        </dgm:presLayoutVars>
      </dgm:prSet>
      <dgm:spPr/>
    </dgm:pt>
    <dgm:pt modelId="{CDAB72E4-CE99-4FE6-A644-89AC367D7B7A}" type="pres">
      <dgm:prSet presAssocID="{C9F83B23-CEB9-4EBA-82A6-1C4DAD38C6CA}" presName="sibTrans" presStyleCnt="0"/>
      <dgm:spPr/>
    </dgm:pt>
    <dgm:pt modelId="{3BF4802F-5496-43BB-B34C-D042D3008A29}" type="pres">
      <dgm:prSet presAssocID="{A8E18F7D-29D3-46A5-A3CA-DB621D7BDB0F}" presName="node" presStyleLbl="node1" presStyleIdx="1" presStyleCnt="8">
        <dgm:presLayoutVars>
          <dgm:bulletEnabled val="1"/>
        </dgm:presLayoutVars>
      </dgm:prSet>
      <dgm:spPr/>
    </dgm:pt>
    <dgm:pt modelId="{DA978A01-8FF5-477B-BCF6-FB088F2B5840}" type="pres">
      <dgm:prSet presAssocID="{3B27E80A-4D4F-42E9-956F-DF7C62E14294}" presName="sibTrans" presStyleCnt="0"/>
      <dgm:spPr/>
    </dgm:pt>
    <dgm:pt modelId="{086660AC-D1C6-4222-AAE5-9084CE7D4E87}" type="pres">
      <dgm:prSet presAssocID="{31042986-512A-448F-8A1F-E326BF111AAA}" presName="node" presStyleLbl="node1" presStyleIdx="2" presStyleCnt="8">
        <dgm:presLayoutVars>
          <dgm:bulletEnabled val="1"/>
        </dgm:presLayoutVars>
      </dgm:prSet>
      <dgm:spPr/>
    </dgm:pt>
    <dgm:pt modelId="{F87087FE-146F-4448-A14F-23B6DB6C1142}" type="pres">
      <dgm:prSet presAssocID="{32A99DF5-A655-4E25-A0CE-8CCE3E298315}" presName="sibTrans" presStyleCnt="0"/>
      <dgm:spPr/>
    </dgm:pt>
    <dgm:pt modelId="{500AF826-95D7-4B31-ADA4-882CAE9E1E3F}" type="pres">
      <dgm:prSet presAssocID="{00F3B958-67B5-42D4-A91F-764E5B9DAA39}" presName="node" presStyleLbl="node1" presStyleIdx="3" presStyleCnt="8">
        <dgm:presLayoutVars>
          <dgm:bulletEnabled val="1"/>
        </dgm:presLayoutVars>
      </dgm:prSet>
      <dgm:spPr/>
    </dgm:pt>
    <dgm:pt modelId="{5E5A5C37-EEF3-44EF-A3CE-038543F817F9}" type="pres">
      <dgm:prSet presAssocID="{08565BAE-39B4-4B38-89DB-E41C11AC93D9}" presName="sibTrans" presStyleCnt="0"/>
      <dgm:spPr/>
    </dgm:pt>
    <dgm:pt modelId="{5FFCC0D1-DCAB-4095-AD99-EAC26C7AB41A}" type="pres">
      <dgm:prSet presAssocID="{E72E20EA-8140-4A8E-A571-56C1861186B5}" presName="node" presStyleLbl="node1" presStyleIdx="4" presStyleCnt="8">
        <dgm:presLayoutVars>
          <dgm:bulletEnabled val="1"/>
        </dgm:presLayoutVars>
      </dgm:prSet>
      <dgm:spPr/>
    </dgm:pt>
    <dgm:pt modelId="{99224123-565B-46D3-8E5B-3249A66E1A7B}" type="pres">
      <dgm:prSet presAssocID="{023BE27C-C11C-4503-9C40-44C5DE65FC68}" presName="sibTrans" presStyleCnt="0"/>
      <dgm:spPr/>
    </dgm:pt>
    <dgm:pt modelId="{3B2A5A80-8442-4E8E-81FE-E5901FDDC645}" type="pres">
      <dgm:prSet presAssocID="{BE096537-A231-4F9C-8D6B-46E716CC9D27}" presName="node" presStyleLbl="node1" presStyleIdx="5" presStyleCnt="8">
        <dgm:presLayoutVars>
          <dgm:bulletEnabled val="1"/>
        </dgm:presLayoutVars>
      </dgm:prSet>
      <dgm:spPr/>
    </dgm:pt>
    <dgm:pt modelId="{E2006183-B7C7-4059-9215-800EFAC20069}" type="pres">
      <dgm:prSet presAssocID="{A6423150-EC94-46CD-B2FC-3FB0D8DBD4FC}" presName="sibTrans" presStyleCnt="0"/>
      <dgm:spPr/>
    </dgm:pt>
    <dgm:pt modelId="{737C4964-38EA-4486-B15F-AF118715EDF0}" type="pres">
      <dgm:prSet presAssocID="{A9AA5CBC-8B52-4F47-AAD3-6127A7CF5087}" presName="node" presStyleLbl="node1" presStyleIdx="6" presStyleCnt="8">
        <dgm:presLayoutVars>
          <dgm:bulletEnabled val="1"/>
        </dgm:presLayoutVars>
      </dgm:prSet>
      <dgm:spPr/>
    </dgm:pt>
    <dgm:pt modelId="{CFD5030C-127E-4ECF-B14A-75775F3D1386}" type="pres">
      <dgm:prSet presAssocID="{F6878051-F65F-473D-A762-7AD1637CBA1E}" presName="sibTrans" presStyleCnt="0"/>
      <dgm:spPr/>
    </dgm:pt>
    <dgm:pt modelId="{49F61100-337D-4463-8CD2-E0B6CB5E9885}" type="pres">
      <dgm:prSet presAssocID="{CB9CD15D-0B2B-4A66-AA43-2C5612F72014}" presName="node" presStyleLbl="node1" presStyleIdx="7" presStyleCnt="8">
        <dgm:presLayoutVars>
          <dgm:bulletEnabled val="1"/>
        </dgm:presLayoutVars>
      </dgm:prSet>
      <dgm:spPr/>
    </dgm:pt>
  </dgm:ptLst>
  <dgm:cxnLst>
    <dgm:cxn modelId="{A6D6E015-8346-4634-9B97-B2ABDA0746BB}" srcId="{8C7CF22F-C6D1-4E8B-9F97-FCCA315B95DC}" destId="{31042986-512A-448F-8A1F-E326BF111AAA}" srcOrd="2" destOrd="0" parTransId="{3F8372FF-3861-4962-BF37-DB0C52F7E627}" sibTransId="{32A99DF5-A655-4E25-A0CE-8CCE3E298315}"/>
    <dgm:cxn modelId="{234CFD3A-B5DB-482C-88CA-4C04F3E77281}" type="presOf" srcId="{A8E18F7D-29D3-46A5-A3CA-DB621D7BDB0F}" destId="{3BF4802F-5496-43BB-B34C-D042D3008A29}" srcOrd="0" destOrd="0" presId="urn:microsoft.com/office/officeart/2005/8/layout/default"/>
    <dgm:cxn modelId="{75B50A43-AA07-4280-8FAC-EFD1A07E202E}" type="presOf" srcId="{31042986-512A-448F-8A1F-E326BF111AAA}" destId="{086660AC-D1C6-4222-AAE5-9084CE7D4E87}" srcOrd="0" destOrd="0" presId="urn:microsoft.com/office/officeart/2005/8/layout/default"/>
    <dgm:cxn modelId="{97C9F548-24C3-4D10-98C9-95A01B27A69A}" srcId="{8C7CF22F-C6D1-4E8B-9F97-FCCA315B95DC}" destId="{00F3B958-67B5-42D4-A91F-764E5B9DAA39}" srcOrd="3" destOrd="0" parTransId="{35F02263-6517-4E5D-AA0E-07BE9CEE03B4}" sibTransId="{08565BAE-39B4-4B38-89DB-E41C11AC93D9}"/>
    <dgm:cxn modelId="{AF1D086F-6357-4DC6-B3BA-9C9BE0785650}" srcId="{8C7CF22F-C6D1-4E8B-9F97-FCCA315B95DC}" destId="{CB9CD15D-0B2B-4A66-AA43-2C5612F72014}" srcOrd="7" destOrd="0" parTransId="{E94A7DBB-B115-4470-ADF3-0376CC9A3EE3}" sibTransId="{501112C5-3370-430C-88F1-1183C2A9A1DF}"/>
    <dgm:cxn modelId="{FAAE1970-D41B-481E-9EEA-EC7A3CA195C5}" srcId="{8C7CF22F-C6D1-4E8B-9F97-FCCA315B95DC}" destId="{A9AA5CBC-8B52-4F47-AAD3-6127A7CF5087}" srcOrd="6" destOrd="0" parTransId="{9F787724-AFA7-4666-A4D5-7019BF32F189}" sibTransId="{F6878051-F65F-473D-A762-7AD1637CBA1E}"/>
    <dgm:cxn modelId="{4E4D6C51-95F8-4D67-AE40-8B4E4462D23D}" type="presOf" srcId="{E72E20EA-8140-4A8E-A571-56C1861186B5}" destId="{5FFCC0D1-DCAB-4095-AD99-EAC26C7AB41A}" srcOrd="0" destOrd="0" presId="urn:microsoft.com/office/officeart/2005/8/layout/default"/>
    <dgm:cxn modelId="{4AFBEF88-16EE-44F8-BB86-DFD2FBD86E04}" type="presOf" srcId="{0CB6CC63-B043-4DFB-93D1-9295F6C351EF}" destId="{56271ACB-06EC-4C48-9B0F-FD4F95A300B3}" srcOrd="0" destOrd="0" presId="urn:microsoft.com/office/officeart/2005/8/layout/default"/>
    <dgm:cxn modelId="{A014FFAF-77E4-402D-9486-0FE2841072E3}" srcId="{8C7CF22F-C6D1-4E8B-9F97-FCCA315B95DC}" destId="{A8E18F7D-29D3-46A5-A3CA-DB621D7BDB0F}" srcOrd="1" destOrd="0" parTransId="{14A84AE8-8EC4-42B7-89D9-95798DF242D3}" sibTransId="{3B27E80A-4D4F-42E9-956F-DF7C62E14294}"/>
    <dgm:cxn modelId="{643148BE-CF94-43CB-9C65-E54DAB7DEB6D}" type="presOf" srcId="{A9AA5CBC-8B52-4F47-AAD3-6127A7CF5087}" destId="{737C4964-38EA-4486-B15F-AF118715EDF0}" srcOrd="0" destOrd="0" presId="urn:microsoft.com/office/officeart/2005/8/layout/default"/>
    <dgm:cxn modelId="{3CDE48C2-C1F7-49FA-8D37-3101467D1314}" type="presOf" srcId="{BE096537-A231-4F9C-8D6B-46E716CC9D27}" destId="{3B2A5A80-8442-4E8E-81FE-E5901FDDC645}" srcOrd="0" destOrd="0" presId="urn:microsoft.com/office/officeart/2005/8/layout/default"/>
    <dgm:cxn modelId="{63EB1FC5-8162-4EA6-91A3-1D3535176CE8}" srcId="{8C7CF22F-C6D1-4E8B-9F97-FCCA315B95DC}" destId="{E72E20EA-8140-4A8E-A571-56C1861186B5}" srcOrd="4" destOrd="0" parTransId="{1E50A542-A01A-48C1-BEFB-2FEB78473BF4}" sibTransId="{023BE27C-C11C-4503-9C40-44C5DE65FC68}"/>
    <dgm:cxn modelId="{ED151CCE-DCE2-4D5D-A88F-BF831A1BDF5E}" type="presOf" srcId="{00F3B958-67B5-42D4-A91F-764E5B9DAA39}" destId="{500AF826-95D7-4B31-ADA4-882CAE9E1E3F}" srcOrd="0" destOrd="0" presId="urn:microsoft.com/office/officeart/2005/8/layout/default"/>
    <dgm:cxn modelId="{76A0EBD4-6E91-4412-8309-944A33C94EC6}" type="presOf" srcId="{01F5ED37-4DF3-4DD5-B342-B2BCBC8FB833}" destId="{56271ACB-06EC-4C48-9B0F-FD4F95A300B3}" srcOrd="0" destOrd="1" presId="urn:microsoft.com/office/officeart/2005/8/layout/default"/>
    <dgm:cxn modelId="{FF464BDC-8957-4C77-AD18-8B2E6FA1A02D}" type="presOf" srcId="{CB9CD15D-0B2B-4A66-AA43-2C5612F72014}" destId="{49F61100-337D-4463-8CD2-E0B6CB5E9885}" srcOrd="0" destOrd="0" presId="urn:microsoft.com/office/officeart/2005/8/layout/default"/>
    <dgm:cxn modelId="{56524CE3-712E-43F0-9B8D-D8C2BB2F7A3E}" srcId="{8C7CF22F-C6D1-4E8B-9F97-FCCA315B95DC}" destId="{0CB6CC63-B043-4DFB-93D1-9295F6C351EF}" srcOrd="0" destOrd="0" parTransId="{EFC596AC-8156-4D9D-9D74-A14BDB83F076}" sibTransId="{C9F83B23-CEB9-4EBA-82A6-1C4DAD38C6CA}"/>
    <dgm:cxn modelId="{A7D85AE9-21D7-4966-BC88-119C86A6E38D}" srcId="{0CB6CC63-B043-4DFB-93D1-9295F6C351EF}" destId="{01F5ED37-4DF3-4DD5-B342-B2BCBC8FB833}" srcOrd="0" destOrd="0" parTransId="{DAE97350-4CF9-4F03-AB7D-2C123D5211F1}" sibTransId="{D3E30D97-0C0E-404E-9E01-C90E1F54716E}"/>
    <dgm:cxn modelId="{F1277EF0-6B47-4914-BA59-E7A15CD5E7AF}" type="presOf" srcId="{8C7CF22F-C6D1-4E8B-9F97-FCCA315B95DC}" destId="{5740D57F-4B03-4613-AEAA-D3B8AE91298E}" srcOrd="0" destOrd="0" presId="urn:microsoft.com/office/officeart/2005/8/layout/default"/>
    <dgm:cxn modelId="{FB3B8DFD-0A6E-4AAE-B5D0-24B515491040}" srcId="{8C7CF22F-C6D1-4E8B-9F97-FCCA315B95DC}" destId="{BE096537-A231-4F9C-8D6B-46E716CC9D27}" srcOrd="5" destOrd="0" parTransId="{052164EC-AE96-49C9-96D2-D516A1F6B2B0}" sibTransId="{A6423150-EC94-46CD-B2FC-3FB0D8DBD4FC}"/>
    <dgm:cxn modelId="{6A1B3BEC-6409-49CE-9D56-1F1FA7B58526}" type="presParOf" srcId="{5740D57F-4B03-4613-AEAA-D3B8AE91298E}" destId="{56271ACB-06EC-4C48-9B0F-FD4F95A300B3}" srcOrd="0" destOrd="0" presId="urn:microsoft.com/office/officeart/2005/8/layout/default"/>
    <dgm:cxn modelId="{B89735C7-97B9-4E91-9694-C92CB57CADCB}" type="presParOf" srcId="{5740D57F-4B03-4613-AEAA-D3B8AE91298E}" destId="{CDAB72E4-CE99-4FE6-A644-89AC367D7B7A}" srcOrd="1" destOrd="0" presId="urn:microsoft.com/office/officeart/2005/8/layout/default"/>
    <dgm:cxn modelId="{1FFAE91E-109B-4180-B30C-1E7D2E02B216}" type="presParOf" srcId="{5740D57F-4B03-4613-AEAA-D3B8AE91298E}" destId="{3BF4802F-5496-43BB-B34C-D042D3008A29}" srcOrd="2" destOrd="0" presId="urn:microsoft.com/office/officeart/2005/8/layout/default"/>
    <dgm:cxn modelId="{0C5786E2-D411-4D4D-9942-A256194C69A3}" type="presParOf" srcId="{5740D57F-4B03-4613-AEAA-D3B8AE91298E}" destId="{DA978A01-8FF5-477B-BCF6-FB088F2B5840}" srcOrd="3" destOrd="0" presId="urn:microsoft.com/office/officeart/2005/8/layout/default"/>
    <dgm:cxn modelId="{459878D3-3321-4439-A6B6-89075D56D46F}" type="presParOf" srcId="{5740D57F-4B03-4613-AEAA-D3B8AE91298E}" destId="{086660AC-D1C6-4222-AAE5-9084CE7D4E87}" srcOrd="4" destOrd="0" presId="urn:microsoft.com/office/officeart/2005/8/layout/default"/>
    <dgm:cxn modelId="{D86ADB82-11DE-4EB0-8EDA-55CAACEBC40F}" type="presParOf" srcId="{5740D57F-4B03-4613-AEAA-D3B8AE91298E}" destId="{F87087FE-146F-4448-A14F-23B6DB6C1142}" srcOrd="5" destOrd="0" presId="urn:microsoft.com/office/officeart/2005/8/layout/default"/>
    <dgm:cxn modelId="{DEAD05DD-3EFC-40D3-B676-744356DF9E60}" type="presParOf" srcId="{5740D57F-4B03-4613-AEAA-D3B8AE91298E}" destId="{500AF826-95D7-4B31-ADA4-882CAE9E1E3F}" srcOrd="6" destOrd="0" presId="urn:microsoft.com/office/officeart/2005/8/layout/default"/>
    <dgm:cxn modelId="{B55F5121-77D7-4D26-B78C-04C63E9A50A2}" type="presParOf" srcId="{5740D57F-4B03-4613-AEAA-D3B8AE91298E}" destId="{5E5A5C37-EEF3-44EF-A3CE-038543F817F9}" srcOrd="7" destOrd="0" presId="urn:microsoft.com/office/officeart/2005/8/layout/default"/>
    <dgm:cxn modelId="{236455BD-8246-47D1-A52F-067215C9D08A}" type="presParOf" srcId="{5740D57F-4B03-4613-AEAA-D3B8AE91298E}" destId="{5FFCC0D1-DCAB-4095-AD99-EAC26C7AB41A}" srcOrd="8" destOrd="0" presId="urn:microsoft.com/office/officeart/2005/8/layout/default"/>
    <dgm:cxn modelId="{9956EF26-0307-4257-AF0A-4C64B8DB608F}" type="presParOf" srcId="{5740D57F-4B03-4613-AEAA-D3B8AE91298E}" destId="{99224123-565B-46D3-8E5B-3249A66E1A7B}" srcOrd="9" destOrd="0" presId="urn:microsoft.com/office/officeart/2005/8/layout/default"/>
    <dgm:cxn modelId="{2C22B8D1-723E-4266-88AC-09FDFB3E0472}" type="presParOf" srcId="{5740D57F-4B03-4613-AEAA-D3B8AE91298E}" destId="{3B2A5A80-8442-4E8E-81FE-E5901FDDC645}" srcOrd="10" destOrd="0" presId="urn:microsoft.com/office/officeart/2005/8/layout/default"/>
    <dgm:cxn modelId="{0C5BEC12-C0DB-410B-8DBB-9FDC0F40FDB8}" type="presParOf" srcId="{5740D57F-4B03-4613-AEAA-D3B8AE91298E}" destId="{E2006183-B7C7-4059-9215-800EFAC20069}" srcOrd="11" destOrd="0" presId="urn:microsoft.com/office/officeart/2005/8/layout/default"/>
    <dgm:cxn modelId="{F598A4F1-9420-4CC3-920A-ED5D4948F6C6}" type="presParOf" srcId="{5740D57F-4B03-4613-AEAA-D3B8AE91298E}" destId="{737C4964-38EA-4486-B15F-AF118715EDF0}" srcOrd="12" destOrd="0" presId="urn:microsoft.com/office/officeart/2005/8/layout/default"/>
    <dgm:cxn modelId="{09F11D39-A10C-4DE5-A182-2835D628FE8C}" type="presParOf" srcId="{5740D57F-4B03-4613-AEAA-D3B8AE91298E}" destId="{CFD5030C-127E-4ECF-B14A-75775F3D1386}" srcOrd="13" destOrd="0" presId="urn:microsoft.com/office/officeart/2005/8/layout/default"/>
    <dgm:cxn modelId="{9C676DAC-E7A6-48E8-8A3A-A5893BF566D4}" type="presParOf" srcId="{5740D57F-4B03-4613-AEAA-D3B8AE91298E}" destId="{49F61100-337D-4463-8CD2-E0B6CB5E988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8B692D-8A54-4E8F-8150-D715AE6C8F86}" type="doc">
      <dgm:prSet loTypeId="urn:microsoft.com/office/officeart/2011/layout/ConvergingText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D"/>
        </a:p>
      </dgm:t>
    </dgm:pt>
    <dgm:pt modelId="{252CBC16-D8CB-4D96-9D7E-E9C77A4EB45D}">
      <dgm:prSet phldrT="[Text]"/>
      <dgm:spPr/>
      <dgm:t>
        <a:bodyPr/>
        <a:lstStyle/>
        <a:p>
          <a:r>
            <a:rPr lang="en-ID" dirty="0" err="1"/>
            <a:t>Excelence</a:t>
          </a:r>
          <a:r>
            <a:rPr lang="en-ID" dirty="0"/>
            <a:t> University</a:t>
          </a:r>
        </a:p>
      </dgm:t>
    </dgm:pt>
    <dgm:pt modelId="{CA1E3010-49B9-4535-9AB8-A7C43011A2CF}" type="parTrans" cxnId="{F9B68B4D-E2A4-4405-878A-2364DE79A5EA}">
      <dgm:prSet/>
      <dgm:spPr/>
      <dgm:t>
        <a:bodyPr/>
        <a:lstStyle/>
        <a:p>
          <a:endParaRPr lang="en-ID"/>
        </a:p>
      </dgm:t>
    </dgm:pt>
    <dgm:pt modelId="{C010A6B9-4A9B-4A78-84DA-D29AA9B5B3F3}" type="sibTrans" cxnId="{F9B68B4D-E2A4-4405-878A-2364DE79A5EA}">
      <dgm:prSet/>
      <dgm:spPr/>
      <dgm:t>
        <a:bodyPr/>
        <a:lstStyle/>
        <a:p>
          <a:endParaRPr lang="en-ID"/>
        </a:p>
      </dgm:t>
    </dgm:pt>
    <dgm:pt modelId="{FA1199D1-A68F-4D1D-AAA8-7ECA59ACA78A}">
      <dgm:prSet phldrT="[Text]" custT="1"/>
      <dgm:spPr/>
      <dgm:t>
        <a:bodyPr/>
        <a:lstStyle/>
        <a:p>
          <a:r>
            <a:rPr lang="en-ID" sz="1800" b="1" dirty="0" err="1"/>
            <a:t>Kualitas</a:t>
          </a:r>
          <a:r>
            <a:rPr lang="en-ID" sz="1800" b="1" dirty="0"/>
            <a:t> </a:t>
          </a:r>
          <a:r>
            <a:rPr lang="en-ID" sz="1800" b="1" dirty="0" err="1"/>
            <a:t>Penelitian</a:t>
          </a:r>
          <a:r>
            <a:rPr lang="en-ID" sz="1800" b="1" dirty="0"/>
            <a:t> yang </a:t>
          </a:r>
          <a:r>
            <a:rPr lang="en-ID" sz="1800" b="1" dirty="0" err="1"/>
            <a:t>baik</a:t>
          </a:r>
          <a:endParaRPr lang="en-ID" sz="1800" b="1" dirty="0"/>
        </a:p>
      </dgm:t>
    </dgm:pt>
    <dgm:pt modelId="{EC2242AB-5FB5-49F5-8CFA-5866616B9020}" type="parTrans" cxnId="{5E392B6C-2EA2-49AC-9983-0AB373E54A82}">
      <dgm:prSet/>
      <dgm:spPr/>
      <dgm:t>
        <a:bodyPr/>
        <a:lstStyle/>
        <a:p>
          <a:endParaRPr lang="en-ID"/>
        </a:p>
      </dgm:t>
    </dgm:pt>
    <dgm:pt modelId="{FE243FD8-A0F7-4CFF-9938-44C2B3C69BE4}" type="sibTrans" cxnId="{5E392B6C-2EA2-49AC-9983-0AB373E54A82}">
      <dgm:prSet/>
      <dgm:spPr/>
      <dgm:t>
        <a:bodyPr/>
        <a:lstStyle/>
        <a:p>
          <a:endParaRPr lang="en-ID"/>
        </a:p>
      </dgm:t>
    </dgm:pt>
    <dgm:pt modelId="{9FE626D2-C00C-4192-A6ED-85F729DE56B6}">
      <dgm:prSet phldrT="[Text]" custT="1"/>
      <dgm:spPr/>
      <dgm:t>
        <a:bodyPr/>
        <a:lstStyle/>
        <a:p>
          <a:r>
            <a:rPr lang="en-ID" sz="1600" b="1" dirty="0" err="1"/>
            <a:t>Jumlah</a:t>
          </a:r>
          <a:r>
            <a:rPr lang="en-ID" sz="1600" b="1" dirty="0"/>
            <a:t> </a:t>
          </a:r>
          <a:r>
            <a:rPr lang="en-ID" sz="1600" b="1" dirty="0" err="1"/>
            <a:t>Publikasi</a:t>
          </a:r>
          <a:r>
            <a:rPr lang="en-ID" sz="1600" b="1" dirty="0"/>
            <a:t> </a:t>
          </a:r>
          <a:r>
            <a:rPr lang="en-ID" sz="1600" b="1" dirty="0" err="1"/>
            <a:t>Perdosen</a:t>
          </a:r>
          <a:r>
            <a:rPr lang="en-ID" sz="1600" b="1" dirty="0"/>
            <a:t>  dan </a:t>
          </a:r>
          <a:r>
            <a:rPr lang="en-ID" sz="1600" b="1" dirty="0" err="1"/>
            <a:t>Sitasi</a:t>
          </a:r>
          <a:r>
            <a:rPr lang="en-ID" sz="1600" b="1" dirty="0"/>
            <a:t> yang Banyak</a:t>
          </a:r>
        </a:p>
      </dgm:t>
    </dgm:pt>
    <dgm:pt modelId="{D12F32A4-CCE0-4C71-96C1-B81D80353EEA}" type="parTrans" cxnId="{AF173E33-AD1F-49EF-A70F-45FF0CA09BA1}">
      <dgm:prSet/>
      <dgm:spPr/>
      <dgm:t>
        <a:bodyPr/>
        <a:lstStyle/>
        <a:p>
          <a:endParaRPr lang="en-ID"/>
        </a:p>
      </dgm:t>
    </dgm:pt>
    <dgm:pt modelId="{B294D8B4-ED9E-4F75-A654-D1355444BEF6}" type="sibTrans" cxnId="{AF173E33-AD1F-49EF-A70F-45FF0CA09BA1}">
      <dgm:prSet/>
      <dgm:spPr/>
      <dgm:t>
        <a:bodyPr/>
        <a:lstStyle/>
        <a:p>
          <a:endParaRPr lang="en-ID"/>
        </a:p>
      </dgm:t>
    </dgm:pt>
    <dgm:pt modelId="{9DD91F2D-C368-4E67-A7FF-E51DB2937E7A}">
      <dgm:prSet phldrT="[Text]" custT="1"/>
      <dgm:spPr/>
      <dgm:t>
        <a:bodyPr/>
        <a:lstStyle/>
        <a:p>
          <a:r>
            <a:rPr lang="en-ID" sz="1800" dirty="0" err="1"/>
            <a:t>Jumlah</a:t>
          </a:r>
          <a:r>
            <a:rPr lang="en-ID" sz="1800" dirty="0"/>
            <a:t> paten yang </a:t>
          </a:r>
          <a:r>
            <a:rPr lang="en-ID" sz="1800" dirty="0" err="1"/>
            <a:t>banyak</a:t>
          </a:r>
          <a:endParaRPr lang="en-ID" sz="1800" dirty="0"/>
        </a:p>
      </dgm:t>
    </dgm:pt>
    <dgm:pt modelId="{15223023-8404-4C79-A03C-682DE47FFBFD}" type="parTrans" cxnId="{2D8F8C01-5BDF-4683-9655-3F6AE5295505}">
      <dgm:prSet/>
      <dgm:spPr/>
      <dgm:t>
        <a:bodyPr/>
        <a:lstStyle/>
        <a:p>
          <a:endParaRPr lang="en-ID"/>
        </a:p>
      </dgm:t>
    </dgm:pt>
    <dgm:pt modelId="{F136A5AA-3ED2-4724-9C6A-71225B50C6A1}" type="sibTrans" cxnId="{2D8F8C01-5BDF-4683-9655-3F6AE5295505}">
      <dgm:prSet/>
      <dgm:spPr/>
      <dgm:t>
        <a:bodyPr/>
        <a:lstStyle/>
        <a:p>
          <a:endParaRPr lang="en-ID"/>
        </a:p>
      </dgm:t>
    </dgm:pt>
    <dgm:pt modelId="{7C38691A-EECD-4729-BFF7-485BEAC17A7E}">
      <dgm:prSet phldrT="[Text]"/>
      <dgm:spPr/>
      <dgm:t>
        <a:bodyPr/>
        <a:lstStyle/>
        <a:p>
          <a:endParaRPr lang="en-ID" dirty="0"/>
        </a:p>
      </dgm:t>
    </dgm:pt>
    <dgm:pt modelId="{7A00C602-99F4-4461-A9CD-5D0B43C817AA}" type="parTrans" cxnId="{A6D982B9-7204-4454-990C-5A420E255B3E}">
      <dgm:prSet/>
      <dgm:spPr/>
      <dgm:t>
        <a:bodyPr/>
        <a:lstStyle/>
        <a:p>
          <a:endParaRPr lang="en-ID"/>
        </a:p>
      </dgm:t>
    </dgm:pt>
    <dgm:pt modelId="{DDACB957-A2A5-4C0E-8FDC-691021DC6BD0}" type="sibTrans" cxnId="{A6D982B9-7204-4454-990C-5A420E255B3E}">
      <dgm:prSet/>
      <dgm:spPr/>
      <dgm:t>
        <a:bodyPr/>
        <a:lstStyle/>
        <a:p>
          <a:endParaRPr lang="en-ID"/>
        </a:p>
      </dgm:t>
    </dgm:pt>
    <dgm:pt modelId="{809348C5-F5F5-489B-A0E8-E5E427B63F20}">
      <dgm:prSet phldrT="[Text]"/>
      <dgm:spPr/>
      <dgm:t>
        <a:bodyPr/>
        <a:lstStyle/>
        <a:p>
          <a:endParaRPr lang="en-ID" dirty="0"/>
        </a:p>
      </dgm:t>
    </dgm:pt>
    <dgm:pt modelId="{62AE9E2C-CE43-4973-9BEB-811E1F7BB045}" type="parTrans" cxnId="{C9B50FAD-301A-4C4F-B197-DD147BB90F68}">
      <dgm:prSet/>
      <dgm:spPr/>
      <dgm:t>
        <a:bodyPr/>
        <a:lstStyle/>
        <a:p>
          <a:endParaRPr lang="en-ID"/>
        </a:p>
      </dgm:t>
    </dgm:pt>
    <dgm:pt modelId="{4EB777BB-0ED1-41F3-AFD9-2A82D6B9D556}" type="sibTrans" cxnId="{C9B50FAD-301A-4C4F-B197-DD147BB90F68}">
      <dgm:prSet/>
      <dgm:spPr/>
      <dgm:t>
        <a:bodyPr/>
        <a:lstStyle/>
        <a:p>
          <a:endParaRPr lang="en-ID"/>
        </a:p>
      </dgm:t>
    </dgm:pt>
    <dgm:pt modelId="{CE173F40-7307-4E1F-9EEC-6A896252B4FF}" type="pres">
      <dgm:prSet presAssocID="{748B692D-8A54-4E8F-8150-D715AE6C8F86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78582A25-17BD-4B60-9294-C0E7AA94E0DB}" type="pres">
      <dgm:prSet presAssocID="{252CBC16-D8CB-4D96-9D7E-E9C77A4EB45D}" presName="composite" presStyleCnt="0"/>
      <dgm:spPr/>
    </dgm:pt>
    <dgm:pt modelId="{DA76B72F-8CAD-4DB9-A6A7-BD2F0F0FD122}" type="pres">
      <dgm:prSet presAssocID="{252CBC16-D8CB-4D96-9D7E-E9C77A4EB45D}" presName="ParentAccent1" presStyleLbl="alignNode1" presStyleIdx="0" presStyleCnt="51"/>
      <dgm:spPr/>
    </dgm:pt>
    <dgm:pt modelId="{AD3B62FC-6FE0-48B1-85F9-A548BD378208}" type="pres">
      <dgm:prSet presAssocID="{252CBC16-D8CB-4D96-9D7E-E9C77A4EB45D}" presName="ParentAccent2" presStyleLbl="alignNode1" presStyleIdx="1" presStyleCnt="51"/>
      <dgm:spPr/>
    </dgm:pt>
    <dgm:pt modelId="{848F9D1E-71AA-44BE-BBA0-E348AE4A6BE5}" type="pres">
      <dgm:prSet presAssocID="{252CBC16-D8CB-4D96-9D7E-E9C77A4EB45D}" presName="ParentAccent3" presStyleLbl="alignNode1" presStyleIdx="2" presStyleCnt="51"/>
      <dgm:spPr/>
    </dgm:pt>
    <dgm:pt modelId="{C4FD23F1-0399-48CC-9FE9-88E0ABB899FE}" type="pres">
      <dgm:prSet presAssocID="{252CBC16-D8CB-4D96-9D7E-E9C77A4EB45D}" presName="ParentAccent4" presStyleLbl="alignNode1" presStyleIdx="3" presStyleCnt="51"/>
      <dgm:spPr/>
    </dgm:pt>
    <dgm:pt modelId="{6E644E03-228D-45DF-A321-4E1BE779ED2E}" type="pres">
      <dgm:prSet presAssocID="{252CBC16-D8CB-4D96-9D7E-E9C77A4EB45D}" presName="ParentAccent5" presStyleLbl="alignNode1" presStyleIdx="4" presStyleCnt="51"/>
      <dgm:spPr/>
    </dgm:pt>
    <dgm:pt modelId="{7233593C-D394-4DD0-8E37-4561518EF622}" type="pres">
      <dgm:prSet presAssocID="{252CBC16-D8CB-4D96-9D7E-E9C77A4EB45D}" presName="ParentAccent6" presStyleLbl="alignNode1" presStyleIdx="5" presStyleCnt="51"/>
      <dgm:spPr/>
    </dgm:pt>
    <dgm:pt modelId="{D1A13156-C535-41A1-A3A3-DD3A831C4A59}" type="pres">
      <dgm:prSet presAssocID="{252CBC16-D8CB-4D96-9D7E-E9C77A4EB45D}" presName="ParentAccent7" presStyleLbl="alignNode1" presStyleIdx="6" presStyleCnt="51"/>
      <dgm:spPr/>
    </dgm:pt>
    <dgm:pt modelId="{082A2291-CAFF-4730-A7C7-FD682562F6E7}" type="pres">
      <dgm:prSet presAssocID="{252CBC16-D8CB-4D96-9D7E-E9C77A4EB45D}" presName="ParentAccent8" presStyleLbl="alignNode1" presStyleIdx="7" presStyleCnt="51"/>
      <dgm:spPr/>
    </dgm:pt>
    <dgm:pt modelId="{20BF712E-DFEC-451D-AA67-A5BEACBE4FA7}" type="pres">
      <dgm:prSet presAssocID="{252CBC16-D8CB-4D96-9D7E-E9C77A4EB45D}" presName="ParentAccent9" presStyleLbl="alignNode1" presStyleIdx="8" presStyleCnt="51"/>
      <dgm:spPr/>
    </dgm:pt>
    <dgm:pt modelId="{5FE308B1-FBB6-4F80-AC0C-6B77E753F7D0}" type="pres">
      <dgm:prSet presAssocID="{252CBC16-D8CB-4D96-9D7E-E9C77A4EB45D}" presName="ParentAccent10" presStyleLbl="alignNode1" presStyleIdx="9" presStyleCnt="51"/>
      <dgm:spPr/>
    </dgm:pt>
    <dgm:pt modelId="{16BEC31C-235D-4409-BB8C-CFE9361B4258}" type="pres">
      <dgm:prSet presAssocID="{252CBC16-D8CB-4D96-9D7E-E9C77A4EB45D}" presName="Parent" presStyleLbl="alignNode1" presStyleIdx="10" presStyleCnt="51">
        <dgm:presLayoutVars>
          <dgm:chMax val="5"/>
          <dgm:chPref val="3"/>
          <dgm:bulletEnabled val="1"/>
        </dgm:presLayoutVars>
      </dgm:prSet>
      <dgm:spPr/>
    </dgm:pt>
    <dgm:pt modelId="{FA53A0C4-777A-42A2-8932-F31089CAF550}" type="pres">
      <dgm:prSet presAssocID="{FA1199D1-A68F-4D1D-AAA8-7ECA59ACA78A}" presName="Child1Accent1" presStyleLbl="alignNode1" presStyleIdx="11" presStyleCnt="51"/>
      <dgm:spPr/>
    </dgm:pt>
    <dgm:pt modelId="{37164A39-B14B-4440-986D-8F5C9AECDD4F}" type="pres">
      <dgm:prSet presAssocID="{FA1199D1-A68F-4D1D-AAA8-7ECA59ACA78A}" presName="Child1Accent2" presStyleLbl="alignNode1" presStyleIdx="12" presStyleCnt="51"/>
      <dgm:spPr/>
    </dgm:pt>
    <dgm:pt modelId="{7F239D60-E91A-4407-8C50-E8813D60F6AD}" type="pres">
      <dgm:prSet presAssocID="{FA1199D1-A68F-4D1D-AAA8-7ECA59ACA78A}" presName="Child1Accent3" presStyleLbl="alignNode1" presStyleIdx="13" presStyleCnt="51"/>
      <dgm:spPr/>
    </dgm:pt>
    <dgm:pt modelId="{21AE6E61-4A33-478A-9BD7-ABE10294388F}" type="pres">
      <dgm:prSet presAssocID="{FA1199D1-A68F-4D1D-AAA8-7ECA59ACA78A}" presName="Child1Accent4" presStyleLbl="alignNode1" presStyleIdx="14" presStyleCnt="51"/>
      <dgm:spPr/>
    </dgm:pt>
    <dgm:pt modelId="{FEA28F33-9FF0-43EA-AE33-2854C18E8382}" type="pres">
      <dgm:prSet presAssocID="{FA1199D1-A68F-4D1D-AAA8-7ECA59ACA78A}" presName="Child1Accent5" presStyleLbl="alignNode1" presStyleIdx="15" presStyleCnt="51"/>
      <dgm:spPr/>
    </dgm:pt>
    <dgm:pt modelId="{2C8792FE-2726-48A4-9CD6-2DF7AA4E762A}" type="pres">
      <dgm:prSet presAssocID="{FA1199D1-A68F-4D1D-AAA8-7ECA59ACA78A}" presName="Child1Accent6" presStyleLbl="alignNode1" presStyleIdx="16" presStyleCnt="51"/>
      <dgm:spPr/>
    </dgm:pt>
    <dgm:pt modelId="{3212D9D8-2AF6-477D-B5B1-514EC829EFE3}" type="pres">
      <dgm:prSet presAssocID="{FA1199D1-A68F-4D1D-AAA8-7ECA59ACA78A}" presName="Child1Accent7" presStyleLbl="alignNode1" presStyleIdx="17" presStyleCnt="51"/>
      <dgm:spPr/>
    </dgm:pt>
    <dgm:pt modelId="{DFED04EF-2D7F-4B98-9B85-7AEE71B8350B}" type="pres">
      <dgm:prSet presAssocID="{FA1199D1-A68F-4D1D-AAA8-7ECA59ACA78A}" presName="Child1Accent8" presStyleLbl="alignNode1" presStyleIdx="18" presStyleCnt="51"/>
      <dgm:spPr/>
    </dgm:pt>
    <dgm:pt modelId="{6B63A928-FCCC-409C-B3C9-26BA56E75651}" type="pres">
      <dgm:prSet presAssocID="{FA1199D1-A68F-4D1D-AAA8-7ECA59ACA78A}" presName="Child1Accent9" presStyleLbl="alignNode1" presStyleIdx="19" presStyleCnt="51"/>
      <dgm:spPr/>
    </dgm:pt>
    <dgm:pt modelId="{DF3D9AD7-A721-4574-A74C-5D6B21AFF11E}" type="pres">
      <dgm:prSet presAssocID="{FA1199D1-A68F-4D1D-AAA8-7ECA59ACA78A}" presName="Child1" presStyleLbl="revTx" presStyleIdx="0" presStyleCnt="5" custScaleX="196258">
        <dgm:presLayoutVars>
          <dgm:chMax/>
          <dgm:chPref val="0"/>
          <dgm:bulletEnabled val="1"/>
        </dgm:presLayoutVars>
      </dgm:prSet>
      <dgm:spPr/>
    </dgm:pt>
    <dgm:pt modelId="{2EEB1A33-F79B-41C3-A430-E7E90CDC3E33}" type="pres">
      <dgm:prSet presAssocID="{9FE626D2-C00C-4192-A6ED-85F729DE56B6}" presName="Child2Accent1" presStyleLbl="alignNode1" presStyleIdx="20" presStyleCnt="51"/>
      <dgm:spPr/>
    </dgm:pt>
    <dgm:pt modelId="{D060ACBB-29F7-426C-83D0-4C944C921CC1}" type="pres">
      <dgm:prSet presAssocID="{9FE626D2-C00C-4192-A6ED-85F729DE56B6}" presName="Child2Accent2" presStyleLbl="alignNode1" presStyleIdx="21" presStyleCnt="51"/>
      <dgm:spPr/>
    </dgm:pt>
    <dgm:pt modelId="{8C459221-42B9-482A-A35F-E069B479867D}" type="pres">
      <dgm:prSet presAssocID="{9FE626D2-C00C-4192-A6ED-85F729DE56B6}" presName="Child2Accent3" presStyleLbl="alignNode1" presStyleIdx="22" presStyleCnt="51"/>
      <dgm:spPr/>
    </dgm:pt>
    <dgm:pt modelId="{3C7635E1-B370-43DF-9854-920F8B39324B}" type="pres">
      <dgm:prSet presAssocID="{9FE626D2-C00C-4192-A6ED-85F729DE56B6}" presName="Child2Accent4" presStyleLbl="alignNode1" presStyleIdx="23" presStyleCnt="51"/>
      <dgm:spPr/>
    </dgm:pt>
    <dgm:pt modelId="{632184A2-9D30-4ED6-A41C-0077A95A249F}" type="pres">
      <dgm:prSet presAssocID="{9FE626D2-C00C-4192-A6ED-85F729DE56B6}" presName="Child2Accent5" presStyleLbl="alignNode1" presStyleIdx="24" presStyleCnt="51"/>
      <dgm:spPr/>
    </dgm:pt>
    <dgm:pt modelId="{1D60B4A6-4C62-4442-84BE-F13A99F9D65A}" type="pres">
      <dgm:prSet presAssocID="{9FE626D2-C00C-4192-A6ED-85F729DE56B6}" presName="Child2Accent6" presStyleLbl="alignNode1" presStyleIdx="25" presStyleCnt="51"/>
      <dgm:spPr/>
    </dgm:pt>
    <dgm:pt modelId="{7F5358B5-E00C-4F7A-9F31-ADD41F7FD735}" type="pres">
      <dgm:prSet presAssocID="{9FE626D2-C00C-4192-A6ED-85F729DE56B6}" presName="Child2Accent7" presStyleLbl="alignNode1" presStyleIdx="26" presStyleCnt="51"/>
      <dgm:spPr/>
    </dgm:pt>
    <dgm:pt modelId="{F3A78DCF-FC68-4806-99EB-29C93BC3E79E}" type="pres">
      <dgm:prSet presAssocID="{9FE626D2-C00C-4192-A6ED-85F729DE56B6}" presName="Child2" presStyleLbl="revTx" presStyleIdx="1" presStyleCnt="5" custScaleX="145757">
        <dgm:presLayoutVars>
          <dgm:chMax/>
          <dgm:chPref val="0"/>
          <dgm:bulletEnabled val="1"/>
        </dgm:presLayoutVars>
      </dgm:prSet>
      <dgm:spPr/>
    </dgm:pt>
    <dgm:pt modelId="{E8D6779E-B802-4964-9363-5B6B46706DC5}" type="pres">
      <dgm:prSet presAssocID="{9DD91F2D-C368-4E67-A7FF-E51DB2937E7A}" presName="Child3Accent1" presStyleLbl="alignNode1" presStyleIdx="27" presStyleCnt="51"/>
      <dgm:spPr/>
    </dgm:pt>
    <dgm:pt modelId="{D261567C-FF0A-4795-A1B8-B1272A625233}" type="pres">
      <dgm:prSet presAssocID="{9DD91F2D-C368-4E67-A7FF-E51DB2937E7A}" presName="Child3Accent2" presStyleLbl="alignNode1" presStyleIdx="28" presStyleCnt="51"/>
      <dgm:spPr/>
    </dgm:pt>
    <dgm:pt modelId="{5E636655-DB79-40CF-A2F0-812F722C33BE}" type="pres">
      <dgm:prSet presAssocID="{9DD91F2D-C368-4E67-A7FF-E51DB2937E7A}" presName="Child3Accent3" presStyleLbl="alignNode1" presStyleIdx="29" presStyleCnt="51"/>
      <dgm:spPr/>
    </dgm:pt>
    <dgm:pt modelId="{3830F0BA-0AE9-4385-AB2A-86BF3DDEE6C1}" type="pres">
      <dgm:prSet presAssocID="{9DD91F2D-C368-4E67-A7FF-E51DB2937E7A}" presName="Child3Accent4" presStyleLbl="alignNode1" presStyleIdx="30" presStyleCnt="51"/>
      <dgm:spPr/>
    </dgm:pt>
    <dgm:pt modelId="{8DBD6978-39AC-419E-B308-352D6FDADD2C}" type="pres">
      <dgm:prSet presAssocID="{9DD91F2D-C368-4E67-A7FF-E51DB2937E7A}" presName="Child3Accent5" presStyleLbl="alignNode1" presStyleIdx="31" presStyleCnt="51"/>
      <dgm:spPr/>
    </dgm:pt>
    <dgm:pt modelId="{5405A508-868F-4403-9B92-DEA4D1525276}" type="pres">
      <dgm:prSet presAssocID="{9DD91F2D-C368-4E67-A7FF-E51DB2937E7A}" presName="Child3Accent6" presStyleLbl="alignNode1" presStyleIdx="32" presStyleCnt="51"/>
      <dgm:spPr/>
    </dgm:pt>
    <dgm:pt modelId="{F4FFE56F-9260-4F28-BE1F-199AD32217B7}" type="pres">
      <dgm:prSet presAssocID="{9DD91F2D-C368-4E67-A7FF-E51DB2937E7A}" presName="Child3Accent7" presStyleLbl="alignNode1" presStyleIdx="33" presStyleCnt="51"/>
      <dgm:spPr/>
    </dgm:pt>
    <dgm:pt modelId="{2EB0637B-3924-468E-961F-C772CB92C678}" type="pres">
      <dgm:prSet presAssocID="{9DD91F2D-C368-4E67-A7FF-E51DB2937E7A}" presName="Child3" presStyleLbl="revTx" presStyleIdx="2" presStyleCnt="5">
        <dgm:presLayoutVars>
          <dgm:chMax/>
          <dgm:chPref val="0"/>
          <dgm:bulletEnabled val="1"/>
        </dgm:presLayoutVars>
      </dgm:prSet>
      <dgm:spPr/>
    </dgm:pt>
    <dgm:pt modelId="{6EF776C3-7128-49BC-AD3A-3E73737583F9}" type="pres">
      <dgm:prSet presAssocID="{7C38691A-EECD-4729-BFF7-485BEAC17A7E}" presName="Child4Accent1" presStyleLbl="alignNode1" presStyleIdx="34" presStyleCnt="51"/>
      <dgm:spPr/>
    </dgm:pt>
    <dgm:pt modelId="{79924870-AA0F-4A84-9DEB-266556F44AD9}" type="pres">
      <dgm:prSet presAssocID="{7C38691A-EECD-4729-BFF7-485BEAC17A7E}" presName="Child4Accent2" presStyleLbl="alignNode1" presStyleIdx="35" presStyleCnt="51"/>
      <dgm:spPr/>
    </dgm:pt>
    <dgm:pt modelId="{A1059FF8-9662-4EB2-8381-3ED82CB39A20}" type="pres">
      <dgm:prSet presAssocID="{7C38691A-EECD-4729-BFF7-485BEAC17A7E}" presName="Child4Accent3" presStyleLbl="alignNode1" presStyleIdx="36" presStyleCnt="51"/>
      <dgm:spPr/>
    </dgm:pt>
    <dgm:pt modelId="{60718AF4-4CD8-4624-A07B-E95AF606E0D1}" type="pres">
      <dgm:prSet presAssocID="{7C38691A-EECD-4729-BFF7-485BEAC17A7E}" presName="Child4Accent4" presStyleLbl="alignNode1" presStyleIdx="37" presStyleCnt="51"/>
      <dgm:spPr/>
    </dgm:pt>
    <dgm:pt modelId="{BE0746B3-8619-48FC-8F10-5C90934C61DE}" type="pres">
      <dgm:prSet presAssocID="{7C38691A-EECD-4729-BFF7-485BEAC17A7E}" presName="Child4Accent5" presStyleLbl="alignNode1" presStyleIdx="38" presStyleCnt="51"/>
      <dgm:spPr/>
    </dgm:pt>
    <dgm:pt modelId="{B4066DF9-0788-4D5C-B301-2DA0BE9246D0}" type="pres">
      <dgm:prSet presAssocID="{7C38691A-EECD-4729-BFF7-485BEAC17A7E}" presName="Child4Accent6" presStyleLbl="alignNode1" presStyleIdx="39" presStyleCnt="51"/>
      <dgm:spPr/>
    </dgm:pt>
    <dgm:pt modelId="{087E01E2-6137-498A-9F19-453CD6AB5F9B}" type="pres">
      <dgm:prSet presAssocID="{7C38691A-EECD-4729-BFF7-485BEAC17A7E}" presName="Child4Accent7" presStyleLbl="alignNode1" presStyleIdx="40" presStyleCnt="51"/>
      <dgm:spPr/>
    </dgm:pt>
    <dgm:pt modelId="{BD17075B-F860-4F84-90EB-8770B0D26238}" type="pres">
      <dgm:prSet presAssocID="{7C38691A-EECD-4729-BFF7-485BEAC17A7E}" presName="Child4Accent8" presStyleLbl="alignNode1" presStyleIdx="41" presStyleCnt="51"/>
      <dgm:spPr/>
    </dgm:pt>
    <dgm:pt modelId="{5BD9EEC4-E394-44B9-ADA0-371C8D38C380}" type="pres">
      <dgm:prSet presAssocID="{7C38691A-EECD-4729-BFF7-485BEAC17A7E}" presName="Child4" presStyleLbl="revTx" presStyleIdx="3" presStyleCnt="5">
        <dgm:presLayoutVars>
          <dgm:chMax/>
          <dgm:chPref val="0"/>
          <dgm:bulletEnabled val="1"/>
        </dgm:presLayoutVars>
      </dgm:prSet>
      <dgm:spPr/>
    </dgm:pt>
    <dgm:pt modelId="{5BFA2C21-C6E5-4016-9B0A-FD2BB8227E6F}" type="pres">
      <dgm:prSet presAssocID="{809348C5-F5F5-489B-A0E8-E5E427B63F20}" presName="Child5Accent1" presStyleLbl="alignNode1" presStyleIdx="42" presStyleCnt="51"/>
      <dgm:spPr/>
    </dgm:pt>
    <dgm:pt modelId="{805487DC-1CAB-4686-BF02-7DB151480B37}" type="pres">
      <dgm:prSet presAssocID="{809348C5-F5F5-489B-A0E8-E5E427B63F20}" presName="Child5Accent2" presStyleLbl="alignNode1" presStyleIdx="43" presStyleCnt="51"/>
      <dgm:spPr/>
    </dgm:pt>
    <dgm:pt modelId="{A9499DFB-107F-480C-8F34-9385CEC752DC}" type="pres">
      <dgm:prSet presAssocID="{809348C5-F5F5-489B-A0E8-E5E427B63F20}" presName="Child5Accent3" presStyleLbl="alignNode1" presStyleIdx="44" presStyleCnt="51"/>
      <dgm:spPr/>
    </dgm:pt>
    <dgm:pt modelId="{4E092D2D-BDF8-4A83-9D7E-A66C844381EC}" type="pres">
      <dgm:prSet presAssocID="{809348C5-F5F5-489B-A0E8-E5E427B63F20}" presName="Child5Accent4" presStyleLbl="alignNode1" presStyleIdx="45" presStyleCnt="51"/>
      <dgm:spPr/>
    </dgm:pt>
    <dgm:pt modelId="{50DA15F1-98FD-4C39-9350-B2B237DAFDF2}" type="pres">
      <dgm:prSet presAssocID="{809348C5-F5F5-489B-A0E8-E5E427B63F20}" presName="Child5Accent5" presStyleLbl="alignNode1" presStyleIdx="46" presStyleCnt="51"/>
      <dgm:spPr/>
    </dgm:pt>
    <dgm:pt modelId="{1FA627FA-1AF1-4C20-8275-B01167F69278}" type="pres">
      <dgm:prSet presAssocID="{809348C5-F5F5-489B-A0E8-E5E427B63F20}" presName="Child5Accent6" presStyleLbl="alignNode1" presStyleIdx="47" presStyleCnt="51"/>
      <dgm:spPr/>
    </dgm:pt>
    <dgm:pt modelId="{B0FB4838-9934-4837-BC2B-55A5758AD6C1}" type="pres">
      <dgm:prSet presAssocID="{809348C5-F5F5-489B-A0E8-E5E427B63F20}" presName="Child5Accent7" presStyleLbl="alignNode1" presStyleIdx="48" presStyleCnt="51"/>
      <dgm:spPr/>
    </dgm:pt>
    <dgm:pt modelId="{78F5B005-D4B7-4EDD-BDD6-B683BD8A7E4C}" type="pres">
      <dgm:prSet presAssocID="{809348C5-F5F5-489B-A0E8-E5E427B63F20}" presName="Child5Accent8" presStyleLbl="alignNode1" presStyleIdx="49" presStyleCnt="51"/>
      <dgm:spPr/>
    </dgm:pt>
    <dgm:pt modelId="{8C310954-432A-45EF-AA77-0E65F9F88BC3}" type="pres">
      <dgm:prSet presAssocID="{809348C5-F5F5-489B-A0E8-E5E427B63F20}" presName="Child5Accent9" presStyleLbl="alignNode1" presStyleIdx="50" presStyleCnt="51"/>
      <dgm:spPr/>
    </dgm:pt>
    <dgm:pt modelId="{E9621340-BC29-41D2-B440-8E28D82384A8}" type="pres">
      <dgm:prSet presAssocID="{809348C5-F5F5-489B-A0E8-E5E427B63F20}" presName="Child5" presStyleLbl="revTx" presStyleIdx="4" presStyleCnt="5">
        <dgm:presLayoutVars>
          <dgm:chMax/>
          <dgm:chPref val="0"/>
          <dgm:bulletEnabled val="1"/>
        </dgm:presLayoutVars>
      </dgm:prSet>
      <dgm:spPr/>
    </dgm:pt>
  </dgm:ptLst>
  <dgm:cxnLst>
    <dgm:cxn modelId="{5C553201-7382-49DB-B5C0-D2A0A4FCB76A}" type="presOf" srcId="{252CBC16-D8CB-4D96-9D7E-E9C77A4EB45D}" destId="{16BEC31C-235D-4409-BB8C-CFE9361B4258}" srcOrd="0" destOrd="0" presId="urn:microsoft.com/office/officeart/2011/layout/ConvergingText"/>
    <dgm:cxn modelId="{2D8F8C01-5BDF-4683-9655-3F6AE5295505}" srcId="{252CBC16-D8CB-4D96-9D7E-E9C77A4EB45D}" destId="{9DD91F2D-C368-4E67-A7FF-E51DB2937E7A}" srcOrd="2" destOrd="0" parTransId="{15223023-8404-4C79-A03C-682DE47FFBFD}" sibTransId="{F136A5AA-3ED2-4724-9C6A-71225B50C6A1}"/>
    <dgm:cxn modelId="{6960B611-795F-41A7-9FBB-FB3AFFF046EC}" type="presOf" srcId="{7C38691A-EECD-4729-BFF7-485BEAC17A7E}" destId="{5BD9EEC4-E394-44B9-ADA0-371C8D38C380}" srcOrd="0" destOrd="0" presId="urn:microsoft.com/office/officeart/2011/layout/ConvergingText"/>
    <dgm:cxn modelId="{AF173E33-AD1F-49EF-A70F-45FF0CA09BA1}" srcId="{252CBC16-D8CB-4D96-9D7E-E9C77A4EB45D}" destId="{9FE626D2-C00C-4192-A6ED-85F729DE56B6}" srcOrd="1" destOrd="0" parTransId="{D12F32A4-CCE0-4C71-96C1-B81D80353EEA}" sibTransId="{B294D8B4-ED9E-4F75-A654-D1355444BEF6}"/>
    <dgm:cxn modelId="{5E392B6C-2EA2-49AC-9983-0AB373E54A82}" srcId="{252CBC16-D8CB-4D96-9D7E-E9C77A4EB45D}" destId="{FA1199D1-A68F-4D1D-AAA8-7ECA59ACA78A}" srcOrd="0" destOrd="0" parTransId="{EC2242AB-5FB5-49F5-8CFA-5866616B9020}" sibTransId="{FE243FD8-A0F7-4CFF-9938-44C2B3C69BE4}"/>
    <dgm:cxn modelId="{F9B68B4D-E2A4-4405-878A-2364DE79A5EA}" srcId="{748B692D-8A54-4E8F-8150-D715AE6C8F86}" destId="{252CBC16-D8CB-4D96-9D7E-E9C77A4EB45D}" srcOrd="0" destOrd="0" parTransId="{CA1E3010-49B9-4535-9AB8-A7C43011A2CF}" sibTransId="{C010A6B9-4A9B-4A78-84DA-D29AA9B5B3F3}"/>
    <dgm:cxn modelId="{51820E4E-325D-4E3B-9A2D-9654A2D2CA83}" type="presOf" srcId="{FA1199D1-A68F-4D1D-AAA8-7ECA59ACA78A}" destId="{DF3D9AD7-A721-4574-A74C-5D6B21AFF11E}" srcOrd="0" destOrd="0" presId="urn:microsoft.com/office/officeart/2011/layout/ConvergingText"/>
    <dgm:cxn modelId="{683F6E55-B5EF-4469-A0E5-8A8BAF65EB6F}" type="presOf" srcId="{809348C5-F5F5-489B-A0E8-E5E427B63F20}" destId="{E9621340-BC29-41D2-B440-8E28D82384A8}" srcOrd="0" destOrd="0" presId="urn:microsoft.com/office/officeart/2011/layout/ConvergingText"/>
    <dgm:cxn modelId="{3428437F-956B-458F-B46C-51CEC3BC295F}" type="presOf" srcId="{748B692D-8A54-4E8F-8150-D715AE6C8F86}" destId="{CE173F40-7307-4E1F-9EEC-6A896252B4FF}" srcOrd="0" destOrd="0" presId="urn:microsoft.com/office/officeart/2011/layout/ConvergingText"/>
    <dgm:cxn modelId="{39099E93-75F4-44DC-95C2-47E3A7F8CC2C}" type="presOf" srcId="{9FE626D2-C00C-4192-A6ED-85F729DE56B6}" destId="{F3A78DCF-FC68-4806-99EB-29C93BC3E79E}" srcOrd="0" destOrd="0" presId="urn:microsoft.com/office/officeart/2011/layout/ConvergingText"/>
    <dgm:cxn modelId="{C9B50FAD-301A-4C4F-B197-DD147BB90F68}" srcId="{252CBC16-D8CB-4D96-9D7E-E9C77A4EB45D}" destId="{809348C5-F5F5-489B-A0E8-E5E427B63F20}" srcOrd="4" destOrd="0" parTransId="{62AE9E2C-CE43-4973-9BEB-811E1F7BB045}" sibTransId="{4EB777BB-0ED1-41F3-AFD9-2A82D6B9D556}"/>
    <dgm:cxn modelId="{A6D982B9-7204-4454-990C-5A420E255B3E}" srcId="{252CBC16-D8CB-4D96-9D7E-E9C77A4EB45D}" destId="{7C38691A-EECD-4729-BFF7-485BEAC17A7E}" srcOrd="3" destOrd="0" parTransId="{7A00C602-99F4-4461-A9CD-5D0B43C817AA}" sibTransId="{DDACB957-A2A5-4C0E-8FDC-691021DC6BD0}"/>
    <dgm:cxn modelId="{E4477CF4-FAF2-407A-AC8A-17591E3EEF27}" type="presOf" srcId="{9DD91F2D-C368-4E67-A7FF-E51DB2937E7A}" destId="{2EB0637B-3924-468E-961F-C772CB92C678}" srcOrd="0" destOrd="0" presId="urn:microsoft.com/office/officeart/2011/layout/ConvergingText"/>
    <dgm:cxn modelId="{96FC70D0-0E3A-4152-BB9D-CA726A5BD2E0}" type="presParOf" srcId="{CE173F40-7307-4E1F-9EEC-6A896252B4FF}" destId="{78582A25-17BD-4B60-9294-C0E7AA94E0DB}" srcOrd="0" destOrd="0" presId="urn:microsoft.com/office/officeart/2011/layout/ConvergingText"/>
    <dgm:cxn modelId="{713F7422-3758-45EB-8B46-B22D1D73EF89}" type="presParOf" srcId="{78582A25-17BD-4B60-9294-C0E7AA94E0DB}" destId="{DA76B72F-8CAD-4DB9-A6A7-BD2F0F0FD122}" srcOrd="0" destOrd="0" presId="urn:microsoft.com/office/officeart/2011/layout/ConvergingText"/>
    <dgm:cxn modelId="{2AEC882E-3232-4B72-9018-44B5AAC7DDB1}" type="presParOf" srcId="{78582A25-17BD-4B60-9294-C0E7AA94E0DB}" destId="{AD3B62FC-6FE0-48B1-85F9-A548BD378208}" srcOrd="1" destOrd="0" presId="urn:microsoft.com/office/officeart/2011/layout/ConvergingText"/>
    <dgm:cxn modelId="{C9B80F2D-B60F-4DBB-8164-E94C23890644}" type="presParOf" srcId="{78582A25-17BD-4B60-9294-C0E7AA94E0DB}" destId="{848F9D1E-71AA-44BE-BBA0-E348AE4A6BE5}" srcOrd="2" destOrd="0" presId="urn:microsoft.com/office/officeart/2011/layout/ConvergingText"/>
    <dgm:cxn modelId="{EBFA7181-0DCC-4878-8A36-2FBD8986F2C3}" type="presParOf" srcId="{78582A25-17BD-4B60-9294-C0E7AA94E0DB}" destId="{C4FD23F1-0399-48CC-9FE9-88E0ABB899FE}" srcOrd="3" destOrd="0" presId="urn:microsoft.com/office/officeart/2011/layout/ConvergingText"/>
    <dgm:cxn modelId="{F7377A6C-DE65-4151-BD88-FE5A9846B910}" type="presParOf" srcId="{78582A25-17BD-4B60-9294-C0E7AA94E0DB}" destId="{6E644E03-228D-45DF-A321-4E1BE779ED2E}" srcOrd="4" destOrd="0" presId="urn:microsoft.com/office/officeart/2011/layout/ConvergingText"/>
    <dgm:cxn modelId="{3AA5AB1B-F0DD-474B-9DF4-620C071B1FC5}" type="presParOf" srcId="{78582A25-17BD-4B60-9294-C0E7AA94E0DB}" destId="{7233593C-D394-4DD0-8E37-4561518EF622}" srcOrd="5" destOrd="0" presId="urn:microsoft.com/office/officeart/2011/layout/ConvergingText"/>
    <dgm:cxn modelId="{84E417CF-15D6-41BB-A208-1872996399C0}" type="presParOf" srcId="{78582A25-17BD-4B60-9294-C0E7AA94E0DB}" destId="{D1A13156-C535-41A1-A3A3-DD3A831C4A59}" srcOrd="6" destOrd="0" presId="urn:microsoft.com/office/officeart/2011/layout/ConvergingText"/>
    <dgm:cxn modelId="{A947AD44-FA8C-449E-B1C9-D84D5F5BF312}" type="presParOf" srcId="{78582A25-17BD-4B60-9294-C0E7AA94E0DB}" destId="{082A2291-CAFF-4730-A7C7-FD682562F6E7}" srcOrd="7" destOrd="0" presId="urn:microsoft.com/office/officeart/2011/layout/ConvergingText"/>
    <dgm:cxn modelId="{0C80A036-7002-4DB5-B554-4E6673A80E61}" type="presParOf" srcId="{78582A25-17BD-4B60-9294-C0E7AA94E0DB}" destId="{20BF712E-DFEC-451D-AA67-A5BEACBE4FA7}" srcOrd="8" destOrd="0" presId="urn:microsoft.com/office/officeart/2011/layout/ConvergingText"/>
    <dgm:cxn modelId="{C3D32CA3-107B-4D5F-9647-BD2AFA6384C0}" type="presParOf" srcId="{78582A25-17BD-4B60-9294-C0E7AA94E0DB}" destId="{5FE308B1-FBB6-4F80-AC0C-6B77E753F7D0}" srcOrd="9" destOrd="0" presId="urn:microsoft.com/office/officeart/2011/layout/ConvergingText"/>
    <dgm:cxn modelId="{330AB549-411D-478C-888E-2EEA8E2904B7}" type="presParOf" srcId="{78582A25-17BD-4B60-9294-C0E7AA94E0DB}" destId="{16BEC31C-235D-4409-BB8C-CFE9361B4258}" srcOrd="10" destOrd="0" presId="urn:microsoft.com/office/officeart/2011/layout/ConvergingText"/>
    <dgm:cxn modelId="{85F2EC31-E7DB-449B-8C9C-F0645DD12469}" type="presParOf" srcId="{78582A25-17BD-4B60-9294-C0E7AA94E0DB}" destId="{FA53A0C4-777A-42A2-8932-F31089CAF550}" srcOrd="11" destOrd="0" presId="urn:microsoft.com/office/officeart/2011/layout/ConvergingText"/>
    <dgm:cxn modelId="{351C8C17-D51F-47F0-AB4A-3943ACC30BA0}" type="presParOf" srcId="{78582A25-17BD-4B60-9294-C0E7AA94E0DB}" destId="{37164A39-B14B-4440-986D-8F5C9AECDD4F}" srcOrd="12" destOrd="0" presId="urn:microsoft.com/office/officeart/2011/layout/ConvergingText"/>
    <dgm:cxn modelId="{6E82948F-74EF-4293-B794-FA053DD6FCDE}" type="presParOf" srcId="{78582A25-17BD-4B60-9294-C0E7AA94E0DB}" destId="{7F239D60-E91A-4407-8C50-E8813D60F6AD}" srcOrd="13" destOrd="0" presId="urn:microsoft.com/office/officeart/2011/layout/ConvergingText"/>
    <dgm:cxn modelId="{7E0FFE63-9C3F-4F6D-9202-2833835DBE13}" type="presParOf" srcId="{78582A25-17BD-4B60-9294-C0E7AA94E0DB}" destId="{21AE6E61-4A33-478A-9BD7-ABE10294388F}" srcOrd="14" destOrd="0" presId="urn:microsoft.com/office/officeart/2011/layout/ConvergingText"/>
    <dgm:cxn modelId="{FAE7EEDD-7A2D-457A-B9F4-05F2ABC3567D}" type="presParOf" srcId="{78582A25-17BD-4B60-9294-C0E7AA94E0DB}" destId="{FEA28F33-9FF0-43EA-AE33-2854C18E8382}" srcOrd="15" destOrd="0" presId="urn:microsoft.com/office/officeart/2011/layout/ConvergingText"/>
    <dgm:cxn modelId="{F226E263-2713-41B2-BAD5-82E99B988200}" type="presParOf" srcId="{78582A25-17BD-4B60-9294-C0E7AA94E0DB}" destId="{2C8792FE-2726-48A4-9CD6-2DF7AA4E762A}" srcOrd="16" destOrd="0" presId="urn:microsoft.com/office/officeart/2011/layout/ConvergingText"/>
    <dgm:cxn modelId="{9E240609-84D9-4BA0-AE18-070EBAEB8B18}" type="presParOf" srcId="{78582A25-17BD-4B60-9294-C0E7AA94E0DB}" destId="{3212D9D8-2AF6-477D-B5B1-514EC829EFE3}" srcOrd="17" destOrd="0" presId="urn:microsoft.com/office/officeart/2011/layout/ConvergingText"/>
    <dgm:cxn modelId="{86DE5068-7797-4A3F-8E3B-EB8E34B59706}" type="presParOf" srcId="{78582A25-17BD-4B60-9294-C0E7AA94E0DB}" destId="{DFED04EF-2D7F-4B98-9B85-7AEE71B8350B}" srcOrd="18" destOrd="0" presId="urn:microsoft.com/office/officeart/2011/layout/ConvergingText"/>
    <dgm:cxn modelId="{0AFF3382-2D94-48D7-BE89-FFE9622F02C4}" type="presParOf" srcId="{78582A25-17BD-4B60-9294-C0E7AA94E0DB}" destId="{6B63A928-FCCC-409C-B3C9-26BA56E75651}" srcOrd="19" destOrd="0" presId="urn:microsoft.com/office/officeart/2011/layout/ConvergingText"/>
    <dgm:cxn modelId="{75CAB567-27CC-4DAD-A9AC-2D72BDA7E800}" type="presParOf" srcId="{78582A25-17BD-4B60-9294-C0E7AA94E0DB}" destId="{DF3D9AD7-A721-4574-A74C-5D6B21AFF11E}" srcOrd="20" destOrd="0" presId="urn:microsoft.com/office/officeart/2011/layout/ConvergingText"/>
    <dgm:cxn modelId="{DEBDB3F5-4174-414E-97CC-C3D0E5D2594F}" type="presParOf" srcId="{78582A25-17BD-4B60-9294-C0E7AA94E0DB}" destId="{2EEB1A33-F79B-41C3-A430-E7E90CDC3E33}" srcOrd="21" destOrd="0" presId="urn:microsoft.com/office/officeart/2011/layout/ConvergingText"/>
    <dgm:cxn modelId="{D394FDB5-A88A-42E4-B0DC-279C8A4B3CE6}" type="presParOf" srcId="{78582A25-17BD-4B60-9294-C0E7AA94E0DB}" destId="{D060ACBB-29F7-426C-83D0-4C944C921CC1}" srcOrd="22" destOrd="0" presId="urn:microsoft.com/office/officeart/2011/layout/ConvergingText"/>
    <dgm:cxn modelId="{C5D1020D-128F-4C6E-BFE7-626CB7FF9063}" type="presParOf" srcId="{78582A25-17BD-4B60-9294-C0E7AA94E0DB}" destId="{8C459221-42B9-482A-A35F-E069B479867D}" srcOrd="23" destOrd="0" presId="urn:microsoft.com/office/officeart/2011/layout/ConvergingText"/>
    <dgm:cxn modelId="{48554322-0F99-4C30-9518-788355590457}" type="presParOf" srcId="{78582A25-17BD-4B60-9294-C0E7AA94E0DB}" destId="{3C7635E1-B370-43DF-9854-920F8B39324B}" srcOrd="24" destOrd="0" presId="urn:microsoft.com/office/officeart/2011/layout/ConvergingText"/>
    <dgm:cxn modelId="{CB779A3E-3B95-4318-9744-DB685DA64C04}" type="presParOf" srcId="{78582A25-17BD-4B60-9294-C0E7AA94E0DB}" destId="{632184A2-9D30-4ED6-A41C-0077A95A249F}" srcOrd="25" destOrd="0" presId="urn:microsoft.com/office/officeart/2011/layout/ConvergingText"/>
    <dgm:cxn modelId="{73CDCBD5-9596-4B69-83C1-824C2F37405C}" type="presParOf" srcId="{78582A25-17BD-4B60-9294-C0E7AA94E0DB}" destId="{1D60B4A6-4C62-4442-84BE-F13A99F9D65A}" srcOrd="26" destOrd="0" presId="urn:microsoft.com/office/officeart/2011/layout/ConvergingText"/>
    <dgm:cxn modelId="{C9976BB8-C617-4563-AD83-F7DCE1DD6D42}" type="presParOf" srcId="{78582A25-17BD-4B60-9294-C0E7AA94E0DB}" destId="{7F5358B5-E00C-4F7A-9F31-ADD41F7FD735}" srcOrd="27" destOrd="0" presId="urn:microsoft.com/office/officeart/2011/layout/ConvergingText"/>
    <dgm:cxn modelId="{23908D3D-B321-4CE3-9059-A9C119AD0C4E}" type="presParOf" srcId="{78582A25-17BD-4B60-9294-C0E7AA94E0DB}" destId="{F3A78DCF-FC68-4806-99EB-29C93BC3E79E}" srcOrd="28" destOrd="0" presId="urn:microsoft.com/office/officeart/2011/layout/ConvergingText"/>
    <dgm:cxn modelId="{62750F66-8842-4159-8641-FBC7D4F5A260}" type="presParOf" srcId="{78582A25-17BD-4B60-9294-C0E7AA94E0DB}" destId="{E8D6779E-B802-4964-9363-5B6B46706DC5}" srcOrd="29" destOrd="0" presId="urn:microsoft.com/office/officeart/2011/layout/ConvergingText"/>
    <dgm:cxn modelId="{CB60C0D9-0F0E-4BA2-B5DD-2D8C3E585986}" type="presParOf" srcId="{78582A25-17BD-4B60-9294-C0E7AA94E0DB}" destId="{D261567C-FF0A-4795-A1B8-B1272A625233}" srcOrd="30" destOrd="0" presId="urn:microsoft.com/office/officeart/2011/layout/ConvergingText"/>
    <dgm:cxn modelId="{A0DD0356-7F3F-4708-85A4-31608D4AD7F1}" type="presParOf" srcId="{78582A25-17BD-4B60-9294-C0E7AA94E0DB}" destId="{5E636655-DB79-40CF-A2F0-812F722C33BE}" srcOrd="31" destOrd="0" presId="urn:microsoft.com/office/officeart/2011/layout/ConvergingText"/>
    <dgm:cxn modelId="{CAE3CAAA-3FCF-4FB6-BD2C-EA27C865F467}" type="presParOf" srcId="{78582A25-17BD-4B60-9294-C0E7AA94E0DB}" destId="{3830F0BA-0AE9-4385-AB2A-86BF3DDEE6C1}" srcOrd="32" destOrd="0" presId="urn:microsoft.com/office/officeart/2011/layout/ConvergingText"/>
    <dgm:cxn modelId="{E1E4F2BC-F7EA-467B-B26E-BCB901C4BCD3}" type="presParOf" srcId="{78582A25-17BD-4B60-9294-C0E7AA94E0DB}" destId="{8DBD6978-39AC-419E-B308-352D6FDADD2C}" srcOrd="33" destOrd="0" presId="urn:microsoft.com/office/officeart/2011/layout/ConvergingText"/>
    <dgm:cxn modelId="{D6AA4886-8163-42BE-80A4-E46A38983CA7}" type="presParOf" srcId="{78582A25-17BD-4B60-9294-C0E7AA94E0DB}" destId="{5405A508-868F-4403-9B92-DEA4D1525276}" srcOrd="34" destOrd="0" presId="urn:microsoft.com/office/officeart/2011/layout/ConvergingText"/>
    <dgm:cxn modelId="{D6EF88BB-FDA6-462D-810B-9807F1011BB9}" type="presParOf" srcId="{78582A25-17BD-4B60-9294-C0E7AA94E0DB}" destId="{F4FFE56F-9260-4F28-BE1F-199AD32217B7}" srcOrd="35" destOrd="0" presId="urn:microsoft.com/office/officeart/2011/layout/ConvergingText"/>
    <dgm:cxn modelId="{15E63798-E982-4C39-8D83-2462BD13D478}" type="presParOf" srcId="{78582A25-17BD-4B60-9294-C0E7AA94E0DB}" destId="{2EB0637B-3924-468E-961F-C772CB92C678}" srcOrd="36" destOrd="0" presId="urn:microsoft.com/office/officeart/2011/layout/ConvergingText"/>
    <dgm:cxn modelId="{852DF74E-9280-4E3E-BFB5-095245773AFA}" type="presParOf" srcId="{78582A25-17BD-4B60-9294-C0E7AA94E0DB}" destId="{6EF776C3-7128-49BC-AD3A-3E73737583F9}" srcOrd="37" destOrd="0" presId="urn:microsoft.com/office/officeart/2011/layout/ConvergingText"/>
    <dgm:cxn modelId="{D6FC8CF3-D05F-451A-985A-19A89C11E9F3}" type="presParOf" srcId="{78582A25-17BD-4B60-9294-C0E7AA94E0DB}" destId="{79924870-AA0F-4A84-9DEB-266556F44AD9}" srcOrd="38" destOrd="0" presId="urn:microsoft.com/office/officeart/2011/layout/ConvergingText"/>
    <dgm:cxn modelId="{4BF69B72-1508-4367-A859-DD21E4494DF6}" type="presParOf" srcId="{78582A25-17BD-4B60-9294-C0E7AA94E0DB}" destId="{A1059FF8-9662-4EB2-8381-3ED82CB39A20}" srcOrd="39" destOrd="0" presId="urn:microsoft.com/office/officeart/2011/layout/ConvergingText"/>
    <dgm:cxn modelId="{69B3F41B-9F01-4054-8F13-FEBBE1027196}" type="presParOf" srcId="{78582A25-17BD-4B60-9294-C0E7AA94E0DB}" destId="{60718AF4-4CD8-4624-A07B-E95AF606E0D1}" srcOrd="40" destOrd="0" presId="urn:microsoft.com/office/officeart/2011/layout/ConvergingText"/>
    <dgm:cxn modelId="{B4DED09F-1C0C-4592-A5C4-007050EAFAAC}" type="presParOf" srcId="{78582A25-17BD-4B60-9294-C0E7AA94E0DB}" destId="{BE0746B3-8619-48FC-8F10-5C90934C61DE}" srcOrd="41" destOrd="0" presId="urn:microsoft.com/office/officeart/2011/layout/ConvergingText"/>
    <dgm:cxn modelId="{FBCF3722-5402-473F-98FA-B0A25F74F220}" type="presParOf" srcId="{78582A25-17BD-4B60-9294-C0E7AA94E0DB}" destId="{B4066DF9-0788-4D5C-B301-2DA0BE9246D0}" srcOrd="42" destOrd="0" presId="urn:microsoft.com/office/officeart/2011/layout/ConvergingText"/>
    <dgm:cxn modelId="{8BFD7615-FC2F-433F-8A6C-9DA95CDCA8DF}" type="presParOf" srcId="{78582A25-17BD-4B60-9294-C0E7AA94E0DB}" destId="{087E01E2-6137-498A-9F19-453CD6AB5F9B}" srcOrd="43" destOrd="0" presId="urn:microsoft.com/office/officeart/2011/layout/ConvergingText"/>
    <dgm:cxn modelId="{46BB7363-CDF7-4165-8586-3CD7E39A230F}" type="presParOf" srcId="{78582A25-17BD-4B60-9294-C0E7AA94E0DB}" destId="{BD17075B-F860-4F84-90EB-8770B0D26238}" srcOrd="44" destOrd="0" presId="urn:microsoft.com/office/officeart/2011/layout/ConvergingText"/>
    <dgm:cxn modelId="{804366AE-BD33-478D-9925-C27F9CEACA4D}" type="presParOf" srcId="{78582A25-17BD-4B60-9294-C0E7AA94E0DB}" destId="{5BD9EEC4-E394-44B9-ADA0-371C8D38C380}" srcOrd="45" destOrd="0" presId="urn:microsoft.com/office/officeart/2011/layout/ConvergingText"/>
    <dgm:cxn modelId="{264312A9-5585-4EC8-A471-E1E35F6C9992}" type="presParOf" srcId="{78582A25-17BD-4B60-9294-C0E7AA94E0DB}" destId="{5BFA2C21-C6E5-4016-9B0A-FD2BB8227E6F}" srcOrd="46" destOrd="0" presId="urn:microsoft.com/office/officeart/2011/layout/ConvergingText"/>
    <dgm:cxn modelId="{93E62752-B451-430C-A5B0-F9B915F31352}" type="presParOf" srcId="{78582A25-17BD-4B60-9294-C0E7AA94E0DB}" destId="{805487DC-1CAB-4686-BF02-7DB151480B37}" srcOrd="47" destOrd="0" presId="urn:microsoft.com/office/officeart/2011/layout/ConvergingText"/>
    <dgm:cxn modelId="{4D900B90-100E-4793-A0F7-C756C4A131CF}" type="presParOf" srcId="{78582A25-17BD-4B60-9294-C0E7AA94E0DB}" destId="{A9499DFB-107F-480C-8F34-9385CEC752DC}" srcOrd="48" destOrd="0" presId="urn:microsoft.com/office/officeart/2011/layout/ConvergingText"/>
    <dgm:cxn modelId="{8DBDC5AD-F6E9-4DBD-AA57-29501C2F665A}" type="presParOf" srcId="{78582A25-17BD-4B60-9294-C0E7AA94E0DB}" destId="{4E092D2D-BDF8-4A83-9D7E-A66C844381EC}" srcOrd="49" destOrd="0" presId="urn:microsoft.com/office/officeart/2011/layout/ConvergingText"/>
    <dgm:cxn modelId="{2922553E-6DF2-47D2-8B60-3BD40BBD9437}" type="presParOf" srcId="{78582A25-17BD-4B60-9294-C0E7AA94E0DB}" destId="{50DA15F1-98FD-4C39-9350-B2B237DAFDF2}" srcOrd="50" destOrd="0" presId="urn:microsoft.com/office/officeart/2011/layout/ConvergingText"/>
    <dgm:cxn modelId="{05CDE579-1312-4E9D-8072-281665F7683C}" type="presParOf" srcId="{78582A25-17BD-4B60-9294-C0E7AA94E0DB}" destId="{1FA627FA-1AF1-4C20-8275-B01167F69278}" srcOrd="51" destOrd="0" presId="urn:microsoft.com/office/officeart/2011/layout/ConvergingText"/>
    <dgm:cxn modelId="{E8174F52-9B14-43FB-89D6-FE09FE647497}" type="presParOf" srcId="{78582A25-17BD-4B60-9294-C0E7AA94E0DB}" destId="{B0FB4838-9934-4837-BC2B-55A5758AD6C1}" srcOrd="52" destOrd="0" presId="urn:microsoft.com/office/officeart/2011/layout/ConvergingText"/>
    <dgm:cxn modelId="{6356BD73-894E-45BA-B7E1-700903BDC95E}" type="presParOf" srcId="{78582A25-17BD-4B60-9294-C0E7AA94E0DB}" destId="{78F5B005-D4B7-4EDD-BDD6-B683BD8A7E4C}" srcOrd="53" destOrd="0" presId="urn:microsoft.com/office/officeart/2011/layout/ConvergingText"/>
    <dgm:cxn modelId="{7B3AA7FE-B2F0-47F1-9C31-B2D9E2CDD2D7}" type="presParOf" srcId="{78582A25-17BD-4B60-9294-C0E7AA94E0DB}" destId="{8C310954-432A-45EF-AA77-0E65F9F88BC3}" srcOrd="54" destOrd="0" presId="urn:microsoft.com/office/officeart/2011/layout/ConvergingText"/>
    <dgm:cxn modelId="{B724D290-AD93-4673-A0A4-8164281A808E}" type="presParOf" srcId="{78582A25-17BD-4B60-9294-C0E7AA94E0DB}" destId="{E9621340-BC29-41D2-B440-8E28D82384A8}" srcOrd="5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8365B6-2DFD-417A-B120-922D25BF85D9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91AF18FB-5D98-4EE4-A333-BFBA7A0248B3}">
      <dgm:prSet phldrT="[Text]"/>
      <dgm:spPr/>
      <dgm:t>
        <a:bodyPr/>
        <a:lstStyle/>
        <a:p>
          <a:r>
            <a:rPr lang="en-ID" dirty="0"/>
            <a:t>BOS</a:t>
          </a:r>
        </a:p>
      </dgm:t>
    </dgm:pt>
    <dgm:pt modelId="{8AACF35D-CE30-4646-AC65-9049552C8734}" type="parTrans" cxnId="{0679461C-001F-4682-B95D-30F9E23AFB49}">
      <dgm:prSet/>
      <dgm:spPr/>
      <dgm:t>
        <a:bodyPr/>
        <a:lstStyle/>
        <a:p>
          <a:endParaRPr lang="en-ID"/>
        </a:p>
      </dgm:t>
    </dgm:pt>
    <dgm:pt modelId="{C0F6C37E-3E40-44E4-BDA0-E063ED287ADC}" type="sibTrans" cxnId="{0679461C-001F-4682-B95D-30F9E23AFB49}">
      <dgm:prSet/>
      <dgm:spPr/>
      <dgm:t>
        <a:bodyPr/>
        <a:lstStyle/>
        <a:p>
          <a:endParaRPr lang="en-ID"/>
        </a:p>
      </dgm:t>
    </dgm:pt>
    <dgm:pt modelId="{6098888F-6392-40D3-AAA7-7D63A00CB142}">
      <dgm:prSet phldrT="[Text]"/>
      <dgm:spPr/>
      <dgm:t>
        <a:bodyPr/>
        <a:lstStyle/>
        <a:p>
          <a:r>
            <a:rPr lang="en-ID" dirty="0" err="1"/>
            <a:t>Dosen</a:t>
          </a:r>
          <a:r>
            <a:rPr lang="en-ID" dirty="0"/>
            <a:t> </a:t>
          </a:r>
        </a:p>
      </dgm:t>
    </dgm:pt>
    <dgm:pt modelId="{7EF69D6E-BDAD-4429-8E5F-F5F98E4DBF71}" type="parTrans" cxnId="{2C9B4491-F5C6-44FE-A6B4-FD9EAA5D108A}">
      <dgm:prSet/>
      <dgm:spPr/>
      <dgm:t>
        <a:bodyPr/>
        <a:lstStyle/>
        <a:p>
          <a:endParaRPr lang="en-ID"/>
        </a:p>
      </dgm:t>
    </dgm:pt>
    <dgm:pt modelId="{04BAB17E-DBC4-4D46-AF52-67A5279B4AD2}" type="sibTrans" cxnId="{2C9B4491-F5C6-44FE-A6B4-FD9EAA5D108A}">
      <dgm:prSet/>
      <dgm:spPr/>
      <dgm:t>
        <a:bodyPr/>
        <a:lstStyle/>
        <a:p>
          <a:endParaRPr lang="en-ID"/>
        </a:p>
      </dgm:t>
    </dgm:pt>
    <dgm:pt modelId="{56FB50A6-D416-48FA-8F41-37E8B96736B9}">
      <dgm:prSet phldrT="[Text]"/>
      <dgm:spPr/>
      <dgm:t>
        <a:bodyPr/>
        <a:lstStyle/>
        <a:p>
          <a:r>
            <a:rPr lang="en-ID" dirty="0" err="1"/>
            <a:t>teman</a:t>
          </a:r>
          <a:r>
            <a:rPr lang="en-ID" dirty="0"/>
            <a:t> </a:t>
          </a:r>
        </a:p>
      </dgm:t>
    </dgm:pt>
    <dgm:pt modelId="{BCBD1216-EB29-40EE-A37F-4956ADF700CB}" type="parTrans" cxnId="{EAA4D453-BB88-44BB-BC83-4BFEF8705B71}">
      <dgm:prSet/>
      <dgm:spPr/>
      <dgm:t>
        <a:bodyPr/>
        <a:lstStyle/>
        <a:p>
          <a:endParaRPr lang="en-ID"/>
        </a:p>
      </dgm:t>
    </dgm:pt>
    <dgm:pt modelId="{00144B61-8905-46A7-92C5-2886F1698A91}" type="sibTrans" cxnId="{EAA4D453-BB88-44BB-BC83-4BFEF8705B71}">
      <dgm:prSet/>
      <dgm:spPr/>
      <dgm:t>
        <a:bodyPr/>
        <a:lstStyle/>
        <a:p>
          <a:endParaRPr lang="en-ID"/>
        </a:p>
      </dgm:t>
    </dgm:pt>
    <dgm:pt modelId="{D0DFD50D-4DDE-40B1-AB8E-0A47648741E4}">
      <dgm:prSet phldrT="[Text]"/>
      <dgm:spPr/>
      <dgm:t>
        <a:bodyPr/>
        <a:lstStyle/>
        <a:p>
          <a:r>
            <a:rPr lang="en-ID" dirty="0"/>
            <a:t>STRESS</a:t>
          </a:r>
        </a:p>
        <a:p>
          <a:r>
            <a:rPr lang="en-ID" dirty="0"/>
            <a:t>(</a:t>
          </a:r>
          <a:r>
            <a:rPr lang="en-ID" dirty="0" err="1"/>
            <a:t>Tuntutan</a:t>
          </a:r>
          <a:r>
            <a:rPr lang="en-ID" dirty="0"/>
            <a:t> &lt; </a:t>
          </a:r>
          <a:r>
            <a:rPr lang="en-ID" dirty="0" err="1"/>
            <a:t>Kemampuan</a:t>
          </a:r>
          <a:r>
            <a:rPr lang="en-ID" dirty="0"/>
            <a:t>)</a:t>
          </a:r>
        </a:p>
      </dgm:t>
    </dgm:pt>
    <dgm:pt modelId="{1044D946-8B7B-45C0-A4DB-4F738ACC881E}" type="parTrans" cxnId="{68E9259C-3D31-4A44-99F1-B1A9AE51C0F3}">
      <dgm:prSet/>
      <dgm:spPr/>
      <dgm:t>
        <a:bodyPr/>
        <a:lstStyle/>
        <a:p>
          <a:endParaRPr lang="en-ID"/>
        </a:p>
      </dgm:t>
    </dgm:pt>
    <dgm:pt modelId="{C203D28A-23EF-4B2A-994E-20FA90CA14DF}" type="sibTrans" cxnId="{68E9259C-3D31-4A44-99F1-B1A9AE51C0F3}">
      <dgm:prSet/>
      <dgm:spPr/>
      <dgm:t>
        <a:bodyPr/>
        <a:lstStyle/>
        <a:p>
          <a:endParaRPr lang="en-ID"/>
        </a:p>
      </dgm:t>
    </dgm:pt>
    <dgm:pt modelId="{7072754E-4374-4B6F-892C-979D50773F66}" type="pres">
      <dgm:prSet presAssocID="{7A8365B6-2DFD-417A-B120-922D25BF85D9}" presName="Name0" presStyleCnt="0">
        <dgm:presLayoutVars>
          <dgm:chMax val="4"/>
          <dgm:resizeHandles val="exact"/>
        </dgm:presLayoutVars>
      </dgm:prSet>
      <dgm:spPr/>
    </dgm:pt>
    <dgm:pt modelId="{8DCAC81F-FE66-489C-92D1-B5157EA0AA6D}" type="pres">
      <dgm:prSet presAssocID="{7A8365B6-2DFD-417A-B120-922D25BF85D9}" presName="ellipse" presStyleLbl="trBgShp" presStyleIdx="0" presStyleCnt="1"/>
      <dgm:spPr/>
    </dgm:pt>
    <dgm:pt modelId="{FBF7F20A-7D73-40E3-9616-CDA2AF47573F}" type="pres">
      <dgm:prSet presAssocID="{7A8365B6-2DFD-417A-B120-922D25BF85D9}" presName="arrow1" presStyleLbl="fgShp" presStyleIdx="0" presStyleCnt="1"/>
      <dgm:spPr/>
    </dgm:pt>
    <dgm:pt modelId="{8AA39134-83EA-4951-B372-A2959091803B}" type="pres">
      <dgm:prSet presAssocID="{7A8365B6-2DFD-417A-B120-922D25BF85D9}" presName="rectangle" presStyleLbl="revTx" presStyleIdx="0" presStyleCnt="1">
        <dgm:presLayoutVars>
          <dgm:bulletEnabled val="1"/>
        </dgm:presLayoutVars>
      </dgm:prSet>
      <dgm:spPr/>
    </dgm:pt>
    <dgm:pt modelId="{D45634AB-16FB-4F35-B2C3-51F52DF857E1}" type="pres">
      <dgm:prSet presAssocID="{6098888F-6392-40D3-AAA7-7D63A00CB142}" presName="item1" presStyleLbl="node1" presStyleIdx="0" presStyleCnt="3">
        <dgm:presLayoutVars>
          <dgm:bulletEnabled val="1"/>
        </dgm:presLayoutVars>
      </dgm:prSet>
      <dgm:spPr/>
    </dgm:pt>
    <dgm:pt modelId="{38570A4B-BC78-4645-B51F-7AFCB446DE7D}" type="pres">
      <dgm:prSet presAssocID="{56FB50A6-D416-48FA-8F41-37E8B96736B9}" presName="item2" presStyleLbl="node1" presStyleIdx="1" presStyleCnt="3">
        <dgm:presLayoutVars>
          <dgm:bulletEnabled val="1"/>
        </dgm:presLayoutVars>
      </dgm:prSet>
      <dgm:spPr/>
    </dgm:pt>
    <dgm:pt modelId="{A0D51C34-A687-4B35-8889-CDDA1CDF6753}" type="pres">
      <dgm:prSet presAssocID="{D0DFD50D-4DDE-40B1-AB8E-0A47648741E4}" presName="item3" presStyleLbl="node1" presStyleIdx="2" presStyleCnt="3">
        <dgm:presLayoutVars>
          <dgm:bulletEnabled val="1"/>
        </dgm:presLayoutVars>
      </dgm:prSet>
      <dgm:spPr/>
    </dgm:pt>
    <dgm:pt modelId="{28C3758C-56A0-414E-8BBF-9E9D58B58019}" type="pres">
      <dgm:prSet presAssocID="{7A8365B6-2DFD-417A-B120-922D25BF85D9}" presName="funnel" presStyleLbl="trAlignAcc1" presStyleIdx="0" presStyleCnt="1" custLinFactNeighborX="1379" custLinFactNeighborY="7248"/>
      <dgm:spPr/>
    </dgm:pt>
  </dgm:ptLst>
  <dgm:cxnLst>
    <dgm:cxn modelId="{0679461C-001F-4682-B95D-30F9E23AFB49}" srcId="{7A8365B6-2DFD-417A-B120-922D25BF85D9}" destId="{91AF18FB-5D98-4EE4-A333-BFBA7A0248B3}" srcOrd="0" destOrd="0" parTransId="{8AACF35D-CE30-4646-AC65-9049552C8734}" sibTransId="{C0F6C37E-3E40-44E4-BDA0-E063ED287ADC}"/>
    <dgm:cxn modelId="{34C67824-8CCD-4798-BE91-E18614C0AB34}" type="presOf" srcId="{D0DFD50D-4DDE-40B1-AB8E-0A47648741E4}" destId="{8AA39134-83EA-4951-B372-A2959091803B}" srcOrd="0" destOrd="0" presId="urn:microsoft.com/office/officeart/2005/8/layout/funnel1"/>
    <dgm:cxn modelId="{7E1E4D45-AA32-47DA-9CED-4F71E9BA92D7}" type="presOf" srcId="{7A8365B6-2DFD-417A-B120-922D25BF85D9}" destId="{7072754E-4374-4B6F-892C-979D50773F66}" srcOrd="0" destOrd="0" presId="urn:microsoft.com/office/officeart/2005/8/layout/funnel1"/>
    <dgm:cxn modelId="{EAA4D453-BB88-44BB-BC83-4BFEF8705B71}" srcId="{7A8365B6-2DFD-417A-B120-922D25BF85D9}" destId="{56FB50A6-D416-48FA-8F41-37E8B96736B9}" srcOrd="2" destOrd="0" parTransId="{BCBD1216-EB29-40EE-A37F-4956ADF700CB}" sibTransId="{00144B61-8905-46A7-92C5-2886F1698A91}"/>
    <dgm:cxn modelId="{B9601876-621F-4D80-9734-C7A7B2540DE0}" type="presOf" srcId="{91AF18FB-5D98-4EE4-A333-BFBA7A0248B3}" destId="{A0D51C34-A687-4B35-8889-CDDA1CDF6753}" srcOrd="0" destOrd="0" presId="urn:microsoft.com/office/officeart/2005/8/layout/funnel1"/>
    <dgm:cxn modelId="{2C9B4491-F5C6-44FE-A6B4-FD9EAA5D108A}" srcId="{7A8365B6-2DFD-417A-B120-922D25BF85D9}" destId="{6098888F-6392-40D3-AAA7-7D63A00CB142}" srcOrd="1" destOrd="0" parTransId="{7EF69D6E-BDAD-4429-8E5F-F5F98E4DBF71}" sibTransId="{04BAB17E-DBC4-4D46-AF52-67A5279B4AD2}"/>
    <dgm:cxn modelId="{68E9259C-3D31-4A44-99F1-B1A9AE51C0F3}" srcId="{7A8365B6-2DFD-417A-B120-922D25BF85D9}" destId="{D0DFD50D-4DDE-40B1-AB8E-0A47648741E4}" srcOrd="3" destOrd="0" parTransId="{1044D946-8B7B-45C0-A4DB-4F738ACC881E}" sibTransId="{C203D28A-23EF-4B2A-994E-20FA90CA14DF}"/>
    <dgm:cxn modelId="{79954FA6-01BC-4C02-9F8D-DBE821D4B406}" type="presOf" srcId="{56FB50A6-D416-48FA-8F41-37E8B96736B9}" destId="{D45634AB-16FB-4F35-B2C3-51F52DF857E1}" srcOrd="0" destOrd="0" presId="urn:microsoft.com/office/officeart/2005/8/layout/funnel1"/>
    <dgm:cxn modelId="{C3CD65EC-DB16-4DBA-8772-20974C23319A}" type="presOf" srcId="{6098888F-6392-40D3-AAA7-7D63A00CB142}" destId="{38570A4B-BC78-4645-B51F-7AFCB446DE7D}" srcOrd="0" destOrd="0" presId="urn:microsoft.com/office/officeart/2005/8/layout/funnel1"/>
    <dgm:cxn modelId="{B8F96BCA-19A7-4DF9-94D4-EE371ABE9A47}" type="presParOf" srcId="{7072754E-4374-4B6F-892C-979D50773F66}" destId="{8DCAC81F-FE66-489C-92D1-B5157EA0AA6D}" srcOrd="0" destOrd="0" presId="urn:microsoft.com/office/officeart/2005/8/layout/funnel1"/>
    <dgm:cxn modelId="{042E2118-65B4-40B9-A3F9-7684B7AB2028}" type="presParOf" srcId="{7072754E-4374-4B6F-892C-979D50773F66}" destId="{FBF7F20A-7D73-40E3-9616-CDA2AF47573F}" srcOrd="1" destOrd="0" presId="urn:microsoft.com/office/officeart/2005/8/layout/funnel1"/>
    <dgm:cxn modelId="{5F759D7D-70A5-4206-AF0D-567028FF1366}" type="presParOf" srcId="{7072754E-4374-4B6F-892C-979D50773F66}" destId="{8AA39134-83EA-4951-B372-A2959091803B}" srcOrd="2" destOrd="0" presId="urn:microsoft.com/office/officeart/2005/8/layout/funnel1"/>
    <dgm:cxn modelId="{29939357-2D47-4CA4-A781-5027816394EE}" type="presParOf" srcId="{7072754E-4374-4B6F-892C-979D50773F66}" destId="{D45634AB-16FB-4F35-B2C3-51F52DF857E1}" srcOrd="3" destOrd="0" presId="urn:microsoft.com/office/officeart/2005/8/layout/funnel1"/>
    <dgm:cxn modelId="{820E23A0-590A-4D25-8AD4-4E3CF1ECE0C3}" type="presParOf" srcId="{7072754E-4374-4B6F-892C-979D50773F66}" destId="{38570A4B-BC78-4645-B51F-7AFCB446DE7D}" srcOrd="4" destOrd="0" presId="urn:microsoft.com/office/officeart/2005/8/layout/funnel1"/>
    <dgm:cxn modelId="{7C07A391-F4F3-44CC-8C0C-E4D2370F8DB6}" type="presParOf" srcId="{7072754E-4374-4B6F-892C-979D50773F66}" destId="{A0D51C34-A687-4B35-8889-CDDA1CDF6753}" srcOrd="5" destOrd="0" presId="urn:microsoft.com/office/officeart/2005/8/layout/funnel1"/>
    <dgm:cxn modelId="{8013D974-E9E5-4178-B337-37014A18E4F5}" type="presParOf" srcId="{7072754E-4374-4B6F-892C-979D50773F66}" destId="{28C3758C-56A0-414E-8BBF-9E9D58B5801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235C98-B961-4A8B-B5BA-1DB909F379E6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82B98D4-1606-473C-B276-2A48F25B389E}">
      <dgm:prSet phldrT="[Text]"/>
      <dgm:spPr/>
      <dgm:t>
        <a:bodyPr/>
        <a:lstStyle/>
        <a:p>
          <a:r>
            <a:rPr lang="en-ID" dirty="0" err="1"/>
            <a:t>Berdampak</a:t>
          </a:r>
          <a:r>
            <a:rPr lang="en-ID" dirty="0"/>
            <a:t> </a:t>
          </a:r>
          <a:r>
            <a:rPr lang="en-ID" dirty="0" err="1"/>
            <a:t>positif</a:t>
          </a:r>
          <a:endParaRPr lang="en-ID" dirty="0"/>
        </a:p>
      </dgm:t>
    </dgm:pt>
    <dgm:pt modelId="{B3A44653-9851-4FA8-B8A5-C069E24188F8}" type="parTrans" cxnId="{36118DB6-CE3F-4509-AD92-F2B292B38186}">
      <dgm:prSet/>
      <dgm:spPr/>
      <dgm:t>
        <a:bodyPr/>
        <a:lstStyle/>
        <a:p>
          <a:endParaRPr lang="en-ID"/>
        </a:p>
      </dgm:t>
    </dgm:pt>
    <dgm:pt modelId="{8F61DBDB-4CAD-4625-A760-269C67252090}" type="sibTrans" cxnId="{36118DB6-CE3F-4509-AD92-F2B292B38186}">
      <dgm:prSet/>
      <dgm:spPr/>
      <dgm:t>
        <a:bodyPr/>
        <a:lstStyle/>
        <a:p>
          <a:endParaRPr lang="en-ID"/>
        </a:p>
      </dgm:t>
    </dgm:pt>
    <dgm:pt modelId="{5D42866B-2AEC-4C64-BAC6-F928F3310479}">
      <dgm:prSet phldrT="[Text]"/>
      <dgm:spPr/>
      <dgm:t>
        <a:bodyPr/>
        <a:lstStyle/>
        <a:p>
          <a:r>
            <a:rPr lang="en-ID" dirty="0"/>
            <a:t>EUSTRESS</a:t>
          </a:r>
        </a:p>
      </dgm:t>
    </dgm:pt>
    <dgm:pt modelId="{2D554CE5-BEE7-4ACD-82AD-3B79AB294E4F}" type="parTrans" cxnId="{19B8A932-DD66-420F-86CA-B39A888A465E}">
      <dgm:prSet/>
      <dgm:spPr/>
      <dgm:t>
        <a:bodyPr/>
        <a:lstStyle/>
        <a:p>
          <a:endParaRPr lang="en-ID"/>
        </a:p>
      </dgm:t>
    </dgm:pt>
    <dgm:pt modelId="{1A1DAD7B-A14B-48E2-82DD-1751E11F0F53}" type="sibTrans" cxnId="{19B8A932-DD66-420F-86CA-B39A888A465E}">
      <dgm:prSet/>
      <dgm:spPr/>
      <dgm:t>
        <a:bodyPr/>
        <a:lstStyle/>
        <a:p>
          <a:endParaRPr lang="en-ID"/>
        </a:p>
      </dgm:t>
    </dgm:pt>
    <dgm:pt modelId="{B6C84C06-513D-47AA-A968-5AAB769D2C4A}">
      <dgm:prSet phldrT="[Text]"/>
      <dgm:spPr/>
      <dgm:t>
        <a:bodyPr/>
        <a:lstStyle/>
        <a:p>
          <a:r>
            <a:rPr lang="en-ID" dirty="0" err="1"/>
            <a:t>Berdampak</a:t>
          </a:r>
          <a:r>
            <a:rPr lang="en-ID" dirty="0"/>
            <a:t> </a:t>
          </a:r>
          <a:r>
            <a:rPr lang="en-ID" dirty="0" err="1"/>
            <a:t>Negatif</a:t>
          </a:r>
          <a:endParaRPr lang="en-ID" dirty="0"/>
        </a:p>
      </dgm:t>
    </dgm:pt>
    <dgm:pt modelId="{C12DA83A-8D9B-4CF1-AE53-3964B77A3C97}" type="parTrans" cxnId="{3224ACA1-B785-4AEA-9CE9-C1110E27ECF1}">
      <dgm:prSet/>
      <dgm:spPr/>
      <dgm:t>
        <a:bodyPr/>
        <a:lstStyle/>
        <a:p>
          <a:endParaRPr lang="en-ID"/>
        </a:p>
      </dgm:t>
    </dgm:pt>
    <dgm:pt modelId="{CBA1C138-949F-43F1-9B20-88F5F8C9891B}" type="sibTrans" cxnId="{3224ACA1-B785-4AEA-9CE9-C1110E27ECF1}">
      <dgm:prSet/>
      <dgm:spPr/>
      <dgm:t>
        <a:bodyPr/>
        <a:lstStyle/>
        <a:p>
          <a:endParaRPr lang="en-ID"/>
        </a:p>
      </dgm:t>
    </dgm:pt>
    <dgm:pt modelId="{6A7750BA-11AA-4D8F-B87E-1EE5FDB9F500}">
      <dgm:prSet phldrT="[Text]"/>
      <dgm:spPr/>
      <dgm:t>
        <a:bodyPr/>
        <a:lstStyle/>
        <a:p>
          <a:r>
            <a:rPr lang="en-ID" dirty="0"/>
            <a:t>Stress </a:t>
          </a:r>
        </a:p>
      </dgm:t>
    </dgm:pt>
    <dgm:pt modelId="{1FF554F3-040C-4FA3-B199-9EA4321E2961}" type="parTrans" cxnId="{7022ABE5-0E25-46B1-A48F-FA7E1927595D}">
      <dgm:prSet/>
      <dgm:spPr/>
      <dgm:t>
        <a:bodyPr/>
        <a:lstStyle/>
        <a:p>
          <a:endParaRPr lang="en-ID"/>
        </a:p>
      </dgm:t>
    </dgm:pt>
    <dgm:pt modelId="{0D80A4C7-D8EB-4B05-93B1-928C98E2E256}" type="sibTrans" cxnId="{7022ABE5-0E25-46B1-A48F-FA7E1927595D}">
      <dgm:prSet/>
      <dgm:spPr/>
      <dgm:t>
        <a:bodyPr/>
        <a:lstStyle/>
        <a:p>
          <a:endParaRPr lang="en-ID"/>
        </a:p>
      </dgm:t>
    </dgm:pt>
    <dgm:pt modelId="{D928B5F6-8A09-442F-9AEE-9A0233322298}" type="pres">
      <dgm:prSet presAssocID="{40235C98-B961-4A8B-B5BA-1DB909F379E6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F453B045-66BE-43CF-917F-19EAC75CED5C}" type="pres">
      <dgm:prSet presAssocID="{40235C98-B961-4A8B-B5BA-1DB909F379E6}" presName="Background" presStyleLbl="node1" presStyleIdx="0" presStyleCnt="1"/>
      <dgm:spPr/>
    </dgm:pt>
    <dgm:pt modelId="{1805CD47-00D4-4378-8C7A-9B0CEBC67395}" type="pres">
      <dgm:prSet presAssocID="{40235C98-B961-4A8B-B5BA-1DB909F379E6}" presName="Divider" presStyleLbl="callout" presStyleIdx="0" presStyleCnt="1"/>
      <dgm:spPr/>
    </dgm:pt>
    <dgm:pt modelId="{F8849F8A-45EF-4120-9549-16749BAFD08A}" type="pres">
      <dgm:prSet presAssocID="{40235C98-B961-4A8B-B5BA-1DB909F379E6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9F7B00-FC3D-4131-982D-B39A514E6C18}" type="pres">
      <dgm:prSet presAssocID="{40235C98-B961-4A8B-B5BA-1DB909F379E6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1C53B1-4777-4728-AC6F-E5558134E081}" type="pres">
      <dgm:prSet presAssocID="{40235C98-B961-4A8B-B5BA-1DB909F379E6}" presName="ParentText1" presStyleLbl="revTx" presStyleIdx="0" presStyleCnt="0">
        <dgm:presLayoutVars>
          <dgm:chMax val="1"/>
          <dgm:chPref val="1"/>
        </dgm:presLayoutVars>
      </dgm:prSet>
      <dgm:spPr/>
    </dgm:pt>
    <dgm:pt modelId="{C85E5E06-6AB5-429A-B2DB-269A55ECCA20}" type="pres">
      <dgm:prSet presAssocID="{40235C98-B961-4A8B-B5BA-1DB909F379E6}" presName="ParentShape1" presStyleLbl="alignImgPlace1" presStyleIdx="0" presStyleCnt="2">
        <dgm:presLayoutVars/>
      </dgm:prSet>
      <dgm:spPr/>
    </dgm:pt>
    <dgm:pt modelId="{B4EE9E0F-4315-4937-8EC3-2D98B62CDF3C}" type="pres">
      <dgm:prSet presAssocID="{40235C98-B961-4A8B-B5BA-1DB909F379E6}" presName="ParentText2" presStyleLbl="revTx" presStyleIdx="0" presStyleCnt="0">
        <dgm:presLayoutVars>
          <dgm:chMax val="1"/>
          <dgm:chPref val="1"/>
        </dgm:presLayoutVars>
      </dgm:prSet>
      <dgm:spPr/>
    </dgm:pt>
    <dgm:pt modelId="{EBF3C1CF-834F-4F75-BAB6-CE967C67B489}" type="pres">
      <dgm:prSet presAssocID="{40235C98-B961-4A8B-B5BA-1DB909F379E6}" presName="ParentShape2" presStyleLbl="alignImgPlace1" presStyleIdx="1" presStyleCnt="2">
        <dgm:presLayoutVars/>
      </dgm:prSet>
      <dgm:spPr/>
    </dgm:pt>
  </dgm:ptLst>
  <dgm:cxnLst>
    <dgm:cxn modelId="{FBFC5F00-EB56-47C9-ACDC-2A174D86CEC0}" type="presOf" srcId="{40235C98-B961-4A8B-B5BA-1DB909F379E6}" destId="{D928B5F6-8A09-442F-9AEE-9A0233322298}" srcOrd="0" destOrd="0" presId="urn:microsoft.com/office/officeart/2009/3/layout/OpposingIdeas"/>
    <dgm:cxn modelId="{B6BC140C-38B5-4780-BAC3-C61A3C799138}" type="presOf" srcId="{B6C84C06-513D-47AA-A968-5AAB769D2C4A}" destId="{EBF3C1CF-834F-4F75-BAB6-CE967C67B489}" srcOrd="1" destOrd="0" presId="urn:microsoft.com/office/officeart/2009/3/layout/OpposingIdeas"/>
    <dgm:cxn modelId="{19B8A932-DD66-420F-86CA-B39A888A465E}" srcId="{782B98D4-1606-473C-B276-2A48F25B389E}" destId="{5D42866B-2AEC-4C64-BAC6-F928F3310479}" srcOrd="0" destOrd="0" parTransId="{2D554CE5-BEE7-4ACD-82AD-3B79AB294E4F}" sibTransId="{1A1DAD7B-A14B-48E2-82DD-1751E11F0F53}"/>
    <dgm:cxn modelId="{08768054-6FF7-44F8-A427-FDCA8F29D66C}" type="presOf" srcId="{B6C84C06-513D-47AA-A968-5AAB769D2C4A}" destId="{B4EE9E0F-4315-4937-8EC3-2D98B62CDF3C}" srcOrd="0" destOrd="0" presId="urn:microsoft.com/office/officeart/2009/3/layout/OpposingIdeas"/>
    <dgm:cxn modelId="{3224ACA1-B785-4AEA-9CE9-C1110E27ECF1}" srcId="{40235C98-B961-4A8B-B5BA-1DB909F379E6}" destId="{B6C84C06-513D-47AA-A968-5AAB769D2C4A}" srcOrd="1" destOrd="0" parTransId="{C12DA83A-8D9B-4CF1-AE53-3964B77A3C97}" sibTransId="{CBA1C138-949F-43F1-9B20-88F5F8C9891B}"/>
    <dgm:cxn modelId="{863E7BA5-19F9-49F6-BE97-E88B37338FBE}" type="presOf" srcId="{782B98D4-1606-473C-B276-2A48F25B389E}" destId="{5D1C53B1-4777-4728-AC6F-E5558134E081}" srcOrd="0" destOrd="0" presId="urn:microsoft.com/office/officeart/2009/3/layout/OpposingIdeas"/>
    <dgm:cxn modelId="{EE9280B0-50EC-4C76-9347-E48F7A5EFEF3}" type="presOf" srcId="{6A7750BA-11AA-4D8F-B87E-1EE5FDB9F500}" destId="{149F7B00-FC3D-4131-982D-B39A514E6C18}" srcOrd="0" destOrd="0" presId="urn:microsoft.com/office/officeart/2009/3/layout/OpposingIdeas"/>
    <dgm:cxn modelId="{896B70B2-F32E-41AE-8B9E-C82B25A4C21B}" type="presOf" srcId="{5D42866B-2AEC-4C64-BAC6-F928F3310479}" destId="{F8849F8A-45EF-4120-9549-16749BAFD08A}" srcOrd="0" destOrd="0" presId="urn:microsoft.com/office/officeart/2009/3/layout/OpposingIdeas"/>
    <dgm:cxn modelId="{36118DB6-CE3F-4509-AD92-F2B292B38186}" srcId="{40235C98-B961-4A8B-B5BA-1DB909F379E6}" destId="{782B98D4-1606-473C-B276-2A48F25B389E}" srcOrd="0" destOrd="0" parTransId="{B3A44653-9851-4FA8-B8A5-C069E24188F8}" sibTransId="{8F61DBDB-4CAD-4625-A760-269C67252090}"/>
    <dgm:cxn modelId="{D72CA5BA-79C3-4CCD-8937-F9B7133A161C}" type="presOf" srcId="{782B98D4-1606-473C-B276-2A48F25B389E}" destId="{C85E5E06-6AB5-429A-B2DB-269A55ECCA20}" srcOrd="1" destOrd="0" presId="urn:microsoft.com/office/officeart/2009/3/layout/OpposingIdeas"/>
    <dgm:cxn modelId="{7022ABE5-0E25-46B1-A48F-FA7E1927595D}" srcId="{B6C84C06-513D-47AA-A968-5AAB769D2C4A}" destId="{6A7750BA-11AA-4D8F-B87E-1EE5FDB9F500}" srcOrd="0" destOrd="0" parTransId="{1FF554F3-040C-4FA3-B199-9EA4321E2961}" sibTransId="{0D80A4C7-D8EB-4B05-93B1-928C98E2E256}"/>
    <dgm:cxn modelId="{0066D653-EF3A-4DBF-A4A7-45140624B739}" type="presParOf" srcId="{D928B5F6-8A09-442F-9AEE-9A0233322298}" destId="{F453B045-66BE-43CF-917F-19EAC75CED5C}" srcOrd="0" destOrd="0" presId="urn:microsoft.com/office/officeart/2009/3/layout/OpposingIdeas"/>
    <dgm:cxn modelId="{82CDE7E7-6091-408B-8D08-027594904FE9}" type="presParOf" srcId="{D928B5F6-8A09-442F-9AEE-9A0233322298}" destId="{1805CD47-00D4-4378-8C7A-9B0CEBC67395}" srcOrd="1" destOrd="0" presId="urn:microsoft.com/office/officeart/2009/3/layout/OpposingIdeas"/>
    <dgm:cxn modelId="{9DD8A0F8-3F16-4300-A69E-FC1BAE30C1C3}" type="presParOf" srcId="{D928B5F6-8A09-442F-9AEE-9A0233322298}" destId="{F8849F8A-45EF-4120-9549-16749BAFD08A}" srcOrd="2" destOrd="0" presId="urn:microsoft.com/office/officeart/2009/3/layout/OpposingIdeas"/>
    <dgm:cxn modelId="{859E63A5-6D46-48E6-BADF-B9787950F91B}" type="presParOf" srcId="{D928B5F6-8A09-442F-9AEE-9A0233322298}" destId="{149F7B00-FC3D-4131-982D-B39A514E6C18}" srcOrd="3" destOrd="0" presId="urn:microsoft.com/office/officeart/2009/3/layout/OpposingIdeas"/>
    <dgm:cxn modelId="{1EB219AC-1B97-4C38-B756-473F02C8CA36}" type="presParOf" srcId="{D928B5F6-8A09-442F-9AEE-9A0233322298}" destId="{5D1C53B1-4777-4728-AC6F-E5558134E081}" srcOrd="4" destOrd="0" presId="urn:microsoft.com/office/officeart/2009/3/layout/OpposingIdeas"/>
    <dgm:cxn modelId="{7083C918-5ED4-4F45-9087-32ADE60BE043}" type="presParOf" srcId="{D928B5F6-8A09-442F-9AEE-9A0233322298}" destId="{C85E5E06-6AB5-429A-B2DB-269A55ECCA20}" srcOrd="5" destOrd="0" presId="urn:microsoft.com/office/officeart/2009/3/layout/OpposingIdeas"/>
    <dgm:cxn modelId="{5E0800AE-FBF9-41C8-8B24-D8DC494D5C13}" type="presParOf" srcId="{D928B5F6-8A09-442F-9AEE-9A0233322298}" destId="{B4EE9E0F-4315-4937-8EC3-2D98B62CDF3C}" srcOrd="6" destOrd="0" presId="urn:microsoft.com/office/officeart/2009/3/layout/OpposingIdeas"/>
    <dgm:cxn modelId="{8C3111CC-EC7A-4785-8B23-6D17AA78059D}" type="presParOf" srcId="{D928B5F6-8A09-442F-9AEE-9A0233322298}" destId="{EBF3C1CF-834F-4F75-BAB6-CE967C67B489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683BF3-DCAB-4290-A0E1-3BA8A872E309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104BAEC-F7BD-42FD-8B99-0744C088C48A}">
      <dgm:prSet/>
      <dgm:spPr/>
      <dgm:t>
        <a:bodyPr/>
        <a:lstStyle/>
        <a:p>
          <a:r>
            <a:rPr lang="id-ID"/>
            <a:t>Setiap hal bisa menyebabkan stres, jika hal tersebut diterima sebagai sesuatu yang tidak menyenangkan bagi seseorang.</a:t>
          </a:r>
          <a:endParaRPr lang="en-US"/>
        </a:p>
      </dgm:t>
    </dgm:pt>
    <dgm:pt modelId="{5023C748-80E2-4D8E-AC51-8D3905D939D3}" type="parTrans" cxnId="{22F40567-E4D0-43F8-93D6-717B3C4CC65F}">
      <dgm:prSet/>
      <dgm:spPr/>
      <dgm:t>
        <a:bodyPr/>
        <a:lstStyle/>
        <a:p>
          <a:endParaRPr lang="en-US"/>
        </a:p>
      </dgm:t>
    </dgm:pt>
    <dgm:pt modelId="{35B0831F-791B-4ECE-B7EF-EFD04B5389A2}" type="sibTrans" cxnId="{22F40567-E4D0-43F8-93D6-717B3C4CC65F}">
      <dgm:prSet/>
      <dgm:spPr/>
      <dgm:t>
        <a:bodyPr/>
        <a:lstStyle/>
        <a:p>
          <a:endParaRPr lang="en-US"/>
        </a:p>
      </dgm:t>
    </dgm:pt>
    <dgm:pt modelId="{5597EECA-DC7E-4B24-BFC5-E9AFE8E78FB5}">
      <dgm:prSet/>
      <dgm:spPr/>
      <dgm:t>
        <a:bodyPr/>
        <a:lstStyle/>
        <a:p>
          <a:r>
            <a:rPr lang="id-ID"/>
            <a:t>Namun demikian, beberapa kejadian yang menimbulkan stres (misalnya persaingan ketat dalam prestasi) justru memacu orang untuk berprestasi lebih baik</a:t>
          </a:r>
          <a:endParaRPr lang="en-US"/>
        </a:p>
      </dgm:t>
    </dgm:pt>
    <dgm:pt modelId="{E5F80CE7-A04A-4B09-A16E-0D2F9D03F3FD}" type="parTrans" cxnId="{B4E3DF42-9087-41EF-87A7-38BA0BE0E308}">
      <dgm:prSet/>
      <dgm:spPr/>
      <dgm:t>
        <a:bodyPr/>
        <a:lstStyle/>
        <a:p>
          <a:endParaRPr lang="en-US"/>
        </a:p>
      </dgm:t>
    </dgm:pt>
    <dgm:pt modelId="{02EBAD51-AB52-446F-A859-FB7BB3DC1CF8}" type="sibTrans" cxnId="{B4E3DF42-9087-41EF-87A7-38BA0BE0E308}">
      <dgm:prSet/>
      <dgm:spPr/>
      <dgm:t>
        <a:bodyPr/>
        <a:lstStyle/>
        <a:p>
          <a:endParaRPr lang="en-US"/>
        </a:p>
      </dgm:t>
    </dgm:pt>
    <dgm:pt modelId="{91B9EBCB-A6C8-40ED-BEE1-55D3A4F7BF78}" type="pres">
      <dgm:prSet presAssocID="{CD683BF3-DCAB-4290-A0E1-3BA8A872E309}" presName="diagram" presStyleCnt="0">
        <dgm:presLayoutVars>
          <dgm:dir/>
          <dgm:resizeHandles/>
        </dgm:presLayoutVars>
      </dgm:prSet>
      <dgm:spPr/>
    </dgm:pt>
    <dgm:pt modelId="{4C4EC407-3AC7-4A6B-9CFC-0864763A5F42}" type="pres">
      <dgm:prSet presAssocID="{F104BAEC-F7BD-42FD-8B99-0744C088C48A}" presName="firstNode" presStyleLbl="node1" presStyleIdx="0" presStyleCnt="2">
        <dgm:presLayoutVars>
          <dgm:bulletEnabled val="1"/>
        </dgm:presLayoutVars>
      </dgm:prSet>
      <dgm:spPr/>
    </dgm:pt>
    <dgm:pt modelId="{74066EE6-A704-4FB1-BB8F-3F5DD1069F53}" type="pres">
      <dgm:prSet presAssocID="{35B0831F-791B-4ECE-B7EF-EFD04B5389A2}" presName="sibTrans" presStyleLbl="sibTrans2D1" presStyleIdx="0" presStyleCnt="1"/>
      <dgm:spPr/>
    </dgm:pt>
    <dgm:pt modelId="{5F752D77-EAB4-4266-BEE9-38BFB979D369}" type="pres">
      <dgm:prSet presAssocID="{5597EECA-DC7E-4B24-BFC5-E9AFE8E78FB5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4E3DF42-9087-41EF-87A7-38BA0BE0E308}" srcId="{CD683BF3-DCAB-4290-A0E1-3BA8A872E309}" destId="{5597EECA-DC7E-4B24-BFC5-E9AFE8E78FB5}" srcOrd="1" destOrd="0" parTransId="{E5F80CE7-A04A-4B09-A16E-0D2F9D03F3FD}" sibTransId="{02EBAD51-AB52-446F-A859-FB7BB3DC1CF8}"/>
    <dgm:cxn modelId="{22F40567-E4D0-43F8-93D6-717B3C4CC65F}" srcId="{CD683BF3-DCAB-4290-A0E1-3BA8A872E309}" destId="{F104BAEC-F7BD-42FD-8B99-0744C088C48A}" srcOrd="0" destOrd="0" parTransId="{5023C748-80E2-4D8E-AC51-8D3905D939D3}" sibTransId="{35B0831F-791B-4ECE-B7EF-EFD04B5389A2}"/>
    <dgm:cxn modelId="{57FCD567-AE92-4FC4-A855-33127D86C548}" type="presOf" srcId="{F104BAEC-F7BD-42FD-8B99-0744C088C48A}" destId="{4C4EC407-3AC7-4A6B-9CFC-0864763A5F42}" srcOrd="0" destOrd="0" presId="urn:microsoft.com/office/officeart/2005/8/layout/bProcess2"/>
    <dgm:cxn modelId="{99D18C93-A2BD-4D25-A58D-D1D940FAB400}" type="presOf" srcId="{5597EECA-DC7E-4B24-BFC5-E9AFE8E78FB5}" destId="{5F752D77-EAB4-4266-BEE9-38BFB979D369}" srcOrd="0" destOrd="0" presId="urn:microsoft.com/office/officeart/2005/8/layout/bProcess2"/>
    <dgm:cxn modelId="{AE0D71F5-5247-4107-A54C-942660487009}" type="presOf" srcId="{35B0831F-791B-4ECE-B7EF-EFD04B5389A2}" destId="{74066EE6-A704-4FB1-BB8F-3F5DD1069F53}" srcOrd="0" destOrd="0" presId="urn:microsoft.com/office/officeart/2005/8/layout/bProcess2"/>
    <dgm:cxn modelId="{B801ADF8-1B47-46FF-81FE-2FB7F425088C}" type="presOf" srcId="{CD683BF3-DCAB-4290-A0E1-3BA8A872E309}" destId="{91B9EBCB-A6C8-40ED-BEE1-55D3A4F7BF78}" srcOrd="0" destOrd="0" presId="urn:microsoft.com/office/officeart/2005/8/layout/bProcess2"/>
    <dgm:cxn modelId="{753EECB2-0915-4642-8779-0DF94CD76D29}" type="presParOf" srcId="{91B9EBCB-A6C8-40ED-BEE1-55D3A4F7BF78}" destId="{4C4EC407-3AC7-4A6B-9CFC-0864763A5F42}" srcOrd="0" destOrd="0" presId="urn:microsoft.com/office/officeart/2005/8/layout/bProcess2"/>
    <dgm:cxn modelId="{2765A388-7363-45FE-810B-F42601CBC95A}" type="presParOf" srcId="{91B9EBCB-A6C8-40ED-BEE1-55D3A4F7BF78}" destId="{74066EE6-A704-4FB1-BB8F-3F5DD1069F53}" srcOrd="1" destOrd="0" presId="urn:microsoft.com/office/officeart/2005/8/layout/bProcess2"/>
    <dgm:cxn modelId="{A0C058A2-2C2D-49B9-AFA6-7685CC3CBA2A}" type="presParOf" srcId="{91B9EBCB-A6C8-40ED-BEE1-55D3A4F7BF78}" destId="{5F752D77-EAB4-4266-BEE9-38BFB979D369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897998-3ED2-41DD-A99D-DA06526E72FF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21CEA69-86E9-4982-AEC8-386DF66CC998}">
      <dgm:prSet/>
      <dgm:spPr/>
      <dgm:t>
        <a:bodyPr/>
        <a:lstStyle/>
        <a:p>
          <a:r>
            <a:rPr lang="id-ID"/>
            <a:t>Seseorang yang memiliki faktor yang berisiko mudah stres</a:t>
          </a:r>
          <a:endParaRPr lang="en-US"/>
        </a:p>
      </dgm:t>
    </dgm:pt>
    <dgm:pt modelId="{D53DE754-14DA-44B9-AE58-7176EA3B20A3}" type="parTrans" cxnId="{C5F7C191-1BE9-4920-8873-B5A30A5A3764}">
      <dgm:prSet/>
      <dgm:spPr/>
      <dgm:t>
        <a:bodyPr/>
        <a:lstStyle/>
        <a:p>
          <a:endParaRPr lang="en-US"/>
        </a:p>
      </dgm:t>
    </dgm:pt>
    <dgm:pt modelId="{0270D790-D923-46EC-9DD9-9D614243D28B}" type="sibTrans" cxnId="{C5F7C191-1BE9-4920-8873-B5A30A5A3764}">
      <dgm:prSet/>
      <dgm:spPr/>
      <dgm:t>
        <a:bodyPr/>
        <a:lstStyle/>
        <a:p>
          <a:endParaRPr lang="en-US"/>
        </a:p>
      </dgm:t>
    </dgm:pt>
    <dgm:pt modelId="{5BCB0E09-71BA-49D8-B019-A205C59904B2}">
      <dgm:prSet/>
      <dgm:spPr/>
      <dgm:t>
        <a:bodyPr/>
        <a:lstStyle/>
        <a:p>
          <a:r>
            <a:rPr lang="en-US" dirty="0"/>
            <a:t>T</a:t>
          </a:r>
          <a:r>
            <a:rPr lang="id-ID" dirty="0"/>
            <a:t>ertutup</a:t>
          </a:r>
          <a:endParaRPr lang="en-US" dirty="0"/>
        </a:p>
      </dgm:t>
    </dgm:pt>
    <dgm:pt modelId="{B0C4D639-314D-44C7-82FB-5B337A4ED4A3}" type="parTrans" cxnId="{7B771E7B-569D-4C9A-9162-0D8B54432323}">
      <dgm:prSet/>
      <dgm:spPr/>
      <dgm:t>
        <a:bodyPr/>
        <a:lstStyle/>
        <a:p>
          <a:endParaRPr lang="en-US"/>
        </a:p>
      </dgm:t>
    </dgm:pt>
    <dgm:pt modelId="{4C64035F-A991-451C-B652-40B3A4EFDE2E}" type="sibTrans" cxnId="{7B771E7B-569D-4C9A-9162-0D8B54432323}">
      <dgm:prSet/>
      <dgm:spPr/>
      <dgm:t>
        <a:bodyPr/>
        <a:lstStyle/>
        <a:p>
          <a:endParaRPr lang="en-US"/>
        </a:p>
      </dgm:t>
    </dgm:pt>
    <dgm:pt modelId="{6CEEDEA2-79D9-4D71-A64C-E66A6319AF5B}">
      <dgm:prSet/>
      <dgm:spPr/>
      <dgm:t>
        <a:bodyPr/>
        <a:lstStyle/>
        <a:p>
          <a:r>
            <a:rPr lang="en-US"/>
            <a:t>R</a:t>
          </a:r>
          <a:r>
            <a:rPr lang="id-ID"/>
            <a:t>agu-ragu, kurang percaya diri </a:t>
          </a:r>
          <a:endParaRPr lang="en-US"/>
        </a:p>
      </dgm:t>
    </dgm:pt>
    <dgm:pt modelId="{54833195-7C27-4786-ABEB-E606C1066A51}" type="parTrans" cxnId="{39A7A2B0-E728-46FC-8817-ACACDE6BB4A4}">
      <dgm:prSet/>
      <dgm:spPr/>
      <dgm:t>
        <a:bodyPr/>
        <a:lstStyle/>
        <a:p>
          <a:endParaRPr lang="en-US"/>
        </a:p>
      </dgm:t>
    </dgm:pt>
    <dgm:pt modelId="{EC6A301C-283E-42DF-9053-853D8C0B69DF}" type="sibTrans" cxnId="{39A7A2B0-E728-46FC-8817-ACACDE6BB4A4}">
      <dgm:prSet/>
      <dgm:spPr/>
      <dgm:t>
        <a:bodyPr/>
        <a:lstStyle/>
        <a:p>
          <a:endParaRPr lang="en-US"/>
        </a:p>
      </dgm:t>
    </dgm:pt>
    <dgm:pt modelId="{98CFF046-BB00-4B81-8E44-B776B7A10884}">
      <dgm:prSet/>
      <dgm:spPr/>
      <dgm:t>
        <a:bodyPr/>
        <a:lstStyle/>
        <a:p>
          <a:r>
            <a:rPr lang="id-ID"/>
            <a:t>Kaku, sulit bergaul</a:t>
          </a:r>
          <a:endParaRPr lang="en-US"/>
        </a:p>
      </dgm:t>
    </dgm:pt>
    <dgm:pt modelId="{8711BC38-B8E6-4152-BAF0-A9724932DE95}" type="parTrans" cxnId="{4FDDA95E-BF68-4CA2-95A5-E07AA0188509}">
      <dgm:prSet/>
      <dgm:spPr/>
      <dgm:t>
        <a:bodyPr/>
        <a:lstStyle/>
        <a:p>
          <a:endParaRPr lang="en-US"/>
        </a:p>
      </dgm:t>
    </dgm:pt>
    <dgm:pt modelId="{5E63C208-6BEA-4CFD-8134-89773FD2EAD2}" type="sibTrans" cxnId="{4FDDA95E-BF68-4CA2-95A5-E07AA0188509}">
      <dgm:prSet/>
      <dgm:spPr/>
      <dgm:t>
        <a:bodyPr/>
        <a:lstStyle/>
        <a:p>
          <a:endParaRPr lang="en-US"/>
        </a:p>
      </dgm:t>
    </dgm:pt>
    <dgm:pt modelId="{C751640A-2CEC-4E0F-B3C8-00D1E9811B77}">
      <dgm:prSet/>
      <dgm:spPr/>
      <dgm:t>
        <a:bodyPr/>
        <a:lstStyle/>
        <a:p>
          <a:r>
            <a:rPr lang="en-ID">
              <a:sym typeface="Wingdings" panose="05000000000000000000" pitchFamily="2" charset="2"/>
            </a:rPr>
            <a:t></a:t>
          </a:r>
          <a:r>
            <a:rPr lang="en-ID"/>
            <a:t> SELF AWARNESS</a:t>
          </a:r>
          <a:endParaRPr lang="en-US"/>
        </a:p>
      </dgm:t>
    </dgm:pt>
    <dgm:pt modelId="{04B94042-B6FB-4B4A-BB7A-86F2F2B6742F}" type="parTrans" cxnId="{0B2BFBEA-0B8B-4C76-BE80-BE446271EB08}">
      <dgm:prSet/>
      <dgm:spPr/>
      <dgm:t>
        <a:bodyPr/>
        <a:lstStyle/>
        <a:p>
          <a:endParaRPr lang="en-US"/>
        </a:p>
      </dgm:t>
    </dgm:pt>
    <dgm:pt modelId="{67D012B2-4BE7-40F7-920D-CA984D454FE8}" type="sibTrans" cxnId="{0B2BFBEA-0B8B-4C76-BE80-BE446271EB08}">
      <dgm:prSet/>
      <dgm:spPr/>
      <dgm:t>
        <a:bodyPr/>
        <a:lstStyle/>
        <a:p>
          <a:endParaRPr lang="en-US"/>
        </a:p>
      </dgm:t>
    </dgm:pt>
    <dgm:pt modelId="{4E091A8E-D67F-47C4-BFB8-B718FD1B7D51}" type="pres">
      <dgm:prSet presAssocID="{0E897998-3ED2-41DD-A99D-DA06526E72FF}" presName="cycle" presStyleCnt="0">
        <dgm:presLayoutVars>
          <dgm:dir/>
          <dgm:resizeHandles val="exact"/>
        </dgm:presLayoutVars>
      </dgm:prSet>
      <dgm:spPr/>
    </dgm:pt>
    <dgm:pt modelId="{BDDED41A-1292-4063-AE26-8C254E69EA0A}" type="pres">
      <dgm:prSet presAssocID="{021CEA69-86E9-4982-AEC8-386DF66CC998}" presName="node" presStyleLbl="node1" presStyleIdx="0" presStyleCnt="2">
        <dgm:presLayoutVars>
          <dgm:bulletEnabled val="1"/>
        </dgm:presLayoutVars>
      </dgm:prSet>
      <dgm:spPr/>
    </dgm:pt>
    <dgm:pt modelId="{652C38C7-1CD6-49E8-8369-C063BE161E0F}" type="pres">
      <dgm:prSet presAssocID="{021CEA69-86E9-4982-AEC8-386DF66CC998}" presName="spNode" presStyleCnt="0"/>
      <dgm:spPr/>
    </dgm:pt>
    <dgm:pt modelId="{7A935100-20BE-474A-8C2C-7C02DBE0F54E}" type="pres">
      <dgm:prSet presAssocID="{0270D790-D923-46EC-9DD9-9D614243D28B}" presName="sibTrans" presStyleLbl="sibTrans1D1" presStyleIdx="0" presStyleCnt="2"/>
      <dgm:spPr/>
    </dgm:pt>
    <dgm:pt modelId="{9F5EA146-3BA8-4B17-8D23-152CA6572FC6}" type="pres">
      <dgm:prSet presAssocID="{C751640A-2CEC-4E0F-B3C8-00D1E9811B77}" presName="node" presStyleLbl="node1" presStyleIdx="1" presStyleCnt="2">
        <dgm:presLayoutVars>
          <dgm:bulletEnabled val="1"/>
        </dgm:presLayoutVars>
      </dgm:prSet>
      <dgm:spPr/>
    </dgm:pt>
    <dgm:pt modelId="{2C5D1DA5-FB38-4B07-9A66-7E2D11EB62FE}" type="pres">
      <dgm:prSet presAssocID="{C751640A-2CEC-4E0F-B3C8-00D1E9811B77}" presName="spNode" presStyleCnt="0"/>
      <dgm:spPr/>
    </dgm:pt>
    <dgm:pt modelId="{993C2B84-265E-4097-9CC0-96143FD1B11F}" type="pres">
      <dgm:prSet presAssocID="{67D012B2-4BE7-40F7-920D-CA984D454FE8}" presName="sibTrans" presStyleLbl="sibTrans1D1" presStyleIdx="1" presStyleCnt="2"/>
      <dgm:spPr/>
    </dgm:pt>
  </dgm:ptLst>
  <dgm:cxnLst>
    <dgm:cxn modelId="{B72E303A-6E8B-4942-84B4-21A810386CD4}" type="presOf" srcId="{0270D790-D923-46EC-9DD9-9D614243D28B}" destId="{7A935100-20BE-474A-8C2C-7C02DBE0F54E}" srcOrd="0" destOrd="0" presId="urn:microsoft.com/office/officeart/2005/8/layout/cycle6"/>
    <dgm:cxn modelId="{6E1A493F-CBF9-4B58-B47E-1EBEF97E2242}" type="presOf" srcId="{0E897998-3ED2-41DD-A99D-DA06526E72FF}" destId="{4E091A8E-D67F-47C4-BFB8-B718FD1B7D51}" srcOrd="0" destOrd="0" presId="urn:microsoft.com/office/officeart/2005/8/layout/cycle6"/>
    <dgm:cxn modelId="{4FDDA95E-BF68-4CA2-95A5-E07AA0188509}" srcId="{021CEA69-86E9-4982-AEC8-386DF66CC998}" destId="{98CFF046-BB00-4B81-8E44-B776B7A10884}" srcOrd="2" destOrd="0" parTransId="{8711BC38-B8E6-4152-BAF0-A9724932DE95}" sibTransId="{5E63C208-6BEA-4CFD-8134-89773FD2EAD2}"/>
    <dgm:cxn modelId="{0B556962-CC67-4530-8BCA-46E59EEB8E0B}" type="presOf" srcId="{98CFF046-BB00-4B81-8E44-B776B7A10884}" destId="{BDDED41A-1292-4063-AE26-8C254E69EA0A}" srcOrd="0" destOrd="3" presId="urn:microsoft.com/office/officeart/2005/8/layout/cycle6"/>
    <dgm:cxn modelId="{B5125946-CD32-4C35-883C-18171BFF45BD}" type="presOf" srcId="{67D012B2-4BE7-40F7-920D-CA984D454FE8}" destId="{993C2B84-265E-4097-9CC0-96143FD1B11F}" srcOrd="0" destOrd="0" presId="urn:microsoft.com/office/officeart/2005/8/layout/cycle6"/>
    <dgm:cxn modelId="{9525F049-0166-428D-9266-0735152B4E0D}" type="presOf" srcId="{021CEA69-86E9-4982-AEC8-386DF66CC998}" destId="{BDDED41A-1292-4063-AE26-8C254E69EA0A}" srcOrd="0" destOrd="0" presId="urn:microsoft.com/office/officeart/2005/8/layout/cycle6"/>
    <dgm:cxn modelId="{2837A74D-5583-42C0-8D97-A87898A08523}" type="presOf" srcId="{5BCB0E09-71BA-49D8-B019-A205C59904B2}" destId="{BDDED41A-1292-4063-AE26-8C254E69EA0A}" srcOrd="0" destOrd="1" presId="urn:microsoft.com/office/officeart/2005/8/layout/cycle6"/>
    <dgm:cxn modelId="{7B771E7B-569D-4C9A-9162-0D8B54432323}" srcId="{021CEA69-86E9-4982-AEC8-386DF66CC998}" destId="{5BCB0E09-71BA-49D8-B019-A205C59904B2}" srcOrd="0" destOrd="0" parTransId="{B0C4D639-314D-44C7-82FB-5B337A4ED4A3}" sibTransId="{4C64035F-A991-451C-B652-40B3A4EFDE2E}"/>
    <dgm:cxn modelId="{C5F7C191-1BE9-4920-8873-B5A30A5A3764}" srcId="{0E897998-3ED2-41DD-A99D-DA06526E72FF}" destId="{021CEA69-86E9-4982-AEC8-386DF66CC998}" srcOrd="0" destOrd="0" parTransId="{D53DE754-14DA-44B9-AE58-7176EA3B20A3}" sibTransId="{0270D790-D923-46EC-9DD9-9D614243D28B}"/>
    <dgm:cxn modelId="{2ADEF695-F158-4748-B419-F4C5DBDF91AC}" type="presOf" srcId="{C751640A-2CEC-4E0F-B3C8-00D1E9811B77}" destId="{9F5EA146-3BA8-4B17-8D23-152CA6572FC6}" srcOrd="0" destOrd="0" presId="urn:microsoft.com/office/officeart/2005/8/layout/cycle6"/>
    <dgm:cxn modelId="{30238C9E-B33E-4910-90E6-2F813E3F9AB2}" type="presOf" srcId="{6CEEDEA2-79D9-4D71-A64C-E66A6319AF5B}" destId="{BDDED41A-1292-4063-AE26-8C254E69EA0A}" srcOrd="0" destOrd="2" presId="urn:microsoft.com/office/officeart/2005/8/layout/cycle6"/>
    <dgm:cxn modelId="{39A7A2B0-E728-46FC-8817-ACACDE6BB4A4}" srcId="{021CEA69-86E9-4982-AEC8-386DF66CC998}" destId="{6CEEDEA2-79D9-4D71-A64C-E66A6319AF5B}" srcOrd="1" destOrd="0" parTransId="{54833195-7C27-4786-ABEB-E606C1066A51}" sibTransId="{EC6A301C-283E-42DF-9053-853D8C0B69DF}"/>
    <dgm:cxn modelId="{0B2BFBEA-0B8B-4C76-BE80-BE446271EB08}" srcId="{0E897998-3ED2-41DD-A99D-DA06526E72FF}" destId="{C751640A-2CEC-4E0F-B3C8-00D1E9811B77}" srcOrd="1" destOrd="0" parTransId="{04B94042-B6FB-4B4A-BB7A-86F2F2B6742F}" sibTransId="{67D012B2-4BE7-40F7-920D-CA984D454FE8}"/>
    <dgm:cxn modelId="{71DF60C9-D477-4C9B-9A16-0F05A7273C4D}" type="presParOf" srcId="{4E091A8E-D67F-47C4-BFB8-B718FD1B7D51}" destId="{BDDED41A-1292-4063-AE26-8C254E69EA0A}" srcOrd="0" destOrd="0" presId="urn:microsoft.com/office/officeart/2005/8/layout/cycle6"/>
    <dgm:cxn modelId="{4242C648-3917-4A39-9171-B28638DEE4E8}" type="presParOf" srcId="{4E091A8E-D67F-47C4-BFB8-B718FD1B7D51}" destId="{652C38C7-1CD6-49E8-8369-C063BE161E0F}" srcOrd="1" destOrd="0" presId="urn:microsoft.com/office/officeart/2005/8/layout/cycle6"/>
    <dgm:cxn modelId="{C01C5E9C-764C-4E12-8EE4-731D85ACCA63}" type="presParOf" srcId="{4E091A8E-D67F-47C4-BFB8-B718FD1B7D51}" destId="{7A935100-20BE-474A-8C2C-7C02DBE0F54E}" srcOrd="2" destOrd="0" presId="urn:microsoft.com/office/officeart/2005/8/layout/cycle6"/>
    <dgm:cxn modelId="{20E419BD-E65A-4848-8390-2722F21A5EFF}" type="presParOf" srcId="{4E091A8E-D67F-47C4-BFB8-B718FD1B7D51}" destId="{9F5EA146-3BA8-4B17-8D23-152CA6572FC6}" srcOrd="3" destOrd="0" presId="urn:microsoft.com/office/officeart/2005/8/layout/cycle6"/>
    <dgm:cxn modelId="{0A98B2F7-84A6-4358-861A-4932827494A7}" type="presParOf" srcId="{4E091A8E-D67F-47C4-BFB8-B718FD1B7D51}" destId="{2C5D1DA5-FB38-4B07-9A66-7E2D11EB62FE}" srcOrd="4" destOrd="0" presId="urn:microsoft.com/office/officeart/2005/8/layout/cycle6"/>
    <dgm:cxn modelId="{DE3BB13B-3D6C-4AAB-B5A6-FEB094F9D8F1}" type="presParOf" srcId="{4E091A8E-D67F-47C4-BFB8-B718FD1B7D51}" destId="{993C2B84-265E-4097-9CC0-96143FD1B11F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CE5523-4118-40A6-BEFB-D459666EFDAB}" type="doc">
      <dgm:prSet loTypeId="urn:microsoft.com/office/officeart/2005/8/layout/process4" loCatId="process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6CDFD76-6CCC-4EF1-8E96-214256B4FC9F}">
      <dgm:prSet/>
      <dgm:spPr/>
      <dgm:t>
        <a:bodyPr/>
        <a:lstStyle/>
        <a:p>
          <a:endParaRPr lang="en-US" dirty="0"/>
        </a:p>
      </dgm:t>
    </dgm:pt>
    <dgm:pt modelId="{93E6A2F0-CCCB-410F-B51B-380A29A2A39F}" type="parTrans" cxnId="{0F8C2F3F-B5E2-44C6-81E9-FD5188DB4D60}">
      <dgm:prSet/>
      <dgm:spPr/>
      <dgm:t>
        <a:bodyPr/>
        <a:lstStyle/>
        <a:p>
          <a:endParaRPr lang="en-US"/>
        </a:p>
      </dgm:t>
    </dgm:pt>
    <dgm:pt modelId="{F3614C42-59FA-47DF-9C27-0D8C192B9026}" type="sibTrans" cxnId="{0F8C2F3F-B5E2-44C6-81E9-FD5188DB4D60}">
      <dgm:prSet/>
      <dgm:spPr/>
      <dgm:t>
        <a:bodyPr/>
        <a:lstStyle/>
        <a:p>
          <a:endParaRPr lang="en-US"/>
        </a:p>
      </dgm:t>
    </dgm:pt>
    <dgm:pt modelId="{179A4132-4CDD-4C46-91C6-1DCB0CF605DB}">
      <dgm:prSet custT="1"/>
      <dgm:spPr/>
      <dgm:t>
        <a:bodyPr/>
        <a:lstStyle/>
        <a:p>
          <a:r>
            <a:rPr lang="id-ID" sz="1800" dirty="0"/>
            <a:t>Tekanan/tuntutan/kejadian yang datang dari lingkungan/orang di sekitar</a:t>
          </a:r>
          <a:endParaRPr lang="en-US" sz="1800" dirty="0"/>
        </a:p>
      </dgm:t>
    </dgm:pt>
    <dgm:pt modelId="{AAB86990-52B4-4D0A-9D17-F312D5C69553}" type="parTrans" cxnId="{DAD36797-B85B-4E28-BA09-B02C3CB15A3C}">
      <dgm:prSet/>
      <dgm:spPr/>
      <dgm:t>
        <a:bodyPr/>
        <a:lstStyle/>
        <a:p>
          <a:endParaRPr lang="en-US"/>
        </a:p>
      </dgm:t>
    </dgm:pt>
    <dgm:pt modelId="{D0D39F5B-DA79-4A0E-B805-66D12CD03072}" type="sibTrans" cxnId="{DAD36797-B85B-4E28-BA09-B02C3CB15A3C}">
      <dgm:prSet/>
      <dgm:spPr/>
      <dgm:t>
        <a:bodyPr/>
        <a:lstStyle/>
        <a:p>
          <a:endParaRPr lang="en-US"/>
        </a:p>
      </dgm:t>
    </dgm:pt>
    <dgm:pt modelId="{8AEB3A68-50CF-4D5D-996D-0F7CBC77E82D}">
      <dgm:prSet custT="1"/>
      <dgm:spPr/>
      <dgm:t>
        <a:bodyPr/>
        <a:lstStyle/>
        <a:p>
          <a:r>
            <a:rPr lang="id-ID" sz="1800"/>
            <a:t>Tekanan di kantor, di rumah, di masyarakat</a:t>
          </a:r>
          <a:endParaRPr lang="en-US" sz="1800" dirty="0"/>
        </a:p>
      </dgm:t>
    </dgm:pt>
    <dgm:pt modelId="{360DF3E2-D743-47E4-A471-4950CE2003F2}" type="parTrans" cxnId="{E3C1FC7E-413C-456C-812A-E94F343EBB93}">
      <dgm:prSet/>
      <dgm:spPr/>
      <dgm:t>
        <a:bodyPr/>
        <a:lstStyle/>
        <a:p>
          <a:endParaRPr lang="en-US"/>
        </a:p>
      </dgm:t>
    </dgm:pt>
    <dgm:pt modelId="{41CE42E9-D980-4A84-8CB9-381D1DA7BA67}" type="sibTrans" cxnId="{E3C1FC7E-413C-456C-812A-E94F343EBB93}">
      <dgm:prSet/>
      <dgm:spPr/>
      <dgm:t>
        <a:bodyPr/>
        <a:lstStyle/>
        <a:p>
          <a:endParaRPr lang="en-US"/>
        </a:p>
      </dgm:t>
    </dgm:pt>
    <dgm:pt modelId="{15F611A1-FD47-4D11-B307-1F24E4F4ECAF}">
      <dgm:prSet custT="1"/>
      <dgm:spPr/>
      <dgm:t>
        <a:bodyPr/>
        <a:lstStyle/>
        <a:p>
          <a:r>
            <a:rPr lang="en-US" sz="1800"/>
            <a:t>T</a:t>
          </a:r>
          <a:r>
            <a:rPr lang="id-ID" sz="1800"/>
            <a:t>untutan yang di luar kemampuan kita</a:t>
          </a:r>
          <a:endParaRPr lang="en-US" sz="1800" dirty="0"/>
        </a:p>
      </dgm:t>
    </dgm:pt>
    <dgm:pt modelId="{813C5E17-0965-43CB-AD74-0AD8D6B6B51A}" type="parTrans" cxnId="{759D60AF-0A8B-4B59-8462-3F9D71443BEA}">
      <dgm:prSet/>
      <dgm:spPr/>
      <dgm:t>
        <a:bodyPr/>
        <a:lstStyle/>
        <a:p>
          <a:endParaRPr lang="en-US"/>
        </a:p>
      </dgm:t>
    </dgm:pt>
    <dgm:pt modelId="{3CB005E5-7E65-4EFF-8A1F-AB723E5CC68D}" type="sibTrans" cxnId="{759D60AF-0A8B-4B59-8462-3F9D71443BEA}">
      <dgm:prSet/>
      <dgm:spPr/>
      <dgm:t>
        <a:bodyPr/>
        <a:lstStyle/>
        <a:p>
          <a:endParaRPr lang="en-US"/>
        </a:p>
      </dgm:t>
    </dgm:pt>
    <dgm:pt modelId="{F1A74B03-F9D1-4A93-9969-5730CDFA02CE}">
      <dgm:prSet custT="1"/>
      <dgm:spPr/>
      <dgm:t>
        <a:bodyPr/>
        <a:lstStyle/>
        <a:p>
          <a:r>
            <a:rPr lang="id-ID" sz="1800"/>
            <a:t>Sikap/perilaku orang lain yang menyakitkan (konflik)</a:t>
          </a:r>
          <a:endParaRPr lang="en-US" sz="1800" dirty="0"/>
        </a:p>
      </dgm:t>
    </dgm:pt>
    <dgm:pt modelId="{47044EFD-7F1E-46F1-8DC3-83E60843F1D3}" type="parTrans" cxnId="{62256518-8203-48B5-AA27-DC4F96005047}">
      <dgm:prSet/>
      <dgm:spPr/>
      <dgm:t>
        <a:bodyPr/>
        <a:lstStyle/>
        <a:p>
          <a:endParaRPr lang="en-US"/>
        </a:p>
      </dgm:t>
    </dgm:pt>
    <dgm:pt modelId="{3FF40E4F-A555-401B-A75E-437044E3FBF3}" type="sibTrans" cxnId="{62256518-8203-48B5-AA27-DC4F96005047}">
      <dgm:prSet/>
      <dgm:spPr/>
      <dgm:t>
        <a:bodyPr/>
        <a:lstStyle/>
        <a:p>
          <a:endParaRPr lang="en-US"/>
        </a:p>
      </dgm:t>
    </dgm:pt>
    <dgm:pt modelId="{8A9CA835-4E38-47BB-BA33-5A14C82F3320}">
      <dgm:prSet custT="1"/>
      <dgm:spPr/>
      <dgm:t>
        <a:bodyPr/>
        <a:lstStyle/>
        <a:p>
          <a:r>
            <a:rPr lang="en-US" sz="2400">
              <a:sym typeface="Wingdings" panose="05000000000000000000" pitchFamily="2" charset="2"/>
            </a:rPr>
            <a:t></a:t>
          </a:r>
          <a:r>
            <a:rPr lang="en-US" sz="2400"/>
            <a:t> M</a:t>
          </a:r>
          <a:r>
            <a:rPr lang="id-ID" sz="2400"/>
            <a:t>enguras energi dan menyebabkan stres yang berlebihan</a:t>
          </a:r>
          <a:endParaRPr lang="en-US" sz="2400" dirty="0"/>
        </a:p>
      </dgm:t>
    </dgm:pt>
    <dgm:pt modelId="{17D94C25-260A-4557-AEA1-638597C3A205}" type="parTrans" cxnId="{69D56596-DD21-40DD-8EA9-ECD866E87E24}">
      <dgm:prSet/>
      <dgm:spPr/>
      <dgm:t>
        <a:bodyPr/>
        <a:lstStyle/>
        <a:p>
          <a:endParaRPr lang="en-US"/>
        </a:p>
      </dgm:t>
    </dgm:pt>
    <dgm:pt modelId="{9B2E5C75-55BF-48C7-B2EA-22AEFE58EB64}" type="sibTrans" cxnId="{69D56596-DD21-40DD-8EA9-ECD866E87E24}">
      <dgm:prSet/>
      <dgm:spPr/>
      <dgm:t>
        <a:bodyPr/>
        <a:lstStyle/>
        <a:p>
          <a:endParaRPr lang="en-US"/>
        </a:p>
      </dgm:t>
    </dgm:pt>
    <dgm:pt modelId="{86F96AC2-6CBC-436C-85B6-BB25192FA99D}" type="pres">
      <dgm:prSet presAssocID="{3BCE5523-4118-40A6-BEFB-D459666EFDAB}" presName="Name0" presStyleCnt="0">
        <dgm:presLayoutVars>
          <dgm:dir/>
          <dgm:animLvl val="lvl"/>
          <dgm:resizeHandles val="exact"/>
        </dgm:presLayoutVars>
      </dgm:prSet>
      <dgm:spPr/>
    </dgm:pt>
    <dgm:pt modelId="{F6E96A70-BB08-4220-9EB2-14B244A02DCB}" type="pres">
      <dgm:prSet presAssocID="{8A9CA835-4E38-47BB-BA33-5A14C82F3320}" presName="boxAndChildren" presStyleCnt="0"/>
      <dgm:spPr/>
    </dgm:pt>
    <dgm:pt modelId="{4ACC15D8-ED22-4E44-AEFE-A1C2C9346AB0}" type="pres">
      <dgm:prSet presAssocID="{8A9CA835-4E38-47BB-BA33-5A14C82F3320}" presName="parentTextBox" presStyleLbl="node1" presStyleIdx="0" presStyleCnt="2"/>
      <dgm:spPr/>
    </dgm:pt>
    <dgm:pt modelId="{07A962BB-DA84-461C-BC2E-E9E09C1C7491}" type="pres">
      <dgm:prSet presAssocID="{F3614C42-59FA-47DF-9C27-0D8C192B9026}" presName="sp" presStyleCnt="0"/>
      <dgm:spPr/>
    </dgm:pt>
    <dgm:pt modelId="{BB647EF6-B3BF-4312-9E3A-C1503F39301B}" type="pres">
      <dgm:prSet presAssocID="{F6CDFD76-6CCC-4EF1-8E96-214256B4FC9F}" presName="arrowAndChildren" presStyleCnt="0"/>
      <dgm:spPr/>
    </dgm:pt>
    <dgm:pt modelId="{FC7BA3E3-1449-4271-A67B-D060EC34E6B4}" type="pres">
      <dgm:prSet presAssocID="{F6CDFD76-6CCC-4EF1-8E96-214256B4FC9F}" presName="parentTextArrow" presStyleLbl="node1" presStyleIdx="0" presStyleCnt="2"/>
      <dgm:spPr/>
    </dgm:pt>
    <dgm:pt modelId="{5752592A-4365-400B-A498-6474EF29AA8A}" type="pres">
      <dgm:prSet presAssocID="{F6CDFD76-6CCC-4EF1-8E96-214256B4FC9F}" presName="arrow" presStyleLbl="node1" presStyleIdx="1" presStyleCnt="2"/>
      <dgm:spPr/>
    </dgm:pt>
    <dgm:pt modelId="{1F0BFC4F-61AD-4A23-9506-0835F6DD672A}" type="pres">
      <dgm:prSet presAssocID="{F6CDFD76-6CCC-4EF1-8E96-214256B4FC9F}" presName="descendantArrow" presStyleCnt="0"/>
      <dgm:spPr/>
    </dgm:pt>
    <dgm:pt modelId="{B80319D4-CDDF-4111-A168-EA084F156A09}" type="pres">
      <dgm:prSet presAssocID="{179A4132-4CDD-4C46-91C6-1DCB0CF605DB}" presName="childTextArrow" presStyleLbl="fgAccFollowNode1" presStyleIdx="0" presStyleCnt="1" custScaleY="222544" custLinFactNeighborX="1381" custLinFactNeighborY="-56367">
        <dgm:presLayoutVars>
          <dgm:bulletEnabled val="1"/>
        </dgm:presLayoutVars>
      </dgm:prSet>
      <dgm:spPr/>
    </dgm:pt>
  </dgm:ptLst>
  <dgm:cxnLst>
    <dgm:cxn modelId="{D9E16C06-BB09-4141-B382-E9F302F5011F}" type="presOf" srcId="{15F611A1-FD47-4D11-B307-1F24E4F4ECAF}" destId="{B80319D4-CDDF-4111-A168-EA084F156A09}" srcOrd="0" destOrd="2" presId="urn:microsoft.com/office/officeart/2005/8/layout/process4"/>
    <dgm:cxn modelId="{62256518-8203-48B5-AA27-DC4F96005047}" srcId="{179A4132-4CDD-4C46-91C6-1DCB0CF605DB}" destId="{F1A74B03-F9D1-4A93-9969-5730CDFA02CE}" srcOrd="2" destOrd="0" parTransId="{47044EFD-7F1E-46F1-8DC3-83E60843F1D3}" sibTransId="{3FF40E4F-A555-401B-A75E-437044E3FBF3}"/>
    <dgm:cxn modelId="{7D557520-46A7-4489-A57D-53C9E1C9CB25}" type="presOf" srcId="{8A9CA835-4E38-47BB-BA33-5A14C82F3320}" destId="{4ACC15D8-ED22-4E44-AEFE-A1C2C9346AB0}" srcOrd="0" destOrd="0" presId="urn:microsoft.com/office/officeart/2005/8/layout/process4"/>
    <dgm:cxn modelId="{0F8C2F3F-B5E2-44C6-81E9-FD5188DB4D60}" srcId="{3BCE5523-4118-40A6-BEFB-D459666EFDAB}" destId="{F6CDFD76-6CCC-4EF1-8E96-214256B4FC9F}" srcOrd="0" destOrd="0" parTransId="{93E6A2F0-CCCB-410F-B51B-380A29A2A39F}" sibTransId="{F3614C42-59FA-47DF-9C27-0D8C192B9026}"/>
    <dgm:cxn modelId="{7C530844-5E39-42F2-95F6-D33FACEF85C2}" type="presOf" srcId="{3BCE5523-4118-40A6-BEFB-D459666EFDAB}" destId="{86F96AC2-6CBC-436C-85B6-BB25192FA99D}" srcOrd="0" destOrd="0" presId="urn:microsoft.com/office/officeart/2005/8/layout/process4"/>
    <dgm:cxn modelId="{E3C1FC7E-413C-456C-812A-E94F343EBB93}" srcId="{179A4132-4CDD-4C46-91C6-1DCB0CF605DB}" destId="{8AEB3A68-50CF-4D5D-996D-0F7CBC77E82D}" srcOrd="0" destOrd="0" parTransId="{360DF3E2-D743-47E4-A471-4950CE2003F2}" sibTransId="{41CE42E9-D980-4A84-8CB9-381D1DA7BA67}"/>
    <dgm:cxn modelId="{68D3A586-7D93-4250-A60B-D07DF084721F}" type="presOf" srcId="{F6CDFD76-6CCC-4EF1-8E96-214256B4FC9F}" destId="{5752592A-4365-400B-A498-6474EF29AA8A}" srcOrd="1" destOrd="0" presId="urn:microsoft.com/office/officeart/2005/8/layout/process4"/>
    <dgm:cxn modelId="{5421ED8F-7203-476D-9B32-12777E544D1E}" type="presOf" srcId="{179A4132-4CDD-4C46-91C6-1DCB0CF605DB}" destId="{B80319D4-CDDF-4111-A168-EA084F156A09}" srcOrd="0" destOrd="0" presId="urn:microsoft.com/office/officeart/2005/8/layout/process4"/>
    <dgm:cxn modelId="{83A1F094-407B-4A4B-8658-0791E50166EB}" type="presOf" srcId="{8AEB3A68-50CF-4D5D-996D-0F7CBC77E82D}" destId="{B80319D4-CDDF-4111-A168-EA084F156A09}" srcOrd="0" destOrd="1" presId="urn:microsoft.com/office/officeart/2005/8/layout/process4"/>
    <dgm:cxn modelId="{69D56596-DD21-40DD-8EA9-ECD866E87E24}" srcId="{3BCE5523-4118-40A6-BEFB-D459666EFDAB}" destId="{8A9CA835-4E38-47BB-BA33-5A14C82F3320}" srcOrd="1" destOrd="0" parTransId="{17D94C25-260A-4557-AEA1-638597C3A205}" sibTransId="{9B2E5C75-55BF-48C7-B2EA-22AEFE58EB64}"/>
    <dgm:cxn modelId="{DAD36797-B85B-4E28-BA09-B02C3CB15A3C}" srcId="{F6CDFD76-6CCC-4EF1-8E96-214256B4FC9F}" destId="{179A4132-4CDD-4C46-91C6-1DCB0CF605DB}" srcOrd="0" destOrd="0" parTransId="{AAB86990-52B4-4D0A-9D17-F312D5C69553}" sibTransId="{D0D39F5B-DA79-4A0E-B805-66D12CD03072}"/>
    <dgm:cxn modelId="{504444A7-48B9-4799-9E27-70157E54C855}" type="presOf" srcId="{F6CDFD76-6CCC-4EF1-8E96-214256B4FC9F}" destId="{FC7BA3E3-1449-4271-A67B-D060EC34E6B4}" srcOrd="0" destOrd="0" presId="urn:microsoft.com/office/officeart/2005/8/layout/process4"/>
    <dgm:cxn modelId="{759D60AF-0A8B-4B59-8462-3F9D71443BEA}" srcId="{179A4132-4CDD-4C46-91C6-1DCB0CF605DB}" destId="{15F611A1-FD47-4D11-B307-1F24E4F4ECAF}" srcOrd="1" destOrd="0" parTransId="{813C5E17-0965-43CB-AD74-0AD8D6B6B51A}" sibTransId="{3CB005E5-7E65-4EFF-8A1F-AB723E5CC68D}"/>
    <dgm:cxn modelId="{685EFFB7-A274-47E3-8397-332626C4979E}" type="presOf" srcId="{F1A74B03-F9D1-4A93-9969-5730CDFA02CE}" destId="{B80319D4-CDDF-4111-A168-EA084F156A09}" srcOrd="0" destOrd="3" presId="urn:microsoft.com/office/officeart/2005/8/layout/process4"/>
    <dgm:cxn modelId="{D3D485EE-2204-4771-BCA3-672EE56F7A83}" type="presParOf" srcId="{86F96AC2-6CBC-436C-85B6-BB25192FA99D}" destId="{F6E96A70-BB08-4220-9EB2-14B244A02DCB}" srcOrd="0" destOrd="0" presId="urn:microsoft.com/office/officeart/2005/8/layout/process4"/>
    <dgm:cxn modelId="{F5B873C0-D55D-40E8-A12F-839F8D18F185}" type="presParOf" srcId="{F6E96A70-BB08-4220-9EB2-14B244A02DCB}" destId="{4ACC15D8-ED22-4E44-AEFE-A1C2C9346AB0}" srcOrd="0" destOrd="0" presId="urn:microsoft.com/office/officeart/2005/8/layout/process4"/>
    <dgm:cxn modelId="{50A680EE-F1EA-4F39-93B3-1E430A6291D0}" type="presParOf" srcId="{86F96AC2-6CBC-436C-85B6-BB25192FA99D}" destId="{07A962BB-DA84-461C-BC2E-E9E09C1C7491}" srcOrd="1" destOrd="0" presId="urn:microsoft.com/office/officeart/2005/8/layout/process4"/>
    <dgm:cxn modelId="{B78DC8E5-13EA-40A4-802A-A0ED309A013A}" type="presParOf" srcId="{86F96AC2-6CBC-436C-85B6-BB25192FA99D}" destId="{BB647EF6-B3BF-4312-9E3A-C1503F39301B}" srcOrd="2" destOrd="0" presId="urn:microsoft.com/office/officeart/2005/8/layout/process4"/>
    <dgm:cxn modelId="{EA887841-2EF7-4560-A51F-4F8CDB150993}" type="presParOf" srcId="{BB647EF6-B3BF-4312-9E3A-C1503F39301B}" destId="{FC7BA3E3-1449-4271-A67B-D060EC34E6B4}" srcOrd="0" destOrd="0" presId="urn:microsoft.com/office/officeart/2005/8/layout/process4"/>
    <dgm:cxn modelId="{506886C5-B95D-4E73-8D35-9FD3F6165E3A}" type="presParOf" srcId="{BB647EF6-B3BF-4312-9E3A-C1503F39301B}" destId="{5752592A-4365-400B-A498-6474EF29AA8A}" srcOrd="1" destOrd="0" presId="urn:microsoft.com/office/officeart/2005/8/layout/process4"/>
    <dgm:cxn modelId="{9F5B6A93-6A37-490A-872C-B10D6AD5948C}" type="presParOf" srcId="{BB647EF6-B3BF-4312-9E3A-C1503F39301B}" destId="{1F0BFC4F-61AD-4A23-9506-0835F6DD672A}" srcOrd="2" destOrd="0" presId="urn:microsoft.com/office/officeart/2005/8/layout/process4"/>
    <dgm:cxn modelId="{B9024863-48E5-40D7-9424-4EBC377FBA6C}" type="presParOf" srcId="{1F0BFC4F-61AD-4A23-9506-0835F6DD672A}" destId="{B80319D4-CDDF-4111-A168-EA084F156A0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C4A04F-700C-460D-927D-08F2DE0697ED}" type="doc">
      <dgm:prSet loTypeId="urn:microsoft.com/office/officeart/2005/8/layout/process1" loCatId="process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5F3D2621-0E31-417D-93BD-DFFF61396F39}">
      <dgm:prSet/>
      <dgm:spPr/>
      <dgm:t>
        <a:bodyPr/>
        <a:lstStyle/>
        <a:p>
          <a:r>
            <a:rPr lang="id-ID"/>
            <a:t>Stres dapat </a:t>
          </a:r>
          <a:r>
            <a:rPr lang="id-ID" b="1"/>
            <a:t>mengganggu pikiran, mengurangi konsentrasi</a:t>
          </a:r>
          <a:r>
            <a:rPr lang="id-ID"/>
            <a:t>, </a:t>
          </a:r>
          <a:r>
            <a:rPr lang="en-US" b="1"/>
            <a:t>menyulitkan</a:t>
          </a:r>
          <a:r>
            <a:rPr lang="id-ID" b="1"/>
            <a:t> pengambilan keputusan, menyelelesaikan pekerjaan </a:t>
          </a:r>
          <a:r>
            <a:rPr lang="id-ID"/>
            <a:t>dan </a:t>
          </a:r>
          <a:r>
            <a:rPr lang="id-ID" b="1"/>
            <a:t>menurunkan kualitas hidup</a:t>
          </a:r>
          <a:r>
            <a:rPr lang="id-ID"/>
            <a:t>. </a:t>
          </a:r>
          <a:endParaRPr lang="en-US"/>
        </a:p>
      </dgm:t>
    </dgm:pt>
    <dgm:pt modelId="{F2A778FD-714B-4384-8999-1266283112B0}" type="parTrans" cxnId="{7BC7E380-77EC-493A-9344-29556C471C3D}">
      <dgm:prSet/>
      <dgm:spPr/>
      <dgm:t>
        <a:bodyPr/>
        <a:lstStyle/>
        <a:p>
          <a:endParaRPr lang="en-US"/>
        </a:p>
      </dgm:t>
    </dgm:pt>
    <dgm:pt modelId="{B156443B-D1FF-42CB-AE07-5C84449DEABC}" type="sibTrans" cxnId="{7BC7E380-77EC-493A-9344-29556C471C3D}">
      <dgm:prSet/>
      <dgm:spPr/>
      <dgm:t>
        <a:bodyPr/>
        <a:lstStyle/>
        <a:p>
          <a:endParaRPr lang="en-US"/>
        </a:p>
      </dgm:t>
    </dgm:pt>
    <dgm:pt modelId="{2C39B988-7868-4C97-B6E7-1FEC9FDFC42A}">
      <dgm:prSet/>
      <dgm:spPr/>
      <dgm:t>
        <a:bodyPr/>
        <a:lstStyle/>
        <a:p>
          <a:r>
            <a:rPr lang="id-ID" dirty="0"/>
            <a:t>Stres yang </a:t>
          </a:r>
          <a:r>
            <a:rPr lang="id-ID" b="1" dirty="0"/>
            <a:t>berkepanjangan</a:t>
          </a:r>
          <a:r>
            <a:rPr lang="id-ID" dirty="0"/>
            <a:t>, dan cara mengatasi stres yang tidak sehat, dapat menyebabkan </a:t>
          </a:r>
          <a:r>
            <a:rPr lang="id-ID" b="1" dirty="0"/>
            <a:t>gangguan kesehatan baik fisik maupun mental</a:t>
          </a:r>
          <a:r>
            <a:rPr lang="id-ID" dirty="0"/>
            <a:t>.</a:t>
          </a:r>
          <a:endParaRPr lang="en-US" dirty="0"/>
        </a:p>
      </dgm:t>
    </dgm:pt>
    <dgm:pt modelId="{FCC2CD80-747A-4AED-84A8-A6FD3D0068EB}" type="parTrans" cxnId="{A6E9EF12-21C9-4EBD-965E-E3CAF6CFBD25}">
      <dgm:prSet/>
      <dgm:spPr/>
      <dgm:t>
        <a:bodyPr/>
        <a:lstStyle/>
        <a:p>
          <a:endParaRPr lang="en-US"/>
        </a:p>
      </dgm:t>
    </dgm:pt>
    <dgm:pt modelId="{446EF43C-70DE-4988-A0F3-68D87428B8DB}" type="sibTrans" cxnId="{A6E9EF12-21C9-4EBD-965E-E3CAF6CFBD25}">
      <dgm:prSet/>
      <dgm:spPr/>
      <dgm:t>
        <a:bodyPr/>
        <a:lstStyle/>
        <a:p>
          <a:endParaRPr lang="en-US"/>
        </a:p>
      </dgm:t>
    </dgm:pt>
    <dgm:pt modelId="{42100AA1-EB1C-4F42-B8CD-C2E423C407AA}" type="pres">
      <dgm:prSet presAssocID="{19C4A04F-700C-460D-927D-08F2DE0697ED}" presName="Name0" presStyleCnt="0">
        <dgm:presLayoutVars>
          <dgm:dir/>
          <dgm:resizeHandles val="exact"/>
        </dgm:presLayoutVars>
      </dgm:prSet>
      <dgm:spPr/>
    </dgm:pt>
    <dgm:pt modelId="{19BB5173-D4CD-4D1B-AD83-4876E0C82C95}" type="pres">
      <dgm:prSet presAssocID="{5F3D2621-0E31-417D-93BD-DFFF61396F39}" presName="node" presStyleLbl="node1" presStyleIdx="0" presStyleCnt="2">
        <dgm:presLayoutVars>
          <dgm:bulletEnabled val="1"/>
        </dgm:presLayoutVars>
      </dgm:prSet>
      <dgm:spPr/>
    </dgm:pt>
    <dgm:pt modelId="{36028BA2-903C-436A-B0E7-F3FE3B006BAA}" type="pres">
      <dgm:prSet presAssocID="{B156443B-D1FF-42CB-AE07-5C84449DEABC}" presName="sibTrans" presStyleLbl="sibTrans2D1" presStyleIdx="0" presStyleCnt="1"/>
      <dgm:spPr/>
    </dgm:pt>
    <dgm:pt modelId="{AD142306-367C-49BD-822D-1347B48AECDA}" type="pres">
      <dgm:prSet presAssocID="{B156443B-D1FF-42CB-AE07-5C84449DEABC}" presName="connectorText" presStyleLbl="sibTrans2D1" presStyleIdx="0" presStyleCnt="1"/>
      <dgm:spPr/>
    </dgm:pt>
    <dgm:pt modelId="{40B228DC-D9B1-478C-B523-B1628FB41EDA}" type="pres">
      <dgm:prSet presAssocID="{2C39B988-7868-4C97-B6E7-1FEC9FDFC42A}" presName="node" presStyleLbl="node1" presStyleIdx="1" presStyleCnt="2">
        <dgm:presLayoutVars>
          <dgm:bulletEnabled val="1"/>
        </dgm:presLayoutVars>
      </dgm:prSet>
      <dgm:spPr/>
    </dgm:pt>
  </dgm:ptLst>
  <dgm:cxnLst>
    <dgm:cxn modelId="{A6E9EF12-21C9-4EBD-965E-E3CAF6CFBD25}" srcId="{19C4A04F-700C-460D-927D-08F2DE0697ED}" destId="{2C39B988-7868-4C97-B6E7-1FEC9FDFC42A}" srcOrd="1" destOrd="0" parTransId="{FCC2CD80-747A-4AED-84A8-A6FD3D0068EB}" sibTransId="{446EF43C-70DE-4988-A0F3-68D87428B8DB}"/>
    <dgm:cxn modelId="{4159443A-F64F-4DFB-9B6B-E2D70FA33607}" type="presOf" srcId="{19C4A04F-700C-460D-927D-08F2DE0697ED}" destId="{42100AA1-EB1C-4F42-B8CD-C2E423C407AA}" srcOrd="0" destOrd="0" presId="urn:microsoft.com/office/officeart/2005/8/layout/process1"/>
    <dgm:cxn modelId="{4F8E3E7F-167C-44D8-9BE8-217D509E0E04}" type="presOf" srcId="{5F3D2621-0E31-417D-93BD-DFFF61396F39}" destId="{19BB5173-D4CD-4D1B-AD83-4876E0C82C95}" srcOrd="0" destOrd="0" presId="urn:microsoft.com/office/officeart/2005/8/layout/process1"/>
    <dgm:cxn modelId="{7BC7E380-77EC-493A-9344-29556C471C3D}" srcId="{19C4A04F-700C-460D-927D-08F2DE0697ED}" destId="{5F3D2621-0E31-417D-93BD-DFFF61396F39}" srcOrd="0" destOrd="0" parTransId="{F2A778FD-714B-4384-8999-1266283112B0}" sibTransId="{B156443B-D1FF-42CB-AE07-5C84449DEABC}"/>
    <dgm:cxn modelId="{EF800283-F627-4CD7-B0F4-87FA1B12F06E}" type="presOf" srcId="{2C39B988-7868-4C97-B6E7-1FEC9FDFC42A}" destId="{40B228DC-D9B1-478C-B523-B1628FB41EDA}" srcOrd="0" destOrd="0" presId="urn:microsoft.com/office/officeart/2005/8/layout/process1"/>
    <dgm:cxn modelId="{24010BB4-B5BD-45A2-B999-083CF2B1566D}" type="presOf" srcId="{B156443B-D1FF-42CB-AE07-5C84449DEABC}" destId="{AD142306-367C-49BD-822D-1347B48AECDA}" srcOrd="1" destOrd="0" presId="urn:microsoft.com/office/officeart/2005/8/layout/process1"/>
    <dgm:cxn modelId="{90998EB5-C045-462D-99FB-6A329954CAF3}" type="presOf" srcId="{B156443B-D1FF-42CB-AE07-5C84449DEABC}" destId="{36028BA2-903C-436A-B0E7-F3FE3B006BAA}" srcOrd="0" destOrd="0" presId="urn:microsoft.com/office/officeart/2005/8/layout/process1"/>
    <dgm:cxn modelId="{3B016D86-A6E4-4F78-B68C-E7416A7B3A4D}" type="presParOf" srcId="{42100AA1-EB1C-4F42-B8CD-C2E423C407AA}" destId="{19BB5173-D4CD-4D1B-AD83-4876E0C82C95}" srcOrd="0" destOrd="0" presId="urn:microsoft.com/office/officeart/2005/8/layout/process1"/>
    <dgm:cxn modelId="{8D857B97-5A6E-4EC7-BC2D-9D78D67B2C6A}" type="presParOf" srcId="{42100AA1-EB1C-4F42-B8CD-C2E423C407AA}" destId="{36028BA2-903C-436A-B0E7-F3FE3B006BAA}" srcOrd="1" destOrd="0" presId="urn:microsoft.com/office/officeart/2005/8/layout/process1"/>
    <dgm:cxn modelId="{E8EB40F8-25CC-4CE1-B065-487E4DE25FF4}" type="presParOf" srcId="{36028BA2-903C-436A-B0E7-F3FE3B006BAA}" destId="{AD142306-367C-49BD-822D-1347B48AECDA}" srcOrd="0" destOrd="0" presId="urn:microsoft.com/office/officeart/2005/8/layout/process1"/>
    <dgm:cxn modelId="{CCB5F729-49C3-4DA2-9AC3-327DEBC56395}" type="presParOf" srcId="{42100AA1-EB1C-4F42-B8CD-C2E423C407AA}" destId="{40B228DC-D9B1-478C-B523-B1628FB41ED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D2A020-2106-4CF8-9BDD-152AD22F14B4}" type="doc">
      <dgm:prSet loTypeId="urn:microsoft.com/office/officeart/2005/8/layout/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279318-41F8-4452-8BE8-47A03BCB2369}">
      <dgm:prSet custT="1"/>
      <dgm:spPr/>
      <dgm:t>
        <a:bodyPr/>
        <a:lstStyle/>
        <a:p>
          <a:r>
            <a:rPr lang="id-ID" sz="2800" b="0" i="0" baseline="0" dirty="0"/>
            <a:t>Managemen stres adalah pengelolaan stres</a:t>
          </a:r>
          <a:endParaRPr lang="en-US" sz="2800" dirty="0"/>
        </a:p>
      </dgm:t>
    </dgm:pt>
    <dgm:pt modelId="{73CD6857-DF88-4CA4-A4D8-B789B2FAC250}" type="parTrans" cxnId="{C1F6351E-8566-453B-BB57-82FAEF1F0FBA}">
      <dgm:prSet/>
      <dgm:spPr/>
      <dgm:t>
        <a:bodyPr/>
        <a:lstStyle/>
        <a:p>
          <a:endParaRPr lang="en-US"/>
        </a:p>
      </dgm:t>
    </dgm:pt>
    <dgm:pt modelId="{1D44248E-7353-446B-8436-35F9A07DAB0F}" type="sibTrans" cxnId="{C1F6351E-8566-453B-BB57-82FAEF1F0FBA}">
      <dgm:prSet/>
      <dgm:spPr/>
      <dgm:t>
        <a:bodyPr/>
        <a:lstStyle/>
        <a:p>
          <a:endParaRPr lang="en-US"/>
        </a:p>
      </dgm:t>
    </dgm:pt>
    <dgm:pt modelId="{0487E68A-CFE6-49ED-AE48-648394755CC6}">
      <dgm:prSet custT="1"/>
      <dgm:spPr/>
      <dgm:t>
        <a:bodyPr/>
        <a:lstStyle/>
        <a:p>
          <a:r>
            <a:rPr lang="en-ID" sz="2000" b="0" i="0" baseline="0" dirty="0" err="1"/>
            <a:t>Guna</a:t>
          </a:r>
          <a:r>
            <a:rPr lang="en-ID" sz="2000" b="0" i="0" baseline="0" dirty="0"/>
            <a:t>: </a:t>
          </a:r>
          <a:r>
            <a:rPr lang="id-ID" sz="2000" b="0" i="0" baseline="0" dirty="0"/>
            <a:t>menjaga seseorang tetap berada pada keadaan yang sehat dan bahagia. </a:t>
          </a:r>
          <a:endParaRPr lang="en-US" sz="2000" dirty="0"/>
        </a:p>
      </dgm:t>
    </dgm:pt>
    <dgm:pt modelId="{222FAE48-2F3A-4B25-ADE6-55189391471A}" type="parTrans" cxnId="{2E07B0DC-5F05-43F9-97AD-A43057A99029}">
      <dgm:prSet/>
      <dgm:spPr/>
      <dgm:t>
        <a:bodyPr/>
        <a:lstStyle/>
        <a:p>
          <a:endParaRPr lang="en-US"/>
        </a:p>
      </dgm:t>
    </dgm:pt>
    <dgm:pt modelId="{65D60958-E7AD-4750-935E-DA4D54AF29DC}" type="sibTrans" cxnId="{2E07B0DC-5F05-43F9-97AD-A43057A99029}">
      <dgm:prSet/>
      <dgm:spPr/>
      <dgm:t>
        <a:bodyPr/>
        <a:lstStyle/>
        <a:p>
          <a:endParaRPr lang="en-US"/>
        </a:p>
      </dgm:t>
    </dgm:pt>
    <dgm:pt modelId="{FDFB6C47-5457-474C-A294-56F82B015D19}">
      <dgm:prSet custT="1"/>
      <dgm:spPr/>
      <dgm:t>
        <a:bodyPr/>
        <a:lstStyle/>
        <a:p>
          <a:r>
            <a:rPr lang="id-ID" sz="2400" b="0" i="0" baseline="0" dirty="0"/>
            <a:t>Seseorang mempunyai </a:t>
          </a:r>
          <a:r>
            <a:rPr lang="id-ID" sz="2400" b="1" i="0" baseline="0" dirty="0"/>
            <a:t>berbagai strategi/cara</a:t>
          </a:r>
          <a:r>
            <a:rPr lang="id-ID" sz="2400" b="0" i="0" baseline="0" dirty="0"/>
            <a:t> untuk menghadapi stres. </a:t>
          </a:r>
          <a:endParaRPr lang="en-US" sz="2400" dirty="0"/>
        </a:p>
      </dgm:t>
    </dgm:pt>
    <dgm:pt modelId="{B20AD801-E101-4FF2-A183-1E95478AB220}" type="parTrans" cxnId="{884C2C55-245B-435D-9905-FD1608205EEA}">
      <dgm:prSet/>
      <dgm:spPr/>
      <dgm:t>
        <a:bodyPr/>
        <a:lstStyle/>
        <a:p>
          <a:endParaRPr lang="en-US"/>
        </a:p>
      </dgm:t>
    </dgm:pt>
    <dgm:pt modelId="{E0AE77C0-3BB2-4D09-8745-2CD516A6D723}" type="sibTrans" cxnId="{884C2C55-245B-435D-9905-FD1608205EEA}">
      <dgm:prSet/>
      <dgm:spPr/>
      <dgm:t>
        <a:bodyPr/>
        <a:lstStyle/>
        <a:p>
          <a:endParaRPr lang="en-US"/>
        </a:p>
      </dgm:t>
    </dgm:pt>
    <dgm:pt modelId="{56A57F93-9168-4251-8174-9DBEFB91C8C5}">
      <dgm:prSet custT="1"/>
      <dgm:spPr/>
      <dgm:t>
        <a:bodyPr/>
        <a:lstStyle/>
        <a:p>
          <a:r>
            <a:rPr lang="id-ID" sz="2400" b="0" i="0" baseline="0" dirty="0"/>
            <a:t>Setiap orang bisa memiliki strategi/cara yang berbeda dengan orang lain.</a:t>
          </a:r>
          <a:endParaRPr lang="en-US" sz="2400" dirty="0"/>
        </a:p>
      </dgm:t>
    </dgm:pt>
    <dgm:pt modelId="{50A72322-8860-4532-B388-E91799CB2AC0}" type="parTrans" cxnId="{201F53FE-0F4F-49E7-9294-E6F82A973BE6}">
      <dgm:prSet/>
      <dgm:spPr/>
      <dgm:t>
        <a:bodyPr/>
        <a:lstStyle/>
        <a:p>
          <a:endParaRPr lang="en-US"/>
        </a:p>
      </dgm:t>
    </dgm:pt>
    <dgm:pt modelId="{F1FD73D4-CA27-4DD9-B7C4-E2AACA87004B}" type="sibTrans" cxnId="{201F53FE-0F4F-49E7-9294-E6F82A973BE6}">
      <dgm:prSet/>
      <dgm:spPr/>
      <dgm:t>
        <a:bodyPr/>
        <a:lstStyle/>
        <a:p>
          <a:endParaRPr lang="en-US"/>
        </a:p>
      </dgm:t>
    </dgm:pt>
    <dgm:pt modelId="{429B95BA-5A9A-47EA-BA12-3A1329D0B704}">
      <dgm:prSet/>
      <dgm:spPr/>
      <dgm:t>
        <a:bodyPr/>
        <a:lstStyle/>
        <a:p>
          <a:r>
            <a:rPr lang="en-US" b="1" i="0" baseline="0"/>
            <a:t>Mengelola stres</a:t>
          </a:r>
          <a:r>
            <a:rPr lang="id-ID" b="1" i="0" baseline="0"/>
            <a:t> adalah</a:t>
          </a:r>
          <a:r>
            <a:rPr lang="en-US" b="0" i="0" baseline="0"/>
            <a:t>  b</a:t>
          </a:r>
          <a:r>
            <a:rPr lang="id-ID" b="0" i="0" baseline="0"/>
            <a:t>elajar menerapkan teknik-teknik untuk mengendalikan stres dalam kehidupan </a:t>
          </a:r>
          <a:r>
            <a:rPr lang="en-US" b="0" i="0" baseline="0"/>
            <a:t>kita </a:t>
          </a:r>
          <a:r>
            <a:rPr lang="id-ID" b="0" i="0" baseline="0"/>
            <a:t>dan membantu </a:t>
          </a:r>
          <a:r>
            <a:rPr lang="en-US" b="0" i="0" baseline="0"/>
            <a:t>kita </a:t>
          </a:r>
          <a:r>
            <a:rPr lang="id-ID" b="0" i="0" baseline="0"/>
            <a:t>untuk tetap berada pada tingkat stres yang rendah atau kembali ke kondisi sehat dan seimbang</a:t>
          </a:r>
          <a:endParaRPr lang="en-US"/>
        </a:p>
      </dgm:t>
    </dgm:pt>
    <dgm:pt modelId="{64BF38E1-8858-41FC-A879-D27E1F441173}" type="parTrans" cxnId="{BF155B3E-6845-4ACA-B6C0-96785F56DF32}">
      <dgm:prSet/>
      <dgm:spPr/>
      <dgm:t>
        <a:bodyPr/>
        <a:lstStyle/>
        <a:p>
          <a:endParaRPr lang="en-US"/>
        </a:p>
      </dgm:t>
    </dgm:pt>
    <dgm:pt modelId="{8351E6DE-CDF5-41CF-9260-A4D900003C24}" type="sibTrans" cxnId="{BF155B3E-6845-4ACA-B6C0-96785F56DF32}">
      <dgm:prSet/>
      <dgm:spPr/>
      <dgm:t>
        <a:bodyPr/>
        <a:lstStyle/>
        <a:p>
          <a:endParaRPr lang="en-US"/>
        </a:p>
      </dgm:t>
    </dgm:pt>
    <dgm:pt modelId="{7888895C-950D-43B1-9D7B-9C7FD29F4880}" type="pres">
      <dgm:prSet presAssocID="{A1D2A020-2106-4CF8-9BDD-152AD22F14B4}" presName="Name0" presStyleCnt="0">
        <dgm:presLayoutVars>
          <dgm:dir/>
          <dgm:animLvl val="lvl"/>
          <dgm:resizeHandles val="exact"/>
        </dgm:presLayoutVars>
      </dgm:prSet>
      <dgm:spPr/>
    </dgm:pt>
    <dgm:pt modelId="{D6560FEC-C350-4222-B3AF-E61FBFA89DB0}" type="pres">
      <dgm:prSet presAssocID="{429B95BA-5A9A-47EA-BA12-3A1329D0B704}" presName="boxAndChildren" presStyleCnt="0"/>
      <dgm:spPr/>
    </dgm:pt>
    <dgm:pt modelId="{5A04853C-F1A3-424D-8309-F56953FFFC24}" type="pres">
      <dgm:prSet presAssocID="{429B95BA-5A9A-47EA-BA12-3A1329D0B704}" presName="parentTextBox" presStyleLbl="node1" presStyleIdx="0" presStyleCnt="5"/>
      <dgm:spPr/>
    </dgm:pt>
    <dgm:pt modelId="{31185ED5-5096-4856-8902-8E2691746296}" type="pres">
      <dgm:prSet presAssocID="{F1FD73D4-CA27-4DD9-B7C4-E2AACA87004B}" presName="sp" presStyleCnt="0"/>
      <dgm:spPr/>
    </dgm:pt>
    <dgm:pt modelId="{1BA34C47-23A1-4884-87B4-9FC532F6EBFB}" type="pres">
      <dgm:prSet presAssocID="{56A57F93-9168-4251-8174-9DBEFB91C8C5}" presName="arrowAndChildren" presStyleCnt="0"/>
      <dgm:spPr/>
    </dgm:pt>
    <dgm:pt modelId="{145646EF-A3D3-41AC-9A3B-2A9F6E5D7429}" type="pres">
      <dgm:prSet presAssocID="{56A57F93-9168-4251-8174-9DBEFB91C8C5}" presName="parentTextArrow" presStyleLbl="node1" presStyleIdx="1" presStyleCnt="5"/>
      <dgm:spPr/>
    </dgm:pt>
    <dgm:pt modelId="{B13BCB7B-5116-4FD6-AF26-A9A6F378C4E4}" type="pres">
      <dgm:prSet presAssocID="{E0AE77C0-3BB2-4D09-8745-2CD516A6D723}" presName="sp" presStyleCnt="0"/>
      <dgm:spPr/>
    </dgm:pt>
    <dgm:pt modelId="{93FBB5F1-6B2A-48A7-9207-77F10CF0DF18}" type="pres">
      <dgm:prSet presAssocID="{FDFB6C47-5457-474C-A294-56F82B015D19}" presName="arrowAndChildren" presStyleCnt="0"/>
      <dgm:spPr/>
    </dgm:pt>
    <dgm:pt modelId="{B1625D19-4683-43DC-AD8A-0E61EB3C508E}" type="pres">
      <dgm:prSet presAssocID="{FDFB6C47-5457-474C-A294-56F82B015D19}" presName="parentTextArrow" presStyleLbl="node1" presStyleIdx="2" presStyleCnt="5"/>
      <dgm:spPr/>
    </dgm:pt>
    <dgm:pt modelId="{EE8E5BAC-FCB5-4009-8B78-95255FC3C43E}" type="pres">
      <dgm:prSet presAssocID="{65D60958-E7AD-4750-935E-DA4D54AF29DC}" presName="sp" presStyleCnt="0"/>
      <dgm:spPr/>
    </dgm:pt>
    <dgm:pt modelId="{EC28369D-CC15-4248-A201-7FBE4583FF76}" type="pres">
      <dgm:prSet presAssocID="{0487E68A-CFE6-49ED-AE48-648394755CC6}" presName="arrowAndChildren" presStyleCnt="0"/>
      <dgm:spPr/>
    </dgm:pt>
    <dgm:pt modelId="{5CD01DE4-09EE-4293-B833-FFE98E513713}" type="pres">
      <dgm:prSet presAssocID="{0487E68A-CFE6-49ED-AE48-648394755CC6}" presName="parentTextArrow" presStyleLbl="node1" presStyleIdx="3" presStyleCnt="5"/>
      <dgm:spPr/>
    </dgm:pt>
    <dgm:pt modelId="{2DA8E8E6-68A9-4D16-93A3-23FF5F2F72A0}" type="pres">
      <dgm:prSet presAssocID="{1D44248E-7353-446B-8436-35F9A07DAB0F}" presName="sp" presStyleCnt="0"/>
      <dgm:spPr/>
    </dgm:pt>
    <dgm:pt modelId="{555FFF78-B41C-4A60-B44B-0816CEE1CFFE}" type="pres">
      <dgm:prSet presAssocID="{F2279318-41F8-4452-8BE8-47A03BCB2369}" presName="arrowAndChildren" presStyleCnt="0"/>
      <dgm:spPr/>
    </dgm:pt>
    <dgm:pt modelId="{F8AD40E1-530B-4E54-AC7D-840C75BA8A2A}" type="pres">
      <dgm:prSet presAssocID="{F2279318-41F8-4452-8BE8-47A03BCB2369}" presName="parentTextArrow" presStyleLbl="node1" presStyleIdx="4" presStyleCnt="5"/>
      <dgm:spPr/>
    </dgm:pt>
  </dgm:ptLst>
  <dgm:cxnLst>
    <dgm:cxn modelId="{C1F6351E-8566-453B-BB57-82FAEF1F0FBA}" srcId="{A1D2A020-2106-4CF8-9BDD-152AD22F14B4}" destId="{F2279318-41F8-4452-8BE8-47A03BCB2369}" srcOrd="0" destOrd="0" parTransId="{73CD6857-DF88-4CA4-A4D8-B789B2FAC250}" sibTransId="{1D44248E-7353-446B-8436-35F9A07DAB0F}"/>
    <dgm:cxn modelId="{C9CCCD21-784E-462F-B1C1-821FD7EB6C92}" type="presOf" srcId="{A1D2A020-2106-4CF8-9BDD-152AD22F14B4}" destId="{7888895C-950D-43B1-9D7B-9C7FD29F4880}" srcOrd="0" destOrd="0" presId="urn:microsoft.com/office/officeart/2005/8/layout/process4"/>
    <dgm:cxn modelId="{BF155B3E-6845-4ACA-B6C0-96785F56DF32}" srcId="{A1D2A020-2106-4CF8-9BDD-152AD22F14B4}" destId="{429B95BA-5A9A-47EA-BA12-3A1329D0B704}" srcOrd="4" destOrd="0" parTransId="{64BF38E1-8858-41FC-A879-D27E1F441173}" sibTransId="{8351E6DE-CDF5-41CF-9260-A4D900003C24}"/>
    <dgm:cxn modelId="{82B0FE67-4882-4E18-9356-304E599339C4}" type="presOf" srcId="{56A57F93-9168-4251-8174-9DBEFB91C8C5}" destId="{145646EF-A3D3-41AC-9A3B-2A9F6E5D7429}" srcOrd="0" destOrd="0" presId="urn:microsoft.com/office/officeart/2005/8/layout/process4"/>
    <dgm:cxn modelId="{E4323773-B53E-453D-B2D7-036354D7D655}" type="presOf" srcId="{FDFB6C47-5457-474C-A294-56F82B015D19}" destId="{B1625D19-4683-43DC-AD8A-0E61EB3C508E}" srcOrd="0" destOrd="0" presId="urn:microsoft.com/office/officeart/2005/8/layout/process4"/>
    <dgm:cxn modelId="{884C2C55-245B-435D-9905-FD1608205EEA}" srcId="{A1D2A020-2106-4CF8-9BDD-152AD22F14B4}" destId="{FDFB6C47-5457-474C-A294-56F82B015D19}" srcOrd="2" destOrd="0" parTransId="{B20AD801-E101-4FF2-A183-1E95478AB220}" sibTransId="{E0AE77C0-3BB2-4D09-8745-2CD516A6D723}"/>
    <dgm:cxn modelId="{D31BCE8F-70B4-40EF-B40E-CC19422BAD01}" type="presOf" srcId="{0487E68A-CFE6-49ED-AE48-648394755CC6}" destId="{5CD01DE4-09EE-4293-B833-FFE98E513713}" srcOrd="0" destOrd="0" presId="urn:microsoft.com/office/officeart/2005/8/layout/process4"/>
    <dgm:cxn modelId="{50E4AED6-B13D-49E9-B949-7B3B2563DE32}" type="presOf" srcId="{F2279318-41F8-4452-8BE8-47A03BCB2369}" destId="{F8AD40E1-530B-4E54-AC7D-840C75BA8A2A}" srcOrd="0" destOrd="0" presId="urn:microsoft.com/office/officeart/2005/8/layout/process4"/>
    <dgm:cxn modelId="{2E07B0DC-5F05-43F9-97AD-A43057A99029}" srcId="{A1D2A020-2106-4CF8-9BDD-152AD22F14B4}" destId="{0487E68A-CFE6-49ED-AE48-648394755CC6}" srcOrd="1" destOrd="0" parTransId="{222FAE48-2F3A-4B25-ADE6-55189391471A}" sibTransId="{65D60958-E7AD-4750-935E-DA4D54AF29DC}"/>
    <dgm:cxn modelId="{093C39FC-5E33-43E0-8182-B8D97C07D8B9}" type="presOf" srcId="{429B95BA-5A9A-47EA-BA12-3A1329D0B704}" destId="{5A04853C-F1A3-424D-8309-F56953FFFC24}" srcOrd="0" destOrd="0" presId="urn:microsoft.com/office/officeart/2005/8/layout/process4"/>
    <dgm:cxn modelId="{201F53FE-0F4F-49E7-9294-E6F82A973BE6}" srcId="{A1D2A020-2106-4CF8-9BDD-152AD22F14B4}" destId="{56A57F93-9168-4251-8174-9DBEFB91C8C5}" srcOrd="3" destOrd="0" parTransId="{50A72322-8860-4532-B388-E91799CB2AC0}" sibTransId="{F1FD73D4-CA27-4DD9-B7C4-E2AACA87004B}"/>
    <dgm:cxn modelId="{82CECFBB-B64B-45BB-9A37-4FDB933BC2DF}" type="presParOf" srcId="{7888895C-950D-43B1-9D7B-9C7FD29F4880}" destId="{D6560FEC-C350-4222-B3AF-E61FBFA89DB0}" srcOrd="0" destOrd="0" presId="urn:microsoft.com/office/officeart/2005/8/layout/process4"/>
    <dgm:cxn modelId="{7585A88B-7516-4948-8484-10E1F71CCACA}" type="presParOf" srcId="{D6560FEC-C350-4222-B3AF-E61FBFA89DB0}" destId="{5A04853C-F1A3-424D-8309-F56953FFFC24}" srcOrd="0" destOrd="0" presId="urn:microsoft.com/office/officeart/2005/8/layout/process4"/>
    <dgm:cxn modelId="{A4751F99-1EAD-4757-A061-C97356CF3D3F}" type="presParOf" srcId="{7888895C-950D-43B1-9D7B-9C7FD29F4880}" destId="{31185ED5-5096-4856-8902-8E2691746296}" srcOrd="1" destOrd="0" presId="urn:microsoft.com/office/officeart/2005/8/layout/process4"/>
    <dgm:cxn modelId="{92C229BC-4C33-40E1-B2D1-9BCE729BDA48}" type="presParOf" srcId="{7888895C-950D-43B1-9D7B-9C7FD29F4880}" destId="{1BA34C47-23A1-4884-87B4-9FC532F6EBFB}" srcOrd="2" destOrd="0" presId="urn:microsoft.com/office/officeart/2005/8/layout/process4"/>
    <dgm:cxn modelId="{0A55F3DD-B845-452B-816D-3854F501BA32}" type="presParOf" srcId="{1BA34C47-23A1-4884-87B4-9FC532F6EBFB}" destId="{145646EF-A3D3-41AC-9A3B-2A9F6E5D7429}" srcOrd="0" destOrd="0" presId="urn:microsoft.com/office/officeart/2005/8/layout/process4"/>
    <dgm:cxn modelId="{71456BBA-00CA-4A35-9E55-F53784E1DC5C}" type="presParOf" srcId="{7888895C-950D-43B1-9D7B-9C7FD29F4880}" destId="{B13BCB7B-5116-4FD6-AF26-A9A6F378C4E4}" srcOrd="3" destOrd="0" presId="urn:microsoft.com/office/officeart/2005/8/layout/process4"/>
    <dgm:cxn modelId="{9CEBF22D-5BC6-4EB4-A71E-67360512179B}" type="presParOf" srcId="{7888895C-950D-43B1-9D7B-9C7FD29F4880}" destId="{93FBB5F1-6B2A-48A7-9207-77F10CF0DF18}" srcOrd="4" destOrd="0" presId="urn:microsoft.com/office/officeart/2005/8/layout/process4"/>
    <dgm:cxn modelId="{E6719975-EFD6-4B9E-A98E-54E17CC6FC3C}" type="presParOf" srcId="{93FBB5F1-6B2A-48A7-9207-77F10CF0DF18}" destId="{B1625D19-4683-43DC-AD8A-0E61EB3C508E}" srcOrd="0" destOrd="0" presId="urn:microsoft.com/office/officeart/2005/8/layout/process4"/>
    <dgm:cxn modelId="{7F4CA577-43EC-4456-8B64-11CB8AC793B3}" type="presParOf" srcId="{7888895C-950D-43B1-9D7B-9C7FD29F4880}" destId="{EE8E5BAC-FCB5-4009-8B78-95255FC3C43E}" srcOrd="5" destOrd="0" presId="urn:microsoft.com/office/officeart/2005/8/layout/process4"/>
    <dgm:cxn modelId="{6FC9F5D2-C962-47F2-B06D-AD0D29591B29}" type="presParOf" srcId="{7888895C-950D-43B1-9D7B-9C7FD29F4880}" destId="{EC28369D-CC15-4248-A201-7FBE4583FF76}" srcOrd="6" destOrd="0" presId="urn:microsoft.com/office/officeart/2005/8/layout/process4"/>
    <dgm:cxn modelId="{9AA2D11D-3712-43FF-96D7-0B0271DA3D4E}" type="presParOf" srcId="{EC28369D-CC15-4248-A201-7FBE4583FF76}" destId="{5CD01DE4-09EE-4293-B833-FFE98E513713}" srcOrd="0" destOrd="0" presId="urn:microsoft.com/office/officeart/2005/8/layout/process4"/>
    <dgm:cxn modelId="{77298B58-9AAD-48A2-BC58-0BAB513353E8}" type="presParOf" srcId="{7888895C-950D-43B1-9D7B-9C7FD29F4880}" destId="{2DA8E8E6-68A9-4D16-93A3-23FF5F2F72A0}" srcOrd="7" destOrd="0" presId="urn:microsoft.com/office/officeart/2005/8/layout/process4"/>
    <dgm:cxn modelId="{F3404290-CE69-4C11-913F-7895FC16730A}" type="presParOf" srcId="{7888895C-950D-43B1-9D7B-9C7FD29F4880}" destId="{555FFF78-B41C-4A60-B44B-0816CEE1CFFE}" srcOrd="8" destOrd="0" presId="urn:microsoft.com/office/officeart/2005/8/layout/process4"/>
    <dgm:cxn modelId="{160AD315-C773-415B-A961-772684809690}" type="presParOf" srcId="{555FFF78-B41C-4A60-B44B-0816CEE1CFFE}" destId="{F8AD40E1-530B-4E54-AC7D-840C75BA8A2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91980-12DF-4F12-A0E4-E9CD7DED961C}">
      <dsp:nvSpPr>
        <dsp:cNvPr id="0" name=""/>
        <dsp:cNvSpPr/>
      </dsp:nvSpPr>
      <dsp:spPr>
        <a:xfrm>
          <a:off x="0" y="5314"/>
          <a:ext cx="6513603" cy="10696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631C6-BCDF-4052-8D6C-6F7354826D4D}">
      <dsp:nvSpPr>
        <dsp:cNvPr id="0" name=""/>
        <dsp:cNvSpPr/>
      </dsp:nvSpPr>
      <dsp:spPr>
        <a:xfrm>
          <a:off x="323573" y="245988"/>
          <a:ext cx="588890" cy="5883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1FC69-1991-4A7F-A6A7-F95F64E7735E}">
      <dsp:nvSpPr>
        <dsp:cNvPr id="0" name=""/>
        <dsp:cNvSpPr/>
      </dsp:nvSpPr>
      <dsp:spPr>
        <a:xfrm>
          <a:off x="1236037" y="5314"/>
          <a:ext cx="518491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Untuk</a:t>
          </a:r>
          <a:r>
            <a:rPr lang="en-ID" sz="1800" kern="1200" dirty="0"/>
            <a:t> </a:t>
          </a:r>
          <a:r>
            <a:rPr lang="en-ID" sz="1800" kern="1200" dirty="0" err="1"/>
            <a:t>melaksanakan</a:t>
          </a:r>
          <a:r>
            <a:rPr lang="en-ID" sz="1800" kern="1200" dirty="0"/>
            <a:t> </a:t>
          </a:r>
          <a:r>
            <a:rPr lang="en-ID" sz="1800" kern="1200" dirty="0" err="1"/>
            <a:t>fungsi</a:t>
          </a:r>
          <a:r>
            <a:rPr lang="en-ID" sz="1800" kern="1200" dirty="0"/>
            <a:t> </a:t>
          </a:r>
          <a:r>
            <a:rPr lang="en-ID" sz="1800" kern="1200" dirty="0" err="1"/>
            <a:t>manajemen</a:t>
          </a:r>
          <a:r>
            <a:rPr lang="en-ID" sz="1800" kern="1200" dirty="0"/>
            <a:t> </a:t>
          </a:r>
          <a:r>
            <a:rPr lang="en-ID" sz="1800" kern="1200" dirty="0" err="1"/>
            <a:t>sumber</a:t>
          </a:r>
          <a:r>
            <a:rPr lang="en-ID" sz="1800" kern="1200" dirty="0"/>
            <a:t> </a:t>
          </a:r>
          <a:r>
            <a:rPr lang="en-ID" sz="1800" kern="1200" dirty="0" err="1"/>
            <a:t>daya</a:t>
          </a:r>
          <a:r>
            <a:rPr lang="en-ID" sz="1800" kern="1200" dirty="0"/>
            <a:t> </a:t>
          </a:r>
          <a:r>
            <a:rPr lang="en-ID" sz="1800" kern="1200" dirty="0" err="1"/>
            <a:t>manusia</a:t>
          </a:r>
          <a:r>
            <a:rPr lang="en-ID" sz="1800" kern="1200" dirty="0"/>
            <a:t> </a:t>
          </a:r>
          <a:r>
            <a:rPr lang="en-ID" sz="1800" kern="1200" dirty="0" err="1"/>
            <a:t>sebagai</a:t>
          </a:r>
          <a:r>
            <a:rPr lang="en-ID" sz="1800" kern="1200" dirty="0"/>
            <a:t> </a:t>
          </a:r>
          <a:r>
            <a:rPr lang="en-ID" sz="1800" kern="1200" dirty="0" err="1"/>
            <a:t>mitra</a:t>
          </a:r>
          <a:r>
            <a:rPr lang="en-ID" sz="1800" kern="1200" dirty="0"/>
            <a:t> </a:t>
          </a:r>
          <a:r>
            <a:rPr lang="en-ID" sz="1800" kern="1200" dirty="0" err="1"/>
            <a:t>strategis</a:t>
          </a:r>
          <a:r>
            <a:rPr lang="en-ID" sz="1800" kern="1200" dirty="0"/>
            <a:t> </a:t>
          </a:r>
          <a:r>
            <a:rPr lang="en-ID" sz="1800" kern="1200" dirty="0" err="1"/>
            <a:t>dalam</a:t>
          </a:r>
          <a:r>
            <a:rPr lang="en-ID" sz="1800" kern="1200" dirty="0"/>
            <a:t> </a:t>
          </a:r>
          <a:r>
            <a:rPr lang="en-ID" sz="1800" kern="1200" dirty="0" err="1"/>
            <a:t>mewujudkan</a:t>
          </a:r>
          <a:r>
            <a:rPr lang="en-ID" sz="1800" kern="1200" dirty="0"/>
            <a:t> </a:t>
          </a:r>
          <a:r>
            <a:rPr lang="en-ID" sz="1800" kern="1200" dirty="0" err="1"/>
            <a:t>visi</a:t>
          </a:r>
          <a:r>
            <a:rPr lang="en-ID" sz="1800" kern="1200" dirty="0"/>
            <a:t> dan </a:t>
          </a:r>
          <a:r>
            <a:rPr lang="en-ID" sz="1800" kern="1200" dirty="0" err="1"/>
            <a:t>misi</a:t>
          </a:r>
          <a:r>
            <a:rPr lang="en-ID" sz="1800" kern="1200" dirty="0"/>
            <a:t> </a:t>
          </a:r>
          <a:r>
            <a:rPr lang="en-ID" sz="1800" kern="1200" dirty="0" err="1"/>
            <a:t>Universitas</a:t>
          </a:r>
          <a:r>
            <a:rPr lang="en-ID" sz="1800" kern="1200" dirty="0"/>
            <a:t> Muhammadiyah Yogyakarta.</a:t>
          </a:r>
          <a:endParaRPr lang="en-US" sz="1800" kern="1200" dirty="0"/>
        </a:p>
      </dsp:txBody>
      <dsp:txXfrm>
        <a:off x="1236037" y="5314"/>
        <a:ext cx="5184919" cy="1236799"/>
      </dsp:txXfrm>
    </dsp:sp>
    <dsp:sp modelId="{8E3BD0C6-21A6-41FB-B673-66308FE7B32C}">
      <dsp:nvSpPr>
        <dsp:cNvPr id="0" name=""/>
        <dsp:cNvSpPr/>
      </dsp:nvSpPr>
      <dsp:spPr>
        <a:xfrm>
          <a:off x="0" y="1551313"/>
          <a:ext cx="6513603" cy="10696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08176-D430-4314-BA4C-ED5F6D990FD4}">
      <dsp:nvSpPr>
        <dsp:cNvPr id="0" name=""/>
        <dsp:cNvSpPr/>
      </dsp:nvSpPr>
      <dsp:spPr>
        <a:xfrm>
          <a:off x="323573" y="1791988"/>
          <a:ext cx="588890" cy="5883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5F789-995E-43D6-AAE5-8EDCAFB4FC89}">
      <dsp:nvSpPr>
        <dsp:cNvPr id="0" name=""/>
        <dsp:cNvSpPr/>
      </dsp:nvSpPr>
      <dsp:spPr>
        <a:xfrm>
          <a:off x="1236037" y="1551313"/>
          <a:ext cx="518491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/>
            <a:t>Untuk</a:t>
          </a:r>
          <a:r>
            <a:rPr lang="en-ID" sz="1900" kern="1200" dirty="0"/>
            <a:t> </a:t>
          </a:r>
          <a:r>
            <a:rPr lang="en-ID" sz="1900" kern="1200" dirty="0" err="1"/>
            <a:t>menerapkan</a:t>
          </a:r>
          <a:r>
            <a:rPr lang="en-ID" sz="1900" kern="1200" dirty="0"/>
            <a:t> </a:t>
          </a:r>
          <a:r>
            <a:rPr lang="en-ID" sz="1900" kern="1200" dirty="0" err="1"/>
            <a:t>manajemen</a:t>
          </a:r>
          <a:r>
            <a:rPr lang="en-ID" sz="1900" kern="1200" dirty="0"/>
            <a:t> </a:t>
          </a:r>
          <a:r>
            <a:rPr lang="en-ID" sz="1900" kern="1200" dirty="0" err="1"/>
            <a:t>sumber</a:t>
          </a:r>
          <a:r>
            <a:rPr lang="en-ID" sz="1900" kern="1200" dirty="0"/>
            <a:t> </a:t>
          </a:r>
          <a:r>
            <a:rPr lang="en-ID" sz="1900" kern="1200" dirty="0" err="1"/>
            <a:t>daya</a:t>
          </a:r>
          <a:r>
            <a:rPr lang="en-ID" sz="1900" kern="1200" dirty="0"/>
            <a:t> </a:t>
          </a:r>
          <a:r>
            <a:rPr lang="en-ID" sz="1900" kern="1200" dirty="0" err="1"/>
            <a:t>manusia</a:t>
          </a:r>
          <a:r>
            <a:rPr lang="en-ID" sz="1900" kern="1200" dirty="0"/>
            <a:t> yang </a:t>
          </a:r>
          <a:r>
            <a:rPr lang="en-ID" sz="1900" kern="1200" dirty="0" err="1"/>
            <a:t>profesional</a:t>
          </a:r>
          <a:r>
            <a:rPr lang="en-ID" sz="1900" kern="1200" dirty="0"/>
            <a:t> </a:t>
          </a:r>
          <a:r>
            <a:rPr lang="en-ID" sz="1900" kern="1200" dirty="0" err="1"/>
            <a:t>sesuai</a:t>
          </a:r>
          <a:r>
            <a:rPr lang="en-ID" sz="1900" kern="1200" dirty="0"/>
            <a:t> </a:t>
          </a:r>
          <a:r>
            <a:rPr lang="en-ID" sz="1900" kern="1200" dirty="0" err="1"/>
            <a:t>dengan</a:t>
          </a:r>
          <a:r>
            <a:rPr lang="en-ID" sz="1900" kern="1200" dirty="0"/>
            <a:t> </a:t>
          </a:r>
          <a:r>
            <a:rPr lang="en-ID" sz="1900" kern="1200" dirty="0" err="1"/>
            <a:t>kebijakan</a:t>
          </a:r>
          <a:r>
            <a:rPr lang="en-ID" sz="1900" kern="1200" dirty="0"/>
            <a:t> </a:t>
          </a:r>
          <a:r>
            <a:rPr lang="en-ID" sz="1900" kern="1200" dirty="0" err="1"/>
            <a:t>utama</a:t>
          </a:r>
          <a:r>
            <a:rPr lang="en-ID" sz="1900" kern="1200" dirty="0"/>
            <a:t> </a:t>
          </a:r>
          <a:r>
            <a:rPr lang="en-ID" sz="1900" kern="1200" dirty="0" err="1"/>
            <a:t>pejabat</a:t>
          </a:r>
          <a:r>
            <a:rPr lang="en-ID" sz="1900" kern="1200" dirty="0"/>
            <a:t> dan </a:t>
          </a:r>
          <a:r>
            <a:rPr lang="en-ID" sz="1900" kern="1200" dirty="0" err="1"/>
            <a:t>kebijakan</a:t>
          </a:r>
          <a:r>
            <a:rPr lang="en-ID" sz="1900" kern="1200" dirty="0"/>
            <a:t> </a:t>
          </a:r>
          <a:r>
            <a:rPr lang="en-ID" sz="1900" kern="1200" dirty="0" err="1"/>
            <a:t>pelaksanaan</a:t>
          </a:r>
          <a:r>
            <a:rPr lang="en-ID" sz="1900" kern="1200" dirty="0"/>
            <a:t>.</a:t>
          </a:r>
          <a:endParaRPr lang="en-US" sz="1900" kern="1200" dirty="0"/>
        </a:p>
      </dsp:txBody>
      <dsp:txXfrm>
        <a:off x="1236037" y="1551313"/>
        <a:ext cx="5184919" cy="1236799"/>
      </dsp:txXfrm>
    </dsp:sp>
    <dsp:sp modelId="{BFCBB58F-BAC6-4C09-9D66-A46D0CF40808}">
      <dsp:nvSpPr>
        <dsp:cNvPr id="0" name=""/>
        <dsp:cNvSpPr/>
      </dsp:nvSpPr>
      <dsp:spPr>
        <a:xfrm>
          <a:off x="0" y="3097312"/>
          <a:ext cx="6513603" cy="10696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04666-398C-420A-BF6A-CF1168C4BB3D}">
      <dsp:nvSpPr>
        <dsp:cNvPr id="0" name=""/>
        <dsp:cNvSpPr/>
      </dsp:nvSpPr>
      <dsp:spPr>
        <a:xfrm>
          <a:off x="323573" y="3337987"/>
          <a:ext cx="588890" cy="5883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F95EA-5DAA-485C-925C-CF1526E0EAED}">
      <dsp:nvSpPr>
        <dsp:cNvPr id="0" name=""/>
        <dsp:cNvSpPr/>
      </dsp:nvSpPr>
      <dsp:spPr>
        <a:xfrm>
          <a:off x="1236037" y="3097312"/>
          <a:ext cx="518491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Untuk mengimplementasikan fungsi manajemen sumber daya manusia sebagai agen perubahan dalam hal kebutuhan masyarakat.</a:t>
          </a:r>
          <a:endParaRPr lang="en-US" sz="1900" kern="1200"/>
        </a:p>
      </dsp:txBody>
      <dsp:txXfrm>
        <a:off x="1236037" y="3097312"/>
        <a:ext cx="5184919" cy="1236799"/>
      </dsp:txXfrm>
    </dsp:sp>
    <dsp:sp modelId="{21B171D0-604E-4B64-892D-E797622A586F}">
      <dsp:nvSpPr>
        <dsp:cNvPr id="0" name=""/>
        <dsp:cNvSpPr/>
      </dsp:nvSpPr>
      <dsp:spPr>
        <a:xfrm>
          <a:off x="0" y="4643312"/>
          <a:ext cx="6513603" cy="10696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29FB2-59DC-4DAE-9B30-B332C11F69ED}">
      <dsp:nvSpPr>
        <dsp:cNvPr id="0" name=""/>
        <dsp:cNvSpPr/>
      </dsp:nvSpPr>
      <dsp:spPr>
        <a:xfrm>
          <a:off x="323573" y="4883986"/>
          <a:ext cx="588890" cy="5883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3FF30-96FC-4522-80D8-F92443201EB3}">
      <dsp:nvSpPr>
        <dsp:cNvPr id="0" name=""/>
        <dsp:cNvSpPr/>
      </dsp:nvSpPr>
      <dsp:spPr>
        <a:xfrm>
          <a:off x="1236037" y="4643312"/>
          <a:ext cx="5184919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/>
            <a:t>Untuk memberikan data sumber daya manusia untuk pengambilan keputusan pemangku kepentingan.</a:t>
          </a:r>
          <a:endParaRPr lang="en-US" sz="1900" kern="1200"/>
        </a:p>
      </dsp:txBody>
      <dsp:txXfrm>
        <a:off x="1236037" y="4643312"/>
        <a:ext cx="5184919" cy="12367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CD112-6933-4978-8114-D843F182A675}">
      <dsp:nvSpPr>
        <dsp:cNvPr id="0" name=""/>
        <dsp:cNvSpPr/>
      </dsp:nvSpPr>
      <dsp:spPr>
        <a:xfrm>
          <a:off x="522213" y="43553"/>
          <a:ext cx="2426694" cy="242669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Ada yang </a:t>
          </a:r>
          <a:r>
            <a:rPr lang="id-ID" sz="2800" kern="1200" dirty="0">
              <a:solidFill>
                <a:srgbClr val="FF0000"/>
              </a:solidFill>
            </a:rPr>
            <a:t>bisa diubah, </a:t>
          </a:r>
          <a:r>
            <a:rPr lang="id-ID" sz="2400" kern="1200" dirty="0"/>
            <a:t>ada yang </a:t>
          </a:r>
          <a:r>
            <a:rPr lang="id-ID" sz="2800" kern="1200" dirty="0">
              <a:solidFill>
                <a:srgbClr val="FF0000"/>
              </a:solidFill>
            </a:rPr>
            <a:t>tidak bisa diubah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877594" y="398934"/>
        <a:ext cx="1715932" cy="1715932"/>
      </dsp:txXfrm>
    </dsp:sp>
    <dsp:sp modelId="{59FCCE09-BFE5-420F-9197-CFBF96BEAD1E}">
      <dsp:nvSpPr>
        <dsp:cNvPr id="0" name=""/>
        <dsp:cNvSpPr/>
      </dsp:nvSpPr>
      <dsp:spPr>
        <a:xfrm rot="10800000">
          <a:off x="1310889" y="2702470"/>
          <a:ext cx="849343" cy="49231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8EB24-F293-4C5A-B1A3-80AC064E58CF}">
      <dsp:nvSpPr>
        <dsp:cNvPr id="0" name=""/>
        <dsp:cNvSpPr/>
      </dsp:nvSpPr>
      <dsp:spPr>
        <a:xfrm>
          <a:off x="536862" y="3399137"/>
          <a:ext cx="2397397" cy="226760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Belajar membedakan mana yang bisa diubah, mana yang tidak bisa diubah</a:t>
          </a:r>
          <a:endParaRPr lang="en-US" sz="1600" kern="1200" dirty="0"/>
        </a:p>
      </dsp:txBody>
      <dsp:txXfrm>
        <a:off x="887953" y="3731219"/>
        <a:ext cx="1695215" cy="1603437"/>
      </dsp:txXfrm>
    </dsp:sp>
    <dsp:sp modelId="{A90C7E83-153F-4A7B-B466-4244B1D968EB}">
      <dsp:nvSpPr>
        <dsp:cNvPr id="0" name=""/>
        <dsp:cNvSpPr/>
      </dsp:nvSpPr>
      <dsp:spPr>
        <a:xfrm rot="5400000">
          <a:off x="3471084" y="4286782"/>
          <a:ext cx="849343" cy="49231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9543C-8338-4305-AE35-FCB6FEC872F1}">
      <dsp:nvSpPr>
        <dsp:cNvPr id="0" name=""/>
        <dsp:cNvSpPr/>
      </dsp:nvSpPr>
      <dsp:spPr>
        <a:xfrm>
          <a:off x="4829385" y="3452058"/>
          <a:ext cx="2155399" cy="216176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rgbClr val="FF0000"/>
              </a:solidFill>
            </a:rPr>
            <a:t>Fokus</a:t>
          </a:r>
          <a:r>
            <a:rPr lang="id-ID" sz="1800" kern="1200" dirty="0"/>
            <a:t> pada sesuatu yang </a:t>
          </a:r>
          <a:r>
            <a:rPr lang="id-ID" sz="1800" kern="1200" dirty="0">
              <a:solidFill>
                <a:srgbClr val="FFFF00"/>
              </a:solidFill>
            </a:rPr>
            <a:t>tidak bisa diubah </a:t>
          </a:r>
          <a:r>
            <a:rPr lang="id-ID" sz="1800" kern="1200" dirty="0"/>
            <a:t>itu </a:t>
          </a:r>
          <a:r>
            <a:rPr lang="id-ID" sz="2800" kern="1200" dirty="0">
              <a:solidFill>
                <a:srgbClr val="00B0F0"/>
              </a:solidFill>
            </a:rPr>
            <a:t>membuat lelah</a:t>
          </a:r>
          <a:endParaRPr lang="en-US" sz="1800" kern="1200" dirty="0">
            <a:solidFill>
              <a:srgbClr val="00B0F0"/>
            </a:solidFill>
          </a:endParaRPr>
        </a:p>
      </dsp:txBody>
      <dsp:txXfrm>
        <a:off x="5145036" y="3768640"/>
        <a:ext cx="1524097" cy="1528596"/>
      </dsp:txXfrm>
    </dsp:sp>
    <dsp:sp modelId="{0CC09773-4570-4784-9F3A-5B9571A05CBC}">
      <dsp:nvSpPr>
        <dsp:cNvPr id="0" name=""/>
        <dsp:cNvSpPr/>
      </dsp:nvSpPr>
      <dsp:spPr>
        <a:xfrm>
          <a:off x="5482413" y="2701064"/>
          <a:ext cx="849343" cy="492311"/>
        </a:xfrm>
        <a:prstGeom prst="triangl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151A2-5520-4837-A398-304F1C985D93}">
      <dsp:nvSpPr>
        <dsp:cNvPr id="0" name=""/>
        <dsp:cNvSpPr/>
      </dsp:nvSpPr>
      <dsp:spPr>
        <a:xfrm>
          <a:off x="4162255" y="2615"/>
          <a:ext cx="3489659" cy="246763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/>
            <a:t>Maka belajar untuk bisa </a:t>
          </a:r>
          <a:r>
            <a:rPr lang="id-ID" sz="3600" kern="1200" dirty="0">
              <a:solidFill>
                <a:srgbClr val="00B0F0"/>
              </a:solidFill>
            </a:rPr>
            <a:t>“menerim</a:t>
          </a:r>
          <a:r>
            <a:rPr lang="en-ID" sz="3600" kern="1200" dirty="0">
              <a:solidFill>
                <a:srgbClr val="00B0F0"/>
              </a:solidFill>
            </a:rPr>
            <a:t>a</a:t>
          </a:r>
          <a:r>
            <a:rPr lang="id-ID" sz="3600" kern="1200" dirty="0">
              <a:solidFill>
                <a:srgbClr val="00B0F0"/>
              </a:solidFill>
            </a:rPr>
            <a:t>” </a:t>
          </a:r>
          <a:endParaRPr lang="en-US" sz="2600" kern="1200" dirty="0">
            <a:solidFill>
              <a:srgbClr val="00B0F0"/>
            </a:solidFill>
          </a:endParaRPr>
        </a:p>
      </dsp:txBody>
      <dsp:txXfrm>
        <a:off x="4673304" y="363991"/>
        <a:ext cx="2467561" cy="17448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4FD95-BB27-48D9-8D9D-4DDC564D8AE4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3BA32-03BF-4392-8AF0-02DBBE38DD6B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Yang bisa dilakukan adalah menurunkan efek risiko (rasa lelah dan tidak bahagia)</a:t>
          </a:r>
          <a:endParaRPr lang="en-US" sz="2100" kern="1200"/>
        </a:p>
      </dsp:txBody>
      <dsp:txXfrm>
        <a:off x="369163" y="865197"/>
        <a:ext cx="2740203" cy="1701388"/>
      </dsp:txXfrm>
    </dsp:sp>
    <dsp:sp modelId="{6F41C46B-6C81-46D1-8864-F229356D8A3D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446D-09C1-4625-BAB5-69868DC09715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Maka mengelola pikiran dan perasaan saat menghadapi masalah adalah penting</a:t>
          </a:r>
          <a:endParaRPr lang="en-US" sz="2100" kern="1200"/>
        </a:p>
      </dsp:txBody>
      <dsp:txXfrm>
        <a:off x="3847692" y="865197"/>
        <a:ext cx="2740203" cy="1701388"/>
      </dsp:txXfrm>
    </dsp:sp>
    <dsp:sp modelId="{59524E63-5B76-4F71-91F9-41E82F9E6EAA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40EA2-48D1-4260-9F83-AFEA7F4D84F7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Jangan lupa terus berdoa, mencari kekuatan dariNya</a:t>
          </a:r>
          <a:endParaRPr lang="en-US" sz="2100" kern="1200"/>
        </a:p>
      </dsp:txBody>
      <dsp:txXfrm>
        <a:off x="7326222" y="865197"/>
        <a:ext cx="2740203" cy="17013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71ACB-06EC-4C48-9B0F-FD4F95A300B3}">
      <dsp:nvSpPr>
        <dsp:cNvPr id="0" name=""/>
        <dsp:cNvSpPr/>
      </dsp:nvSpPr>
      <dsp:spPr>
        <a:xfrm>
          <a:off x="402762" y="2661"/>
          <a:ext cx="2433357" cy="14600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Mendekat padaNya </a:t>
          </a: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700" kern="1200"/>
            <a:t>(Meningkatkan spiritualitas)</a:t>
          </a:r>
          <a:endParaRPr lang="en-US" sz="1700" kern="1200"/>
        </a:p>
      </dsp:txBody>
      <dsp:txXfrm>
        <a:off x="402762" y="2661"/>
        <a:ext cx="2433357" cy="1460014"/>
      </dsp:txXfrm>
    </dsp:sp>
    <dsp:sp modelId="{3BF4802F-5496-43BB-B34C-D042D3008A29}">
      <dsp:nvSpPr>
        <dsp:cNvPr id="0" name=""/>
        <dsp:cNvSpPr/>
      </dsp:nvSpPr>
      <dsp:spPr>
        <a:xfrm>
          <a:off x="3079455" y="2661"/>
          <a:ext cx="2433357" cy="14600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>
              <a:hlinkClick xmlns:r="http://schemas.openxmlformats.org/officeDocument/2006/relationships" r:id="rId1"/>
            </a:rPr>
            <a:t>Olah</a:t>
          </a:r>
          <a:r>
            <a:rPr lang="en-US" sz="2200" kern="1200" dirty="0">
              <a:hlinkClick xmlns:r="http://schemas.openxmlformats.org/officeDocument/2006/relationships" r:id="rId1"/>
            </a:rPr>
            <a:t> Raga </a:t>
          </a:r>
          <a:r>
            <a:rPr lang="en-US" sz="2200" kern="1200" dirty="0" err="1">
              <a:hlinkClick xmlns:r="http://schemas.openxmlformats.org/officeDocument/2006/relationships" r:id="rId1"/>
            </a:rPr>
            <a:t>teratur</a:t>
          </a:r>
          <a:endParaRPr lang="en-US" sz="2200" kern="1200" dirty="0"/>
        </a:p>
      </dsp:txBody>
      <dsp:txXfrm>
        <a:off x="3079455" y="2661"/>
        <a:ext cx="2433357" cy="1460014"/>
      </dsp:txXfrm>
    </dsp:sp>
    <dsp:sp modelId="{086660AC-D1C6-4222-AAE5-9084CE7D4E87}">
      <dsp:nvSpPr>
        <dsp:cNvPr id="0" name=""/>
        <dsp:cNvSpPr/>
      </dsp:nvSpPr>
      <dsp:spPr>
        <a:xfrm>
          <a:off x="5756148" y="2661"/>
          <a:ext cx="2433357" cy="14600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Makanan Sehat</a:t>
          </a:r>
        </a:p>
      </dsp:txBody>
      <dsp:txXfrm>
        <a:off x="5756148" y="2661"/>
        <a:ext cx="2433357" cy="1460014"/>
      </dsp:txXfrm>
    </dsp:sp>
    <dsp:sp modelId="{500AF826-95D7-4B31-ADA4-882CAE9E1E3F}">
      <dsp:nvSpPr>
        <dsp:cNvPr id="0" name=""/>
        <dsp:cNvSpPr/>
      </dsp:nvSpPr>
      <dsp:spPr>
        <a:xfrm>
          <a:off x="402762" y="1706011"/>
          <a:ext cx="2433357" cy="14600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Mengurangi gula dan cafein</a:t>
          </a:r>
          <a:r>
            <a:rPr lang="id-ID" sz="2200" kern="1200"/>
            <a:t> (kopi)</a:t>
          </a:r>
          <a:endParaRPr lang="en-US" sz="2200" kern="1200"/>
        </a:p>
      </dsp:txBody>
      <dsp:txXfrm>
        <a:off x="402762" y="1706011"/>
        <a:ext cx="2433357" cy="1460014"/>
      </dsp:txXfrm>
    </dsp:sp>
    <dsp:sp modelId="{5FFCC0D1-DCAB-4095-AD99-EAC26C7AB41A}">
      <dsp:nvSpPr>
        <dsp:cNvPr id="0" name=""/>
        <dsp:cNvSpPr/>
      </dsp:nvSpPr>
      <dsp:spPr>
        <a:xfrm>
          <a:off x="3079455" y="1706011"/>
          <a:ext cx="2433357" cy="14600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Menghindari</a:t>
          </a:r>
          <a:r>
            <a:rPr lang="en-US" sz="2200" kern="1200" dirty="0"/>
            <a:t> </a:t>
          </a:r>
          <a:r>
            <a:rPr lang="en-US" sz="2200" kern="1200" dirty="0" err="1"/>
            <a:t>alkohol</a:t>
          </a:r>
          <a:r>
            <a:rPr lang="en-US" sz="2200" kern="1200" dirty="0"/>
            <a:t>, </a:t>
          </a:r>
          <a:r>
            <a:rPr lang="en-US" sz="2200" kern="1200" dirty="0" err="1"/>
            <a:t>rokok</a:t>
          </a:r>
          <a:r>
            <a:rPr lang="en-US" sz="2200" kern="1200" dirty="0"/>
            <a:t> dan </a:t>
          </a:r>
          <a:r>
            <a:rPr lang="en-US" sz="2200" kern="1200" dirty="0" err="1"/>
            <a:t>obat-obatan</a:t>
          </a:r>
          <a:r>
            <a:rPr lang="id-ID" sz="2200" kern="1200" dirty="0"/>
            <a:t> di luar anjuran dokter</a:t>
          </a:r>
          <a:endParaRPr lang="en-US" sz="2200" kern="1200" dirty="0"/>
        </a:p>
      </dsp:txBody>
      <dsp:txXfrm>
        <a:off x="3079455" y="1706011"/>
        <a:ext cx="2433357" cy="1460014"/>
      </dsp:txXfrm>
    </dsp:sp>
    <dsp:sp modelId="{3B2A5A80-8442-4E8E-81FE-E5901FDDC645}">
      <dsp:nvSpPr>
        <dsp:cNvPr id="0" name=""/>
        <dsp:cNvSpPr/>
      </dsp:nvSpPr>
      <dsp:spPr>
        <a:xfrm>
          <a:off x="5756148" y="1706011"/>
          <a:ext cx="2433357" cy="14600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Tidur cukup</a:t>
          </a:r>
        </a:p>
      </dsp:txBody>
      <dsp:txXfrm>
        <a:off x="5756148" y="1706011"/>
        <a:ext cx="2433357" cy="1460014"/>
      </dsp:txXfrm>
    </dsp:sp>
    <dsp:sp modelId="{737C4964-38EA-4486-B15F-AF118715EDF0}">
      <dsp:nvSpPr>
        <dsp:cNvPr id="0" name=""/>
        <dsp:cNvSpPr/>
      </dsp:nvSpPr>
      <dsp:spPr>
        <a:xfrm>
          <a:off x="1741108" y="3409361"/>
          <a:ext cx="2433357" cy="14600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 dirty="0">
              <a:hlinkClick xmlns:r="http://schemas.openxmlformats.org/officeDocument/2006/relationships" r:id="rId2"/>
            </a:rPr>
            <a:t>Hobi, relaksasi dan rekreasi</a:t>
          </a:r>
          <a:endParaRPr lang="en-US" sz="2200" kern="1200" dirty="0"/>
        </a:p>
      </dsp:txBody>
      <dsp:txXfrm>
        <a:off x="1741108" y="3409361"/>
        <a:ext cx="2433357" cy="1460014"/>
      </dsp:txXfrm>
    </dsp:sp>
    <dsp:sp modelId="{49F61100-337D-4463-8CD2-E0B6CB5E9885}">
      <dsp:nvSpPr>
        <dsp:cNvPr id="0" name=""/>
        <dsp:cNvSpPr/>
      </dsp:nvSpPr>
      <dsp:spPr>
        <a:xfrm>
          <a:off x="4417801" y="3409361"/>
          <a:ext cx="2433357" cy="14600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Pertemanan dan persahabatan</a:t>
          </a:r>
          <a:endParaRPr lang="en-US" sz="2200" kern="1200"/>
        </a:p>
      </dsp:txBody>
      <dsp:txXfrm>
        <a:off x="4417801" y="3409361"/>
        <a:ext cx="2433357" cy="1460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6B72F-8CAD-4DB9-A6A7-BD2F0F0FD122}">
      <dsp:nvSpPr>
        <dsp:cNvPr id="0" name=""/>
        <dsp:cNvSpPr/>
      </dsp:nvSpPr>
      <dsp:spPr>
        <a:xfrm>
          <a:off x="8371411" y="2356081"/>
          <a:ext cx="170795" cy="1707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B62FC-6FE0-48B1-85F9-A548BD378208}">
      <dsp:nvSpPr>
        <dsp:cNvPr id="0" name=""/>
        <dsp:cNvSpPr/>
      </dsp:nvSpPr>
      <dsp:spPr>
        <a:xfrm>
          <a:off x="8058385" y="2356081"/>
          <a:ext cx="170795" cy="170760"/>
        </a:xfrm>
        <a:prstGeom prst="ellipse">
          <a:avLst/>
        </a:prstGeom>
        <a:solidFill>
          <a:schemeClr val="accent2">
            <a:hueOff val="-29107"/>
            <a:satOff val="-1679"/>
            <a:lumOff val="173"/>
            <a:alphaOff val="0"/>
          </a:schemeClr>
        </a:solidFill>
        <a:ln w="12700" cap="flat" cmpd="sng" algn="ctr">
          <a:solidFill>
            <a:schemeClr val="accent2">
              <a:hueOff val="-29107"/>
              <a:satOff val="-1679"/>
              <a:lumOff val="1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F9D1E-71AA-44BE-BBA0-E348AE4A6BE5}">
      <dsp:nvSpPr>
        <dsp:cNvPr id="0" name=""/>
        <dsp:cNvSpPr/>
      </dsp:nvSpPr>
      <dsp:spPr>
        <a:xfrm>
          <a:off x="7745360" y="2356081"/>
          <a:ext cx="170795" cy="170760"/>
        </a:xfrm>
        <a:prstGeom prst="ellipse">
          <a:avLst/>
        </a:prstGeom>
        <a:solidFill>
          <a:schemeClr val="accent2">
            <a:hueOff val="-58215"/>
            <a:satOff val="-3357"/>
            <a:lumOff val="345"/>
            <a:alphaOff val="0"/>
          </a:schemeClr>
        </a:solidFill>
        <a:ln w="12700" cap="flat" cmpd="sng" algn="ctr">
          <a:solidFill>
            <a:schemeClr val="accent2">
              <a:hueOff val="-58215"/>
              <a:satOff val="-3357"/>
              <a:lumOff val="3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D23F1-0399-48CC-9FE9-88E0ABB899FE}">
      <dsp:nvSpPr>
        <dsp:cNvPr id="0" name=""/>
        <dsp:cNvSpPr/>
      </dsp:nvSpPr>
      <dsp:spPr>
        <a:xfrm>
          <a:off x="7432929" y="2356081"/>
          <a:ext cx="170795" cy="170760"/>
        </a:xfrm>
        <a:prstGeom prst="ellipse">
          <a:avLst/>
        </a:prstGeom>
        <a:solidFill>
          <a:schemeClr val="accent2">
            <a:hueOff val="-87322"/>
            <a:satOff val="-5036"/>
            <a:lumOff val="518"/>
            <a:alphaOff val="0"/>
          </a:schemeClr>
        </a:solidFill>
        <a:ln w="12700" cap="flat" cmpd="sng" algn="ctr">
          <a:solidFill>
            <a:schemeClr val="accent2">
              <a:hueOff val="-87322"/>
              <a:satOff val="-5036"/>
              <a:lumOff val="5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44E03-228D-45DF-A321-4E1BE779ED2E}">
      <dsp:nvSpPr>
        <dsp:cNvPr id="0" name=""/>
        <dsp:cNvSpPr/>
      </dsp:nvSpPr>
      <dsp:spPr>
        <a:xfrm>
          <a:off x="7119903" y="2356081"/>
          <a:ext cx="170795" cy="170760"/>
        </a:xfrm>
        <a:prstGeom prst="ellipse">
          <a:avLst/>
        </a:prstGeom>
        <a:solidFill>
          <a:schemeClr val="accent2">
            <a:hueOff val="-116429"/>
            <a:satOff val="-6714"/>
            <a:lumOff val="690"/>
            <a:alphaOff val="0"/>
          </a:schemeClr>
        </a:solidFill>
        <a:ln w="12700" cap="flat" cmpd="sng" algn="ctr">
          <a:solidFill>
            <a:schemeClr val="accent2">
              <a:hueOff val="-116429"/>
              <a:satOff val="-6714"/>
              <a:lumOff val="6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3593C-D394-4DD0-8E37-4561518EF622}">
      <dsp:nvSpPr>
        <dsp:cNvPr id="0" name=""/>
        <dsp:cNvSpPr/>
      </dsp:nvSpPr>
      <dsp:spPr>
        <a:xfrm>
          <a:off x="6636082" y="2270477"/>
          <a:ext cx="341590" cy="341968"/>
        </a:xfrm>
        <a:prstGeom prst="ellipse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accent2">
              <a:hueOff val="-145536"/>
              <a:satOff val="-8393"/>
              <a:lumOff val="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13156-C535-41A1-A3A3-DD3A831C4A59}">
      <dsp:nvSpPr>
        <dsp:cNvPr id="0" name=""/>
        <dsp:cNvSpPr/>
      </dsp:nvSpPr>
      <dsp:spPr>
        <a:xfrm>
          <a:off x="8092902" y="2002907"/>
          <a:ext cx="170795" cy="170760"/>
        </a:xfrm>
        <a:prstGeom prst="ellipse">
          <a:avLst/>
        </a:prstGeom>
        <a:solidFill>
          <a:schemeClr val="accent2">
            <a:hueOff val="-174644"/>
            <a:satOff val="-10071"/>
            <a:lumOff val="1035"/>
            <a:alphaOff val="0"/>
          </a:schemeClr>
        </a:solidFill>
        <a:ln w="12700" cap="flat" cmpd="sng" algn="ctr">
          <a:solidFill>
            <a:schemeClr val="accent2">
              <a:hueOff val="-174644"/>
              <a:satOff val="-10071"/>
              <a:lumOff val="10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A2291-CAFF-4730-A7C7-FD682562F6E7}">
      <dsp:nvSpPr>
        <dsp:cNvPr id="0" name=""/>
        <dsp:cNvSpPr/>
      </dsp:nvSpPr>
      <dsp:spPr>
        <a:xfrm>
          <a:off x="8092902" y="2711495"/>
          <a:ext cx="170795" cy="170760"/>
        </a:xfrm>
        <a:prstGeom prst="ellipse">
          <a:avLst/>
        </a:prstGeom>
        <a:solidFill>
          <a:schemeClr val="accent2">
            <a:hueOff val="-203751"/>
            <a:satOff val="-11750"/>
            <a:lumOff val="1208"/>
            <a:alphaOff val="0"/>
          </a:schemeClr>
        </a:solidFill>
        <a:ln w="12700" cap="flat" cmpd="sng" algn="ctr">
          <a:solidFill>
            <a:schemeClr val="accent2">
              <a:hueOff val="-203751"/>
              <a:satOff val="-11750"/>
              <a:lumOff val="12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F712E-DFEC-451D-AA67-A5BEACBE4FA7}">
      <dsp:nvSpPr>
        <dsp:cNvPr id="0" name=""/>
        <dsp:cNvSpPr/>
      </dsp:nvSpPr>
      <dsp:spPr>
        <a:xfrm>
          <a:off x="8245249" y="2156636"/>
          <a:ext cx="170795" cy="170760"/>
        </a:xfrm>
        <a:prstGeom prst="ellipse">
          <a:avLst/>
        </a:prstGeom>
        <a:solidFill>
          <a:schemeClr val="accent2">
            <a:hueOff val="-232858"/>
            <a:satOff val="-13428"/>
            <a:lumOff val="1380"/>
            <a:alphaOff val="0"/>
          </a:schemeClr>
        </a:solidFill>
        <a:ln w="12700" cap="flat" cmpd="sng" algn="ctr">
          <a:solidFill>
            <a:schemeClr val="accent2">
              <a:hueOff val="-232858"/>
              <a:satOff val="-13428"/>
              <a:lumOff val="13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308B1-FBB6-4F80-AC0C-6B77E753F7D0}">
      <dsp:nvSpPr>
        <dsp:cNvPr id="0" name=""/>
        <dsp:cNvSpPr/>
      </dsp:nvSpPr>
      <dsp:spPr>
        <a:xfrm>
          <a:off x="8255365" y="2559111"/>
          <a:ext cx="170795" cy="170760"/>
        </a:xfrm>
        <a:prstGeom prst="ellipse">
          <a:avLst/>
        </a:prstGeom>
        <a:solidFill>
          <a:schemeClr val="accent2">
            <a:hueOff val="-261965"/>
            <a:satOff val="-15107"/>
            <a:lumOff val="1553"/>
            <a:alphaOff val="0"/>
          </a:schemeClr>
        </a:solidFill>
        <a:ln w="12700" cap="flat" cmpd="sng" algn="ctr">
          <a:solidFill>
            <a:schemeClr val="accent2">
              <a:hueOff val="-261965"/>
              <a:satOff val="-15107"/>
              <a:lumOff val="15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EC31C-235D-4409-BB8C-CFE9361B4258}">
      <dsp:nvSpPr>
        <dsp:cNvPr id="0" name=""/>
        <dsp:cNvSpPr/>
      </dsp:nvSpPr>
      <dsp:spPr>
        <a:xfrm>
          <a:off x="4765070" y="1576679"/>
          <a:ext cx="1729377" cy="1729562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 dirty="0" err="1"/>
            <a:t>Excelence</a:t>
          </a:r>
          <a:r>
            <a:rPr lang="en-ID" sz="2200" kern="1200" dirty="0"/>
            <a:t> University</a:t>
          </a:r>
        </a:p>
      </dsp:txBody>
      <dsp:txXfrm>
        <a:off x="5018331" y="1829967"/>
        <a:ext cx="1222855" cy="1222986"/>
      </dsp:txXfrm>
    </dsp:sp>
    <dsp:sp modelId="{FA53A0C4-777A-42A2-8932-F31089CAF550}">
      <dsp:nvSpPr>
        <dsp:cNvPr id="0" name=""/>
        <dsp:cNvSpPr/>
      </dsp:nvSpPr>
      <dsp:spPr>
        <a:xfrm>
          <a:off x="5458963" y="1103391"/>
          <a:ext cx="341590" cy="341968"/>
        </a:xfrm>
        <a:prstGeom prst="ellipse">
          <a:avLst/>
        </a:prstGeom>
        <a:solidFill>
          <a:schemeClr val="accent2">
            <a:hueOff val="-320180"/>
            <a:satOff val="-18464"/>
            <a:lumOff val="1898"/>
            <a:alphaOff val="0"/>
          </a:schemeClr>
        </a:solidFill>
        <a:ln w="12700" cap="flat" cmpd="sng" algn="ctr">
          <a:solidFill>
            <a:schemeClr val="accent2">
              <a:hueOff val="-320180"/>
              <a:satOff val="-18464"/>
              <a:lumOff val="18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64A39-B14B-4440-986D-8F5C9AECDD4F}">
      <dsp:nvSpPr>
        <dsp:cNvPr id="0" name=""/>
        <dsp:cNvSpPr/>
      </dsp:nvSpPr>
      <dsp:spPr>
        <a:xfrm>
          <a:off x="5244130" y="900362"/>
          <a:ext cx="170795" cy="170760"/>
        </a:xfrm>
        <a:prstGeom prst="ellipse">
          <a:avLst/>
        </a:prstGeom>
        <a:solidFill>
          <a:schemeClr val="accent2">
            <a:hueOff val="-349287"/>
            <a:satOff val="-20143"/>
            <a:lumOff val="2071"/>
            <a:alphaOff val="0"/>
          </a:schemeClr>
        </a:solidFill>
        <a:ln w="12700" cap="flat" cmpd="sng" algn="ctr">
          <a:solidFill>
            <a:schemeClr val="accent2">
              <a:hueOff val="-349287"/>
              <a:satOff val="-20143"/>
              <a:lumOff val="20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39D60-E91A-4407-8C50-E8813D60F6AD}">
      <dsp:nvSpPr>
        <dsp:cNvPr id="0" name=""/>
        <dsp:cNvSpPr/>
      </dsp:nvSpPr>
      <dsp:spPr>
        <a:xfrm>
          <a:off x="5003707" y="649824"/>
          <a:ext cx="170795" cy="170760"/>
        </a:xfrm>
        <a:prstGeom prst="ellipse">
          <a:avLst/>
        </a:prstGeom>
        <a:solidFill>
          <a:schemeClr val="accent2">
            <a:hueOff val="-378394"/>
            <a:satOff val="-21821"/>
            <a:lumOff val="2243"/>
            <a:alphaOff val="0"/>
          </a:schemeClr>
        </a:solidFill>
        <a:ln w="12700" cap="flat" cmpd="sng" algn="ctr">
          <a:solidFill>
            <a:schemeClr val="accent2">
              <a:hueOff val="-378394"/>
              <a:satOff val="-21821"/>
              <a:lumOff val="22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E6E61-4A33-478A-9BD7-ABE10294388F}">
      <dsp:nvSpPr>
        <dsp:cNvPr id="0" name=""/>
        <dsp:cNvSpPr/>
      </dsp:nvSpPr>
      <dsp:spPr>
        <a:xfrm>
          <a:off x="4765070" y="436934"/>
          <a:ext cx="170795" cy="170760"/>
        </a:xfrm>
        <a:prstGeom prst="ellipse">
          <a:avLst/>
        </a:prstGeom>
        <a:solidFill>
          <a:schemeClr val="accent2">
            <a:hueOff val="-407502"/>
            <a:satOff val="-23500"/>
            <a:lumOff val="2416"/>
            <a:alphaOff val="0"/>
          </a:schemeClr>
        </a:solidFill>
        <a:ln w="12700" cap="flat" cmpd="sng" algn="ctr">
          <a:solidFill>
            <a:schemeClr val="accent2">
              <a:hueOff val="-407502"/>
              <a:satOff val="-23500"/>
              <a:lumOff val="24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28F33-9FF0-43EA-AE33-2854C18E8382}">
      <dsp:nvSpPr>
        <dsp:cNvPr id="0" name=""/>
        <dsp:cNvSpPr/>
      </dsp:nvSpPr>
      <dsp:spPr>
        <a:xfrm>
          <a:off x="4400270" y="436934"/>
          <a:ext cx="170795" cy="170760"/>
        </a:xfrm>
        <a:prstGeom prst="ellipse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accent2">
              <a:hueOff val="-436609"/>
              <a:satOff val="-25178"/>
              <a:lumOff val="2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792FE-2726-48A4-9CD6-2DF7AA4E762A}">
      <dsp:nvSpPr>
        <dsp:cNvPr id="0" name=""/>
        <dsp:cNvSpPr/>
      </dsp:nvSpPr>
      <dsp:spPr>
        <a:xfrm>
          <a:off x="4034875" y="436934"/>
          <a:ext cx="170795" cy="170760"/>
        </a:xfrm>
        <a:prstGeom prst="ellipse">
          <a:avLst/>
        </a:prstGeom>
        <a:solidFill>
          <a:schemeClr val="accent2">
            <a:hueOff val="-465716"/>
            <a:satOff val="-26857"/>
            <a:lumOff val="2761"/>
            <a:alphaOff val="0"/>
          </a:schemeClr>
        </a:solidFill>
        <a:ln w="12700" cap="flat" cmpd="sng" algn="ctr">
          <a:solidFill>
            <a:schemeClr val="accent2">
              <a:hueOff val="-465716"/>
              <a:satOff val="-26857"/>
              <a:lumOff val="27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2D9D8-2AF6-477D-B5B1-514EC829EFE3}">
      <dsp:nvSpPr>
        <dsp:cNvPr id="0" name=""/>
        <dsp:cNvSpPr/>
      </dsp:nvSpPr>
      <dsp:spPr>
        <a:xfrm>
          <a:off x="3670075" y="436934"/>
          <a:ext cx="170795" cy="170760"/>
        </a:xfrm>
        <a:prstGeom prst="ellipse">
          <a:avLst/>
        </a:prstGeom>
        <a:solidFill>
          <a:schemeClr val="accent2">
            <a:hueOff val="-494823"/>
            <a:satOff val="-28536"/>
            <a:lumOff val="2934"/>
            <a:alphaOff val="0"/>
          </a:schemeClr>
        </a:solidFill>
        <a:ln w="12700" cap="flat" cmpd="sng" algn="ctr">
          <a:solidFill>
            <a:schemeClr val="accent2">
              <a:hueOff val="-494823"/>
              <a:satOff val="-28536"/>
              <a:lumOff val="29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D04EF-2D7F-4B98-9B85-7AEE71B8350B}">
      <dsp:nvSpPr>
        <dsp:cNvPr id="0" name=""/>
        <dsp:cNvSpPr/>
      </dsp:nvSpPr>
      <dsp:spPr>
        <a:xfrm>
          <a:off x="3305275" y="436934"/>
          <a:ext cx="170795" cy="170760"/>
        </a:xfrm>
        <a:prstGeom prst="ellipse">
          <a:avLst/>
        </a:prstGeom>
        <a:solidFill>
          <a:schemeClr val="accent2">
            <a:hueOff val="-523931"/>
            <a:satOff val="-30214"/>
            <a:lumOff val="3106"/>
            <a:alphaOff val="0"/>
          </a:schemeClr>
        </a:solidFill>
        <a:ln w="12700" cap="flat" cmpd="sng" algn="ctr">
          <a:solidFill>
            <a:schemeClr val="accent2">
              <a:hueOff val="-523931"/>
              <a:satOff val="-30214"/>
              <a:lumOff val="31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63A928-FCCC-409C-B3C9-26BA56E75651}">
      <dsp:nvSpPr>
        <dsp:cNvPr id="0" name=""/>
        <dsp:cNvSpPr/>
      </dsp:nvSpPr>
      <dsp:spPr>
        <a:xfrm>
          <a:off x="2940475" y="436934"/>
          <a:ext cx="170795" cy="170760"/>
        </a:xfrm>
        <a:prstGeom prst="ellipse">
          <a:avLst/>
        </a:prstGeom>
        <a:solidFill>
          <a:schemeClr val="accent2">
            <a:hueOff val="-553038"/>
            <a:satOff val="-31893"/>
            <a:lumOff val="3279"/>
            <a:alphaOff val="0"/>
          </a:schemeClr>
        </a:solidFill>
        <a:ln w="12700" cap="flat" cmpd="sng" algn="ctr">
          <a:solidFill>
            <a:schemeClr val="accent2">
              <a:hueOff val="-553038"/>
              <a:satOff val="-31893"/>
              <a:lumOff val="32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D9AD7-A721-4574-A74C-5D6B21AFF11E}">
      <dsp:nvSpPr>
        <dsp:cNvPr id="0" name=""/>
        <dsp:cNvSpPr/>
      </dsp:nvSpPr>
      <dsp:spPr>
        <a:xfrm>
          <a:off x="1973392" y="2190"/>
          <a:ext cx="3928959" cy="43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b="1" kern="1200" dirty="0" err="1"/>
            <a:t>Kualitas</a:t>
          </a:r>
          <a:r>
            <a:rPr lang="en-ID" sz="1800" b="1" kern="1200" dirty="0"/>
            <a:t> </a:t>
          </a:r>
          <a:r>
            <a:rPr lang="en-ID" sz="1800" b="1" kern="1200" dirty="0" err="1"/>
            <a:t>Penelitian</a:t>
          </a:r>
          <a:r>
            <a:rPr lang="en-ID" sz="1800" b="1" kern="1200" dirty="0"/>
            <a:t> yang </a:t>
          </a:r>
          <a:r>
            <a:rPr lang="en-ID" sz="1800" b="1" kern="1200" dirty="0" err="1"/>
            <a:t>baik</a:t>
          </a:r>
          <a:endParaRPr lang="en-ID" sz="1800" b="1" kern="1200" dirty="0"/>
        </a:p>
      </dsp:txBody>
      <dsp:txXfrm>
        <a:off x="1973392" y="2190"/>
        <a:ext cx="3928959" cy="439673"/>
      </dsp:txXfrm>
    </dsp:sp>
    <dsp:sp modelId="{2EEB1A33-F79B-41C3-A430-E7E90CDC3E33}">
      <dsp:nvSpPr>
        <dsp:cNvPr id="0" name=""/>
        <dsp:cNvSpPr/>
      </dsp:nvSpPr>
      <dsp:spPr>
        <a:xfrm>
          <a:off x="4635932" y="1429225"/>
          <a:ext cx="341590" cy="341968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0ACBB-29F7-426C-83D0-4C944C921CC1}">
      <dsp:nvSpPr>
        <dsp:cNvPr id="0" name=""/>
        <dsp:cNvSpPr/>
      </dsp:nvSpPr>
      <dsp:spPr>
        <a:xfrm>
          <a:off x="4416933" y="1248605"/>
          <a:ext cx="170795" cy="170760"/>
        </a:xfrm>
        <a:prstGeom prst="ellipse">
          <a:avLst/>
        </a:prstGeom>
        <a:solidFill>
          <a:schemeClr val="accent2">
            <a:hueOff val="-611252"/>
            <a:satOff val="-35250"/>
            <a:lumOff val="3624"/>
            <a:alphaOff val="0"/>
          </a:schemeClr>
        </a:solidFill>
        <a:ln w="12700" cap="flat" cmpd="sng" algn="ctr">
          <a:solidFill>
            <a:schemeClr val="accent2">
              <a:hueOff val="-611252"/>
              <a:satOff val="-35250"/>
              <a:lumOff val="3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59221-42B9-482A-A35F-E069B479867D}">
      <dsp:nvSpPr>
        <dsp:cNvPr id="0" name=""/>
        <dsp:cNvSpPr/>
      </dsp:nvSpPr>
      <dsp:spPr>
        <a:xfrm>
          <a:off x="4052133" y="1248605"/>
          <a:ext cx="170795" cy="170760"/>
        </a:xfrm>
        <a:prstGeom prst="ellipse">
          <a:avLst/>
        </a:prstGeom>
        <a:solidFill>
          <a:schemeClr val="accent2">
            <a:hueOff val="-640360"/>
            <a:satOff val="-36928"/>
            <a:lumOff val="3796"/>
            <a:alphaOff val="0"/>
          </a:schemeClr>
        </a:solidFill>
        <a:ln w="12700" cap="flat" cmpd="sng" algn="ctr">
          <a:solidFill>
            <a:schemeClr val="accent2">
              <a:hueOff val="-640360"/>
              <a:satOff val="-36928"/>
              <a:lumOff val="37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635E1-B370-43DF-9854-920F8B39324B}">
      <dsp:nvSpPr>
        <dsp:cNvPr id="0" name=""/>
        <dsp:cNvSpPr/>
      </dsp:nvSpPr>
      <dsp:spPr>
        <a:xfrm>
          <a:off x="3687333" y="1248605"/>
          <a:ext cx="170795" cy="170760"/>
        </a:xfrm>
        <a:prstGeom prst="ellipse">
          <a:avLst/>
        </a:prstGeom>
        <a:solidFill>
          <a:schemeClr val="accent2">
            <a:hueOff val="-669467"/>
            <a:satOff val="-38607"/>
            <a:lumOff val="3969"/>
            <a:alphaOff val="0"/>
          </a:schemeClr>
        </a:solidFill>
        <a:ln w="12700" cap="flat" cmpd="sng" algn="ctr">
          <a:solidFill>
            <a:schemeClr val="accent2">
              <a:hueOff val="-669467"/>
              <a:satOff val="-38607"/>
              <a:lumOff val="39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184A2-9D30-4ED6-A41C-0077A95A249F}">
      <dsp:nvSpPr>
        <dsp:cNvPr id="0" name=""/>
        <dsp:cNvSpPr/>
      </dsp:nvSpPr>
      <dsp:spPr>
        <a:xfrm>
          <a:off x="3322533" y="1248605"/>
          <a:ext cx="170795" cy="170760"/>
        </a:xfrm>
        <a:prstGeom prst="ellipse">
          <a:avLst/>
        </a:prstGeom>
        <a:solidFill>
          <a:schemeClr val="accent2">
            <a:hueOff val="-698574"/>
            <a:satOff val="-40285"/>
            <a:lumOff val="4141"/>
            <a:alphaOff val="0"/>
          </a:schemeClr>
        </a:solidFill>
        <a:ln w="12700" cap="flat" cmpd="sng" algn="ctr">
          <a:solidFill>
            <a:schemeClr val="accent2">
              <a:hueOff val="-698574"/>
              <a:satOff val="-40285"/>
              <a:lumOff val="41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0B4A6-4C62-4442-84BE-F13A99F9D65A}">
      <dsp:nvSpPr>
        <dsp:cNvPr id="0" name=""/>
        <dsp:cNvSpPr/>
      </dsp:nvSpPr>
      <dsp:spPr>
        <a:xfrm>
          <a:off x="2957138" y="1248605"/>
          <a:ext cx="170795" cy="170760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358B5-E00C-4F7A-9F31-ADD41F7FD735}">
      <dsp:nvSpPr>
        <dsp:cNvPr id="0" name=""/>
        <dsp:cNvSpPr/>
      </dsp:nvSpPr>
      <dsp:spPr>
        <a:xfrm>
          <a:off x="2592338" y="1248605"/>
          <a:ext cx="170795" cy="170760"/>
        </a:xfrm>
        <a:prstGeom prst="ellipse">
          <a:avLst/>
        </a:prstGeom>
        <a:solidFill>
          <a:schemeClr val="accent2">
            <a:hueOff val="-756789"/>
            <a:satOff val="-43643"/>
            <a:lumOff val="4487"/>
            <a:alphaOff val="0"/>
          </a:schemeClr>
        </a:solidFill>
        <a:ln w="12700" cap="flat" cmpd="sng" algn="ctr">
          <a:solidFill>
            <a:schemeClr val="accent2">
              <a:hueOff val="-756789"/>
              <a:satOff val="-43643"/>
              <a:lumOff val="44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78DCF-FC68-4806-99EB-29C93BC3E79E}">
      <dsp:nvSpPr>
        <dsp:cNvPr id="0" name=""/>
        <dsp:cNvSpPr/>
      </dsp:nvSpPr>
      <dsp:spPr>
        <a:xfrm>
          <a:off x="2133135" y="808035"/>
          <a:ext cx="2917962" cy="43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b="1" kern="1200" dirty="0" err="1"/>
            <a:t>Jumlah</a:t>
          </a:r>
          <a:r>
            <a:rPr lang="en-ID" sz="1600" b="1" kern="1200" dirty="0"/>
            <a:t> </a:t>
          </a:r>
          <a:r>
            <a:rPr lang="en-ID" sz="1600" b="1" kern="1200" dirty="0" err="1"/>
            <a:t>Publikasi</a:t>
          </a:r>
          <a:r>
            <a:rPr lang="en-ID" sz="1600" b="1" kern="1200" dirty="0"/>
            <a:t> </a:t>
          </a:r>
          <a:r>
            <a:rPr lang="en-ID" sz="1600" b="1" kern="1200" dirty="0" err="1"/>
            <a:t>Perdosen</a:t>
          </a:r>
          <a:r>
            <a:rPr lang="en-ID" sz="1600" b="1" kern="1200" dirty="0"/>
            <a:t>  dan </a:t>
          </a:r>
          <a:r>
            <a:rPr lang="en-ID" sz="1600" b="1" kern="1200" dirty="0" err="1"/>
            <a:t>Sitasi</a:t>
          </a:r>
          <a:r>
            <a:rPr lang="en-ID" sz="1600" b="1" kern="1200" dirty="0"/>
            <a:t> yang Banyak</a:t>
          </a:r>
        </a:p>
      </dsp:txBody>
      <dsp:txXfrm>
        <a:off x="2133135" y="808035"/>
        <a:ext cx="2917962" cy="439673"/>
      </dsp:txXfrm>
    </dsp:sp>
    <dsp:sp modelId="{E8D6779E-B802-4964-9363-5B6B46706DC5}">
      <dsp:nvSpPr>
        <dsp:cNvPr id="0" name=""/>
        <dsp:cNvSpPr/>
      </dsp:nvSpPr>
      <dsp:spPr>
        <a:xfrm>
          <a:off x="4281248" y="2270477"/>
          <a:ext cx="341590" cy="341968"/>
        </a:xfrm>
        <a:prstGeom prst="ellipse">
          <a:avLst/>
        </a:prstGeom>
        <a:solidFill>
          <a:schemeClr val="accent2">
            <a:hueOff val="-785896"/>
            <a:satOff val="-45321"/>
            <a:lumOff val="4659"/>
            <a:alphaOff val="0"/>
          </a:schemeClr>
        </a:solidFill>
        <a:ln w="12700" cap="flat" cmpd="sng" algn="ctr">
          <a:solidFill>
            <a:schemeClr val="accent2">
              <a:hueOff val="-785896"/>
              <a:satOff val="-45321"/>
              <a:lumOff val="46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1567C-FF0A-4795-A1B8-B1272A625233}">
      <dsp:nvSpPr>
        <dsp:cNvPr id="0" name=""/>
        <dsp:cNvSpPr/>
      </dsp:nvSpPr>
      <dsp:spPr>
        <a:xfrm>
          <a:off x="3943228" y="2356081"/>
          <a:ext cx="170795" cy="170760"/>
        </a:xfrm>
        <a:prstGeom prst="ellipse">
          <a:avLst/>
        </a:prstGeom>
        <a:solidFill>
          <a:schemeClr val="accent2">
            <a:hueOff val="-815003"/>
            <a:satOff val="-47000"/>
            <a:lumOff val="4832"/>
            <a:alphaOff val="0"/>
          </a:schemeClr>
        </a:solidFill>
        <a:ln w="12700" cap="flat" cmpd="sng" algn="ctr">
          <a:solidFill>
            <a:schemeClr val="accent2">
              <a:hueOff val="-815003"/>
              <a:satOff val="-47000"/>
              <a:lumOff val="48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36655-DB79-40CF-A2F0-812F722C33BE}">
      <dsp:nvSpPr>
        <dsp:cNvPr id="0" name=""/>
        <dsp:cNvSpPr/>
      </dsp:nvSpPr>
      <dsp:spPr>
        <a:xfrm>
          <a:off x="3605803" y="2356081"/>
          <a:ext cx="170795" cy="170760"/>
        </a:xfrm>
        <a:prstGeom prst="ellipse">
          <a:avLst/>
        </a:prstGeom>
        <a:solidFill>
          <a:schemeClr val="accent2">
            <a:hueOff val="-844111"/>
            <a:satOff val="-48678"/>
            <a:lumOff val="5004"/>
            <a:alphaOff val="0"/>
          </a:schemeClr>
        </a:solidFill>
        <a:ln w="12700" cap="flat" cmpd="sng" algn="ctr">
          <a:solidFill>
            <a:schemeClr val="accent2">
              <a:hueOff val="-844111"/>
              <a:satOff val="-48678"/>
              <a:lumOff val="50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0F0BA-0AE9-4385-AB2A-86BF3DDEE6C1}">
      <dsp:nvSpPr>
        <dsp:cNvPr id="0" name=""/>
        <dsp:cNvSpPr/>
      </dsp:nvSpPr>
      <dsp:spPr>
        <a:xfrm>
          <a:off x="3267783" y="2356081"/>
          <a:ext cx="170795" cy="170760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D6978-39AC-419E-B308-352D6FDADD2C}">
      <dsp:nvSpPr>
        <dsp:cNvPr id="0" name=""/>
        <dsp:cNvSpPr/>
      </dsp:nvSpPr>
      <dsp:spPr>
        <a:xfrm>
          <a:off x="2930358" y="2356081"/>
          <a:ext cx="170795" cy="170760"/>
        </a:xfrm>
        <a:prstGeom prst="ellipse">
          <a:avLst/>
        </a:prstGeom>
        <a:solidFill>
          <a:schemeClr val="accent2">
            <a:hueOff val="-902325"/>
            <a:satOff val="-52035"/>
            <a:lumOff val="5349"/>
            <a:alphaOff val="0"/>
          </a:schemeClr>
        </a:solidFill>
        <a:ln w="12700" cap="flat" cmpd="sng" algn="ctr">
          <a:solidFill>
            <a:schemeClr val="accent2">
              <a:hueOff val="-902325"/>
              <a:satOff val="-52035"/>
              <a:lumOff val="53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5A508-868F-4403-9B92-DEA4D1525276}">
      <dsp:nvSpPr>
        <dsp:cNvPr id="0" name=""/>
        <dsp:cNvSpPr/>
      </dsp:nvSpPr>
      <dsp:spPr>
        <a:xfrm>
          <a:off x="2592338" y="2356081"/>
          <a:ext cx="170795" cy="170760"/>
        </a:xfrm>
        <a:prstGeom prst="ellipse">
          <a:avLst/>
        </a:prstGeom>
        <a:solidFill>
          <a:schemeClr val="accent2">
            <a:hueOff val="-931432"/>
            <a:satOff val="-53714"/>
            <a:lumOff val="5522"/>
            <a:alphaOff val="0"/>
          </a:schemeClr>
        </a:solidFill>
        <a:ln w="12700" cap="flat" cmpd="sng" algn="ctr">
          <a:solidFill>
            <a:schemeClr val="accent2">
              <a:hueOff val="-931432"/>
              <a:satOff val="-53714"/>
              <a:lumOff val="55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0637B-3924-468E-961F-C772CB92C678}">
      <dsp:nvSpPr>
        <dsp:cNvPr id="0" name=""/>
        <dsp:cNvSpPr/>
      </dsp:nvSpPr>
      <dsp:spPr>
        <a:xfrm>
          <a:off x="2591148" y="1918648"/>
          <a:ext cx="1513949" cy="43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800" kern="1200" dirty="0" err="1"/>
            <a:t>Jumlah</a:t>
          </a:r>
          <a:r>
            <a:rPr lang="en-ID" sz="1800" kern="1200" dirty="0"/>
            <a:t> paten yang </a:t>
          </a:r>
          <a:r>
            <a:rPr lang="en-ID" sz="1800" kern="1200" dirty="0" err="1"/>
            <a:t>banyak</a:t>
          </a:r>
          <a:endParaRPr lang="en-ID" sz="1800" kern="1200" dirty="0"/>
        </a:p>
      </dsp:txBody>
      <dsp:txXfrm>
        <a:off x="2591148" y="1918648"/>
        <a:ext cx="1513949" cy="439673"/>
      </dsp:txXfrm>
    </dsp:sp>
    <dsp:sp modelId="{6EF776C3-7128-49BC-AD3A-3E73737583F9}">
      <dsp:nvSpPr>
        <dsp:cNvPr id="0" name=""/>
        <dsp:cNvSpPr/>
      </dsp:nvSpPr>
      <dsp:spPr>
        <a:xfrm>
          <a:off x="4635932" y="3098282"/>
          <a:ext cx="341590" cy="341968"/>
        </a:xfrm>
        <a:prstGeom prst="ellipse">
          <a:avLst/>
        </a:prstGeom>
        <a:solidFill>
          <a:schemeClr val="accent2">
            <a:hueOff val="-989647"/>
            <a:satOff val="-57071"/>
            <a:lumOff val="5867"/>
            <a:alphaOff val="0"/>
          </a:schemeClr>
        </a:solidFill>
        <a:ln w="12700" cap="flat" cmpd="sng" algn="ctr">
          <a:solidFill>
            <a:schemeClr val="accent2">
              <a:hueOff val="-989647"/>
              <a:satOff val="-57071"/>
              <a:lumOff val="58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24870-AA0F-4A84-9DEB-266556F44AD9}">
      <dsp:nvSpPr>
        <dsp:cNvPr id="0" name=""/>
        <dsp:cNvSpPr/>
      </dsp:nvSpPr>
      <dsp:spPr>
        <a:xfrm>
          <a:off x="4416933" y="3446077"/>
          <a:ext cx="170795" cy="170760"/>
        </a:xfrm>
        <a:prstGeom prst="ellipse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accent2">
              <a:hueOff val="-1018754"/>
              <a:satOff val="-58750"/>
              <a:lumOff val="60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59FF8-9662-4EB2-8381-3ED82CB39A20}">
      <dsp:nvSpPr>
        <dsp:cNvPr id="0" name=""/>
        <dsp:cNvSpPr/>
      </dsp:nvSpPr>
      <dsp:spPr>
        <a:xfrm>
          <a:off x="4052133" y="3446077"/>
          <a:ext cx="170795" cy="170760"/>
        </a:xfrm>
        <a:prstGeom prst="ellipse">
          <a:avLst/>
        </a:prstGeom>
        <a:solidFill>
          <a:schemeClr val="accent2">
            <a:hueOff val="-1047861"/>
            <a:satOff val="-60428"/>
            <a:lumOff val="6212"/>
            <a:alphaOff val="0"/>
          </a:schemeClr>
        </a:solidFill>
        <a:ln w="12700" cap="flat" cmpd="sng" algn="ctr">
          <a:solidFill>
            <a:schemeClr val="accent2">
              <a:hueOff val="-1047861"/>
              <a:satOff val="-60428"/>
              <a:lumOff val="62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18AF4-4CD8-4624-A07B-E95AF606E0D1}">
      <dsp:nvSpPr>
        <dsp:cNvPr id="0" name=""/>
        <dsp:cNvSpPr/>
      </dsp:nvSpPr>
      <dsp:spPr>
        <a:xfrm>
          <a:off x="3687333" y="3446077"/>
          <a:ext cx="170795" cy="170760"/>
        </a:xfrm>
        <a:prstGeom prst="ellipse">
          <a:avLst/>
        </a:prstGeom>
        <a:solidFill>
          <a:schemeClr val="accent2">
            <a:hueOff val="-1076969"/>
            <a:satOff val="-62107"/>
            <a:lumOff val="6385"/>
            <a:alphaOff val="0"/>
          </a:schemeClr>
        </a:solidFill>
        <a:ln w="12700" cap="flat" cmpd="sng" algn="ctr">
          <a:solidFill>
            <a:schemeClr val="accent2">
              <a:hueOff val="-1076969"/>
              <a:satOff val="-62107"/>
              <a:lumOff val="6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746B3-8619-48FC-8F10-5C90934C61DE}">
      <dsp:nvSpPr>
        <dsp:cNvPr id="0" name=""/>
        <dsp:cNvSpPr/>
      </dsp:nvSpPr>
      <dsp:spPr>
        <a:xfrm>
          <a:off x="3322533" y="3446077"/>
          <a:ext cx="170795" cy="170760"/>
        </a:xfrm>
        <a:prstGeom prst="ellipse">
          <a:avLst/>
        </a:prstGeom>
        <a:solidFill>
          <a:schemeClr val="accent2">
            <a:hueOff val="-1106076"/>
            <a:satOff val="-63785"/>
            <a:lumOff val="6557"/>
            <a:alphaOff val="0"/>
          </a:schemeClr>
        </a:solidFill>
        <a:ln w="12700" cap="flat" cmpd="sng" algn="ctr">
          <a:solidFill>
            <a:schemeClr val="accent2">
              <a:hueOff val="-1106076"/>
              <a:satOff val="-63785"/>
              <a:lumOff val="65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66DF9-0788-4D5C-B301-2DA0BE9246D0}">
      <dsp:nvSpPr>
        <dsp:cNvPr id="0" name=""/>
        <dsp:cNvSpPr/>
      </dsp:nvSpPr>
      <dsp:spPr>
        <a:xfrm>
          <a:off x="2957138" y="3446077"/>
          <a:ext cx="170795" cy="170760"/>
        </a:xfrm>
        <a:prstGeom prst="ellipse">
          <a:avLst/>
        </a:prstGeom>
        <a:solidFill>
          <a:schemeClr val="accent2">
            <a:hueOff val="-1135183"/>
            <a:satOff val="-65464"/>
            <a:lumOff val="6730"/>
            <a:alphaOff val="0"/>
          </a:schemeClr>
        </a:solidFill>
        <a:ln w="12700" cap="flat" cmpd="sng" algn="ctr">
          <a:solidFill>
            <a:schemeClr val="accent2">
              <a:hueOff val="-1135183"/>
              <a:satOff val="-65464"/>
              <a:lumOff val="67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E01E2-6137-498A-9F19-453CD6AB5F9B}">
      <dsp:nvSpPr>
        <dsp:cNvPr id="0" name=""/>
        <dsp:cNvSpPr/>
      </dsp:nvSpPr>
      <dsp:spPr>
        <a:xfrm>
          <a:off x="2592338" y="3446077"/>
          <a:ext cx="170795" cy="170760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9EEC4-E394-44B9-ADA0-371C8D38C380}">
      <dsp:nvSpPr>
        <dsp:cNvPr id="0" name=""/>
        <dsp:cNvSpPr/>
      </dsp:nvSpPr>
      <dsp:spPr>
        <a:xfrm>
          <a:off x="2591148" y="3005507"/>
          <a:ext cx="2001936" cy="43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200" kern="1200" dirty="0"/>
        </a:p>
      </dsp:txBody>
      <dsp:txXfrm>
        <a:off x="2591148" y="3005507"/>
        <a:ext cx="2001936" cy="439673"/>
      </dsp:txXfrm>
    </dsp:sp>
    <dsp:sp modelId="{5BFA2C21-C6E5-4016-9B0A-FD2BB8227E6F}">
      <dsp:nvSpPr>
        <dsp:cNvPr id="0" name=""/>
        <dsp:cNvSpPr/>
      </dsp:nvSpPr>
      <dsp:spPr>
        <a:xfrm>
          <a:off x="5458963" y="3408878"/>
          <a:ext cx="341590" cy="341968"/>
        </a:xfrm>
        <a:prstGeom prst="ellipse">
          <a:avLst/>
        </a:prstGeom>
        <a:solidFill>
          <a:schemeClr val="accent2">
            <a:hueOff val="-1222505"/>
            <a:satOff val="-70500"/>
            <a:lumOff val="7248"/>
            <a:alphaOff val="0"/>
          </a:schemeClr>
        </a:solidFill>
        <a:ln w="12700" cap="flat" cmpd="sng" algn="ctr">
          <a:solidFill>
            <a:schemeClr val="accent2">
              <a:hueOff val="-1222505"/>
              <a:satOff val="-70500"/>
              <a:lumOff val="72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487DC-1CAB-4686-BF02-7DB151480B37}">
      <dsp:nvSpPr>
        <dsp:cNvPr id="0" name=""/>
        <dsp:cNvSpPr/>
      </dsp:nvSpPr>
      <dsp:spPr>
        <a:xfrm>
          <a:off x="5286977" y="3755776"/>
          <a:ext cx="170795" cy="170760"/>
        </a:xfrm>
        <a:prstGeom prst="ellipse">
          <a:avLst/>
        </a:prstGeom>
        <a:solidFill>
          <a:schemeClr val="accent2">
            <a:hueOff val="-1251612"/>
            <a:satOff val="-72178"/>
            <a:lumOff val="7420"/>
            <a:alphaOff val="0"/>
          </a:schemeClr>
        </a:solidFill>
        <a:ln w="12700" cap="flat" cmpd="sng" algn="ctr">
          <a:solidFill>
            <a:schemeClr val="accent2">
              <a:hueOff val="-1251612"/>
              <a:satOff val="-72178"/>
              <a:lumOff val="74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99DFB-107F-480C-8F34-9385CEC752DC}">
      <dsp:nvSpPr>
        <dsp:cNvPr id="0" name=""/>
        <dsp:cNvSpPr/>
      </dsp:nvSpPr>
      <dsp:spPr>
        <a:xfrm>
          <a:off x="5041794" y="4031861"/>
          <a:ext cx="170795" cy="170760"/>
        </a:xfrm>
        <a:prstGeom prst="ellipse">
          <a:avLst/>
        </a:prstGeom>
        <a:solidFill>
          <a:schemeClr val="accent2">
            <a:hueOff val="-1280719"/>
            <a:satOff val="-73857"/>
            <a:lumOff val="7593"/>
            <a:alphaOff val="0"/>
          </a:schemeClr>
        </a:solidFill>
        <a:ln w="12700" cap="flat" cmpd="sng" algn="ctr">
          <a:solidFill>
            <a:schemeClr val="accent2">
              <a:hueOff val="-1280719"/>
              <a:satOff val="-73857"/>
              <a:lumOff val="75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92D2D-BDF8-4A83-9D7E-A66C844381EC}">
      <dsp:nvSpPr>
        <dsp:cNvPr id="0" name=""/>
        <dsp:cNvSpPr/>
      </dsp:nvSpPr>
      <dsp:spPr>
        <a:xfrm>
          <a:off x="4765070" y="4313324"/>
          <a:ext cx="170795" cy="170760"/>
        </a:xfrm>
        <a:prstGeom prst="ellipse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accent2">
              <a:hueOff val="-1309827"/>
              <a:satOff val="-75535"/>
              <a:lumOff val="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A15F1-98FD-4C39-9350-B2B237DAFDF2}">
      <dsp:nvSpPr>
        <dsp:cNvPr id="0" name=""/>
        <dsp:cNvSpPr/>
      </dsp:nvSpPr>
      <dsp:spPr>
        <a:xfrm>
          <a:off x="4400270" y="4313324"/>
          <a:ext cx="170795" cy="170760"/>
        </a:xfrm>
        <a:prstGeom prst="ellipse">
          <a:avLst/>
        </a:prstGeom>
        <a:solidFill>
          <a:schemeClr val="accent2">
            <a:hueOff val="-1338934"/>
            <a:satOff val="-77214"/>
            <a:lumOff val="7938"/>
            <a:alphaOff val="0"/>
          </a:schemeClr>
        </a:solidFill>
        <a:ln w="12700" cap="flat" cmpd="sng" algn="ctr">
          <a:solidFill>
            <a:schemeClr val="accent2">
              <a:hueOff val="-1338934"/>
              <a:satOff val="-77214"/>
              <a:lumOff val="79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627FA-1AF1-4C20-8275-B01167F69278}">
      <dsp:nvSpPr>
        <dsp:cNvPr id="0" name=""/>
        <dsp:cNvSpPr/>
      </dsp:nvSpPr>
      <dsp:spPr>
        <a:xfrm>
          <a:off x="4034875" y="4313324"/>
          <a:ext cx="170795" cy="170760"/>
        </a:xfrm>
        <a:prstGeom prst="ellipse">
          <a:avLst/>
        </a:prstGeom>
        <a:solidFill>
          <a:schemeClr val="accent2">
            <a:hueOff val="-1368041"/>
            <a:satOff val="-78892"/>
            <a:lumOff val="8110"/>
            <a:alphaOff val="0"/>
          </a:schemeClr>
        </a:solidFill>
        <a:ln w="12700" cap="flat" cmpd="sng" algn="ctr">
          <a:solidFill>
            <a:schemeClr val="accent2">
              <a:hueOff val="-1368041"/>
              <a:satOff val="-78892"/>
              <a:lumOff val="81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B4838-9934-4837-BC2B-55A5758AD6C1}">
      <dsp:nvSpPr>
        <dsp:cNvPr id="0" name=""/>
        <dsp:cNvSpPr/>
      </dsp:nvSpPr>
      <dsp:spPr>
        <a:xfrm>
          <a:off x="3670075" y="4313324"/>
          <a:ext cx="170795" cy="170760"/>
        </a:xfrm>
        <a:prstGeom prst="ellipse">
          <a:avLst/>
        </a:prstGeom>
        <a:solidFill>
          <a:schemeClr val="accent2">
            <a:hueOff val="-1397148"/>
            <a:satOff val="-80571"/>
            <a:lumOff val="8283"/>
            <a:alphaOff val="0"/>
          </a:schemeClr>
        </a:solidFill>
        <a:ln w="12700" cap="flat" cmpd="sng" algn="ctr">
          <a:solidFill>
            <a:schemeClr val="accent2">
              <a:hueOff val="-1397148"/>
              <a:satOff val="-80571"/>
              <a:lumOff val="82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5B005-D4B7-4EDD-BDD6-B683BD8A7E4C}">
      <dsp:nvSpPr>
        <dsp:cNvPr id="0" name=""/>
        <dsp:cNvSpPr/>
      </dsp:nvSpPr>
      <dsp:spPr>
        <a:xfrm>
          <a:off x="3305275" y="4313324"/>
          <a:ext cx="170795" cy="170760"/>
        </a:xfrm>
        <a:prstGeom prst="ellipse">
          <a:avLst/>
        </a:prstGeom>
        <a:solidFill>
          <a:schemeClr val="accent2">
            <a:hueOff val="-1426256"/>
            <a:satOff val="-82249"/>
            <a:lumOff val="8455"/>
            <a:alphaOff val="0"/>
          </a:schemeClr>
        </a:solidFill>
        <a:ln w="12700" cap="flat" cmpd="sng" algn="ctr">
          <a:solidFill>
            <a:schemeClr val="accent2">
              <a:hueOff val="-1426256"/>
              <a:satOff val="-82249"/>
              <a:lumOff val="84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10954-432A-45EF-AA77-0E65F9F88BC3}">
      <dsp:nvSpPr>
        <dsp:cNvPr id="0" name=""/>
        <dsp:cNvSpPr/>
      </dsp:nvSpPr>
      <dsp:spPr>
        <a:xfrm>
          <a:off x="2940475" y="4313324"/>
          <a:ext cx="170795" cy="1707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21340-BC29-41D2-B440-8E28D82384A8}">
      <dsp:nvSpPr>
        <dsp:cNvPr id="0" name=""/>
        <dsp:cNvSpPr/>
      </dsp:nvSpPr>
      <dsp:spPr>
        <a:xfrm>
          <a:off x="2936904" y="3872305"/>
          <a:ext cx="2001936" cy="439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2200" kern="1200" dirty="0"/>
        </a:p>
      </dsp:txBody>
      <dsp:txXfrm>
        <a:off x="2936904" y="3872305"/>
        <a:ext cx="2001936" cy="439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AC81F-FE66-489C-92D1-B5157EA0AA6D}">
      <dsp:nvSpPr>
        <dsp:cNvPr id="0" name=""/>
        <dsp:cNvSpPr/>
      </dsp:nvSpPr>
      <dsp:spPr>
        <a:xfrm>
          <a:off x="839180" y="264060"/>
          <a:ext cx="3066692" cy="106502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7F20A-7D73-40E3-9616-CDA2AF47573F}">
      <dsp:nvSpPr>
        <dsp:cNvPr id="0" name=""/>
        <dsp:cNvSpPr/>
      </dsp:nvSpPr>
      <dsp:spPr>
        <a:xfrm>
          <a:off x="2080120" y="2871938"/>
          <a:ext cx="594320" cy="38036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39134-83EA-4951-B372-A2959091803B}">
      <dsp:nvSpPr>
        <dsp:cNvPr id="0" name=""/>
        <dsp:cNvSpPr/>
      </dsp:nvSpPr>
      <dsp:spPr>
        <a:xfrm>
          <a:off x="950912" y="3176230"/>
          <a:ext cx="2852737" cy="713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STRESS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/>
            <a:t>(</a:t>
          </a:r>
          <a:r>
            <a:rPr lang="en-ID" sz="1400" kern="1200" dirty="0" err="1"/>
            <a:t>Tuntutan</a:t>
          </a:r>
          <a:r>
            <a:rPr lang="en-ID" sz="1400" kern="1200" dirty="0"/>
            <a:t> &lt; </a:t>
          </a:r>
          <a:r>
            <a:rPr lang="en-ID" sz="1400" kern="1200" dirty="0" err="1"/>
            <a:t>Kemampuan</a:t>
          </a:r>
          <a:r>
            <a:rPr lang="en-ID" sz="1400" kern="1200" dirty="0"/>
            <a:t>)</a:t>
          </a:r>
        </a:p>
      </dsp:txBody>
      <dsp:txXfrm>
        <a:off x="950912" y="3176230"/>
        <a:ext cx="2852737" cy="713184"/>
      </dsp:txXfrm>
    </dsp:sp>
    <dsp:sp modelId="{D45634AB-16FB-4F35-B2C3-51F52DF857E1}">
      <dsp:nvSpPr>
        <dsp:cNvPr id="0" name=""/>
        <dsp:cNvSpPr/>
      </dsp:nvSpPr>
      <dsp:spPr>
        <a:xfrm>
          <a:off x="1954124" y="1411336"/>
          <a:ext cx="1069776" cy="1069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teman</a:t>
          </a:r>
          <a:r>
            <a:rPr lang="en-ID" sz="2100" kern="1200" dirty="0"/>
            <a:t> </a:t>
          </a:r>
        </a:p>
      </dsp:txBody>
      <dsp:txXfrm>
        <a:off x="2110789" y="1568001"/>
        <a:ext cx="756446" cy="756446"/>
      </dsp:txXfrm>
    </dsp:sp>
    <dsp:sp modelId="{38570A4B-BC78-4645-B51F-7AFCB446DE7D}">
      <dsp:nvSpPr>
        <dsp:cNvPr id="0" name=""/>
        <dsp:cNvSpPr/>
      </dsp:nvSpPr>
      <dsp:spPr>
        <a:xfrm>
          <a:off x="1188640" y="608766"/>
          <a:ext cx="1069776" cy="1069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Dosen</a:t>
          </a:r>
          <a:r>
            <a:rPr lang="en-ID" sz="2100" kern="1200" dirty="0"/>
            <a:t> </a:t>
          </a:r>
        </a:p>
      </dsp:txBody>
      <dsp:txXfrm>
        <a:off x="1345305" y="765431"/>
        <a:ext cx="756446" cy="756446"/>
      </dsp:txXfrm>
    </dsp:sp>
    <dsp:sp modelId="{A0D51C34-A687-4B35-8889-CDDA1CDF6753}">
      <dsp:nvSpPr>
        <dsp:cNvPr id="0" name=""/>
        <dsp:cNvSpPr/>
      </dsp:nvSpPr>
      <dsp:spPr>
        <a:xfrm>
          <a:off x="2282189" y="350118"/>
          <a:ext cx="1069776" cy="1069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/>
            <a:t>BOS</a:t>
          </a:r>
        </a:p>
      </dsp:txBody>
      <dsp:txXfrm>
        <a:off x="2438854" y="506783"/>
        <a:ext cx="756446" cy="756446"/>
      </dsp:txXfrm>
    </dsp:sp>
    <dsp:sp modelId="{28C3758C-56A0-414E-8BBF-9E9D58B58019}">
      <dsp:nvSpPr>
        <dsp:cNvPr id="0" name=""/>
        <dsp:cNvSpPr/>
      </dsp:nvSpPr>
      <dsp:spPr>
        <a:xfrm>
          <a:off x="759080" y="326292"/>
          <a:ext cx="3328193" cy="266255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3B045-66BE-43CF-917F-19EAC75CED5C}">
      <dsp:nvSpPr>
        <dsp:cNvPr id="0" name=""/>
        <dsp:cNvSpPr/>
      </dsp:nvSpPr>
      <dsp:spPr>
        <a:xfrm>
          <a:off x="647279" y="1154145"/>
          <a:ext cx="3883675" cy="2088507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5CD47-00D4-4378-8C7A-9B0CEBC67395}">
      <dsp:nvSpPr>
        <dsp:cNvPr id="0" name=""/>
        <dsp:cNvSpPr/>
      </dsp:nvSpPr>
      <dsp:spPr>
        <a:xfrm>
          <a:off x="2589117" y="1375653"/>
          <a:ext cx="517" cy="164549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49F8A-45EF-4120-9549-16749BAFD08A}">
      <dsp:nvSpPr>
        <dsp:cNvPr id="0" name=""/>
        <dsp:cNvSpPr/>
      </dsp:nvSpPr>
      <dsp:spPr>
        <a:xfrm>
          <a:off x="776735" y="1312365"/>
          <a:ext cx="1682926" cy="177206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 dirty="0"/>
            <a:t>EUSTRESS</a:t>
          </a:r>
        </a:p>
      </dsp:txBody>
      <dsp:txXfrm>
        <a:off x="776735" y="1312365"/>
        <a:ext cx="1682926" cy="1772067"/>
      </dsp:txXfrm>
    </dsp:sp>
    <dsp:sp modelId="{149F7B00-FC3D-4131-982D-B39A514E6C18}">
      <dsp:nvSpPr>
        <dsp:cNvPr id="0" name=""/>
        <dsp:cNvSpPr/>
      </dsp:nvSpPr>
      <dsp:spPr>
        <a:xfrm>
          <a:off x="2718572" y="1312365"/>
          <a:ext cx="1682926" cy="177206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800" kern="1200" dirty="0"/>
            <a:t>Stress </a:t>
          </a:r>
        </a:p>
      </dsp:txBody>
      <dsp:txXfrm>
        <a:off x="2718572" y="1312365"/>
        <a:ext cx="1682926" cy="1772067"/>
      </dsp:txXfrm>
    </dsp:sp>
    <dsp:sp modelId="{C85E5E06-6AB5-429A-B2DB-269A55ECCA20}">
      <dsp:nvSpPr>
        <dsp:cNvPr id="0" name=""/>
        <dsp:cNvSpPr/>
      </dsp:nvSpPr>
      <dsp:spPr>
        <a:xfrm rot="16200000">
          <a:off x="-815546" y="1431742"/>
          <a:ext cx="2278372" cy="64727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 err="1"/>
            <a:t>Berdampak</a:t>
          </a:r>
          <a:r>
            <a:rPr lang="en-ID" sz="1400" kern="1200" dirty="0"/>
            <a:t> </a:t>
          </a:r>
          <a:r>
            <a:rPr lang="en-ID" sz="1400" kern="1200" dirty="0" err="1"/>
            <a:t>positif</a:t>
          </a:r>
          <a:endParaRPr lang="en-ID" sz="1400" kern="1200" dirty="0"/>
        </a:p>
      </dsp:txBody>
      <dsp:txXfrm>
        <a:off x="-717720" y="1691938"/>
        <a:ext cx="2082720" cy="322539"/>
      </dsp:txXfrm>
    </dsp:sp>
    <dsp:sp modelId="{EBF3C1CF-834F-4F75-BAB6-CE967C67B489}">
      <dsp:nvSpPr>
        <dsp:cNvPr id="0" name=""/>
        <dsp:cNvSpPr/>
      </dsp:nvSpPr>
      <dsp:spPr>
        <a:xfrm rot="5400000">
          <a:off x="3715408" y="2317776"/>
          <a:ext cx="2278372" cy="64727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400" kern="1200" dirty="0" err="1"/>
            <a:t>Berdampak</a:t>
          </a:r>
          <a:r>
            <a:rPr lang="en-ID" sz="1400" kern="1200" dirty="0"/>
            <a:t> </a:t>
          </a:r>
          <a:r>
            <a:rPr lang="en-ID" sz="1400" kern="1200" dirty="0" err="1"/>
            <a:t>Negatif</a:t>
          </a:r>
          <a:endParaRPr lang="en-ID" sz="1400" kern="1200" dirty="0"/>
        </a:p>
      </dsp:txBody>
      <dsp:txXfrm>
        <a:off x="3813234" y="2382320"/>
        <a:ext cx="2082720" cy="3225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EC407-3AC7-4A6B-9CFC-0864763A5F42}">
      <dsp:nvSpPr>
        <dsp:cNvPr id="0" name=""/>
        <dsp:cNvSpPr/>
      </dsp:nvSpPr>
      <dsp:spPr>
        <a:xfrm>
          <a:off x="161738" y="2062"/>
          <a:ext cx="4076848" cy="40768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Setiap hal bisa menyebabkan stres, jika hal tersebut diterima sebagai sesuatu yang tidak menyenangkan bagi seseorang.</a:t>
          </a:r>
          <a:endParaRPr lang="en-US" sz="2500" kern="1200"/>
        </a:p>
      </dsp:txBody>
      <dsp:txXfrm>
        <a:off x="758779" y="599103"/>
        <a:ext cx="2882766" cy="2882766"/>
      </dsp:txXfrm>
    </dsp:sp>
    <dsp:sp modelId="{74066EE6-A704-4FB1-BB8F-3F5DD1069F53}">
      <dsp:nvSpPr>
        <dsp:cNvPr id="0" name=""/>
        <dsp:cNvSpPr/>
      </dsp:nvSpPr>
      <dsp:spPr>
        <a:xfrm rot="5400000">
          <a:off x="4574927" y="1500304"/>
          <a:ext cx="1426897" cy="1080364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52D77-EAB4-4266-BEE9-38BFB979D369}">
      <dsp:nvSpPr>
        <dsp:cNvPr id="0" name=""/>
        <dsp:cNvSpPr/>
      </dsp:nvSpPr>
      <dsp:spPr>
        <a:xfrm>
          <a:off x="6277012" y="2062"/>
          <a:ext cx="4076848" cy="40768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Namun demikian, beberapa kejadian yang menimbulkan stres (misalnya persaingan ketat dalam prestasi) justru memacu orang untuk berprestasi lebih baik</a:t>
          </a:r>
          <a:endParaRPr lang="en-US" sz="2500" kern="1200"/>
        </a:p>
      </dsp:txBody>
      <dsp:txXfrm>
        <a:off x="6874053" y="599103"/>
        <a:ext cx="2882766" cy="28827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ED41A-1292-4063-AE26-8C254E69EA0A}">
      <dsp:nvSpPr>
        <dsp:cNvPr id="0" name=""/>
        <dsp:cNvSpPr/>
      </dsp:nvSpPr>
      <dsp:spPr>
        <a:xfrm>
          <a:off x="329425" y="1072610"/>
          <a:ext cx="3090985" cy="2009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Seseorang yang memiliki faktor yang berisiko mudah stres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</a:t>
          </a:r>
          <a:r>
            <a:rPr lang="id-ID" sz="1500" kern="1200" dirty="0"/>
            <a:t>ertutup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</a:t>
          </a:r>
          <a:r>
            <a:rPr lang="id-ID" sz="1500" kern="1200"/>
            <a:t>agu-ragu, kurang percaya diri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500" kern="1200"/>
            <a:t>Kaku, sulit bergaul</a:t>
          </a:r>
          <a:endParaRPr lang="en-US" sz="1500" kern="1200"/>
        </a:p>
      </dsp:txBody>
      <dsp:txXfrm>
        <a:off x="427503" y="1170688"/>
        <a:ext cx="2894829" cy="1812984"/>
      </dsp:txXfrm>
    </dsp:sp>
    <dsp:sp modelId="{7A935100-20BE-474A-8C2C-7C02DBE0F54E}">
      <dsp:nvSpPr>
        <dsp:cNvPr id="0" name=""/>
        <dsp:cNvSpPr/>
      </dsp:nvSpPr>
      <dsp:spPr>
        <a:xfrm>
          <a:off x="1874918" y="371590"/>
          <a:ext cx="3411179" cy="3411179"/>
        </a:xfrm>
        <a:custGeom>
          <a:avLst/>
          <a:gdLst/>
          <a:ahLst/>
          <a:cxnLst/>
          <a:rect l="0" t="0" r="0" b="0"/>
          <a:pathLst>
            <a:path>
              <a:moveTo>
                <a:pt x="343646" y="678873"/>
              </a:moveTo>
              <a:arcTo wR="1705589" hR="1705589" stAng="13020674" swAng="635865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EA146-3BA8-4B17-8D23-152CA6572FC6}">
      <dsp:nvSpPr>
        <dsp:cNvPr id="0" name=""/>
        <dsp:cNvSpPr/>
      </dsp:nvSpPr>
      <dsp:spPr>
        <a:xfrm>
          <a:off x="3740605" y="1072610"/>
          <a:ext cx="3090985" cy="20091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>
              <a:sym typeface="Wingdings" panose="05000000000000000000" pitchFamily="2" charset="2"/>
            </a:rPr>
            <a:t></a:t>
          </a:r>
          <a:r>
            <a:rPr lang="en-ID" sz="1900" kern="1200"/>
            <a:t> SELF AWARNESS</a:t>
          </a:r>
          <a:endParaRPr lang="en-US" sz="1900" kern="1200"/>
        </a:p>
      </dsp:txBody>
      <dsp:txXfrm>
        <a:off x="3838683" y="1170688"/>
        <a:ext cx="2894829" cy="1812984"/>
      </dsp:txXfrm>
    </dsp:sp>
    <dsp:sp modelId="{993C2B84-265E-4097-9CC0-96143FD1B11F}">
      <dsp:nvSpPr>
        <dsp:cNvPr id="0" name=""/>
        <dsp:cNvSpPr/>
      </dsp:nvSpPr>
      <dsp:spPr>
        <a:xfrm>
          <a:off x="1874918" y="371590"/>
          <a:ext cx="3411179" cy="3411179"/>
        </a:xfrm>
        <a:custGeom>
          <a:avLst/>
          <a:gdLst/>
          <a:ahLst/>
          <a:cxnLst/>
          <a:rect l="0" t="0" r="0" b="0"/>
          <a:pathLst>
            <a:path>
              <a:moveTo>
                <a:pt x="3067532" y="2732306"/>
              </a:moveTo>
              <a:arcTo wR="1705589" hR="1705589" stAng="2220674" swAng="6358652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C15D8-ED22-4E44-AEFE-A1C2C9346AB0}">
      <dsp:nvSpPr>
        <dsp:cNvPr id="0" name=""/>
        <dsp:cNvSpPr/>
      </dsp:nvSpPr>
      <dsp:spPr>
        <a:xfrm>
          <a:off x="0" y="2568132"/>
          <a:ext cx="5019561" cy="16849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ym typeface="Wingdings" panose="05000000000000000000" pitchFamily="2" charset="2"/>
            </a:rPr>
            <a:t></a:t>
          </a:r>
          <a:r>
            <a:rPr lang="en-US" sz="2400" kern="1200"/>
            <a:t> M</a:t>
          </a:r>
          <a:r>
            <a:rPr lang="id-ID" sz="2400" kern="1200"/>
            <a:t>enguras energi dan menyebabkan stres yang berlebihan</a:t>
          </a:r>
          <a:endParaRPr lang="en-US" sz="2400" kern="1200" dirty="0"/>
        </a:p>
      </dsp:txBody>
      <dsp:txXfrm>
        <a:off x="0" y="2568132"/>
        <a:ext cx="5019561" cy="1684972"/>
      </dsp:txXfrm>
    </dsp:sp>
    <dsp:sp modelId="{5752592A-4365-400B-A498-6474EF29AA8A}">
      <dsp:nvSpPr>
        <dsp:cNvPr id="0" name=""/>
        <dsp:cNvSpPr/>
      </dsp:nvSpPr>
      <dsp:spPr>
        <a:xfrm rot="10800000">
          <a:off x="0" y="1918"/>
          <a:ext cx="5019561" cy="2591488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 rot="-10800000">
        <a:off x="0" y="1918"/>
        <a:ext cx="5019561" cy="909612"/>
      </dsp:txXfrm>
    </dsp:sp>
    <dsp:sp modelId="{B80319D4-CDDF-4111-A168-EA084F156A09}">
      <dsp:nvSpPr>
        <dsp:cNvPr id="0" name=""/>
        <dsp:cNvSpPr/>
      </dsp:nvSpPr>
      <dsp:spPr>
        <a:xfrm>
          <a:off x="4901" y="0"/>
          <a:ext cx="5014659" cy="1724393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Tekanan/tuntutan/kejadian yang datang dari lingkungan/orang di sekitar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800" kern="1200"/>
            <a:t>Tekanan di kantor, di rumah, di masyarakat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</a:t>
          </a:r>
          <a:r>
            <a:rPr lang="id-ID" sz="1800" kern="1200"/>
            <a:t>untutan yang di luar kemampuan kita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800" kern="1200"/>
            <a:t>Sikap/perilaku orang lain yang menyakitkan (konflik)</a:t>
          </a:r>
          <a:endParaRPr lang="en-US" sz="1800" kern="1200" dirty="0"/>
        </a:p>
      </dsp:txBody>
      <dsp:txXfrm>
        <a:off x="4901" y="0"/>
        <a:ext cx="5014659" cy="17243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B5173-D4CD-4D1B-AD83-4876E0C82C95}">
      <dsp:nvSpPr>
        <dsp:cNvPr id="0" name=""/>
        <dsp:cNvSpPr/>
      </dsp:nvSpPr>
      <dsp:spPr>
        <a:xfrm>
          <a:off x="2053" y="861732"/>
          <a:ext cx="4379788" cy="2627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/>
            <a:t>Stres dapat </a:t>
          </a:r>
          <a:r>
            <a:rPr lang="id-ID" sz="2400" b="1" kern="1200"/>
            <a:t>mengganggu pikiran, mengurangi konsentrasi</a:t>
          </a:r>
          <a:r>
            <a:rPr lang="id-ID" sz="2400" kern="1200"/>
            <a:t>, </a:t>
          </a:r>
          <a:r>
            <a:rPr lang="en-US" sz="2400" b="1" kern="1200"/>
            <a:t>menyulitkan</a:t>
          </a:r>
          <a:r>
            <a:rPr lang="id-ID" sz="2400" b="1" kern="1200"/>
            <a:t> pengambilan keputusan, menyelelesaikan pekerjaan </a:t>
          </a:r>
          <a:r>
            <a:rPr lang="id-ID" sz="2400" kern="1200"/>
            <a:t>dan </a:t>
          </a:r>
          <a:r>
            <a:rPr lang="id-ID" sz="2400" b="1" kern="1200"/>
            <a:t>menurunkan kualitas hidup</a:t>
          </a:r>
          <a:r>
            <a:rPr lang="id-ID" sz="2400" kern="1200"/>
            <a:t>. </a:t>
          </a:r>
          <a:endParaRPr lang="en-US" sz="2400" kern="1200"/>
        </a:p>
      </dsp:txBody>
      <dsp:txXfrm>
        <a:off x="79021" y="938700"/>
        <a:ext cx="4225852" cy="2473937"/>
      </dsp:txXfrm>
    </dsp:sp>
    <dsp:sp modelId="{36028BA2-903C-436A-B0E7-F3FE3B006BAA}">
      <dsp:nvSpPr>
        <dsp:cNvPr id="0" name=""/>
        <dsp:cNvSpPr/>
      </dsp:nvSpPr>
      <dsp:spPr>
        <a:xfrm>
          <a:off x="4819821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819821" y="1849812"/>
        <a:ext cx="649961" cy="651713"/>
      </dsp:txXfrm>
    </dsp:sp>
    <dsp:sp modelId="{40B228DC-D9B1-478C-B523-B1628FB41EDA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Stres yang </a:t>
          </a:r>
          <a:r>
            <a:rPr lang="id-ID" sz="2400" b="1" kern="1200" dirty="0"/>
            <a:t>berkepanjangan</a:t>
          </a:r>
          <a:r>
            <a:rPr lang="id-ID" sz="2400" kern="1200" dirty="0"/>
            <a:t>, dan cara mengatasi stres yang tidak sehat, dapat menyebabkan </a:t>
          </a:r>
          <a:r>
            <a:rPr lang="id-ID" sz="2400" b="1" kern="1200" dirty="0"/>
            <a:t>gangguan kesehatan baik fisik maupun mental</a:t>
          </a:r>
          <a:r>
            <a:rPr lang="id-ID" sz="2400" kern="1200" dirty="0"/>
            <a:t>.</a:t>
          </a:r>
          <a:endParaRPr lang="en-US" sz="2400" kern="1200" dirty="0"/>
        </a:p>
      </dsp:txBody>
      <dsp:txXfrm>
        <a:off x="6210725" y="938700"/>
        <a:ext cx="4225852" cy="24739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4853C-F1A3-424D-8309-F56953FFFC24}">
      <dsp:nvSpPr>
        <dsp:cNvPr id="0" name=""/>
        <dsp:cNvSpPr/>
      </dsp:nvSpPr>
      <dsp:spPr>
        <a:xfrm>
          <a:off x="0" y="5201632"/>
          <a:ext cx="7690907" cy="8533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Mengelola stres</a:t>
          </a:r>
          <a:r>
            <a:rPr lang="id-ID" sz="1500" b="1" i="0" kern="1200" baseline="0"/>
            <a:t> adalah</a:t>
          </a:r>
          <a:r>
            <a:rPr lang="en-US" sz="1500" b="0" i="0" kern="1200" baseline="0"/>
            <a:t>  b</a:t>
          </a:r>
          <a:r>
            <a:rPr lang="id-ID" sz="1500" b="0" i="0" kern="1200" baseline="0"/>
            <a:t>elajar menerapkan teknik-teknik untuk mengendalikan stres dalam kehidupan </a:t>
          </a:r>
          <a:r>
            <a:rPr lang="en-US" sz="1500" b="0" i="0" kern="1200" baseline="0"/>
            <a:t>kita </a:t>
          </a:r>
          <a:r>
            <a:rPr lang="id-ID" sz="1500" b="0" i="0" kern="1200" baseline="0"/>
            <a:t>dan membantu </a:t>
          </a:r>
          <a:r>
            <a:rPr lang="en-US" sz="1500" b="0" i="0" kern="1200" baseline="0"/>
            <a:t>kita </a:t>
          </a:r>
          <a:r>
            <a:rPr lang="id-ID" sz="1500" b="0" i="0" kern="1200" baseline="0"/>
            <a:t>untuk tetap berada pada tingkat stres yang rendah atau kembali ke kondisi sehat dan seimbang</a:t>
          </a:r>
          <a:endParaRPr lang="en-US" sz="1500" kern="1200"/>
        </a:p>
      </dsp:txBody>
      <dsp:txXfrm>
        <a:off x="0" y="5201632"/>
        <a:ext cx="7690907" cy="853371"/>
      </dsp:txXfrm>
    </dsp:sp>
    <dsp:sp modelId="{145646EF-A3D3-41AC-9A3B-2A9F6E5D7429}">
      <dsp:nvSpPr>
        <dsp:cNvPr id="0" name=""/>
        <dsp:cNvSpPr/>
      </dsp:nvSpPr>
      <dsp:spPr>
        <a:xfrm rot="10800000">
          <a:off x="0" y="3901948"/>
          <a:ext cx="7690907" cy="1312484"/>
        </a:xfrm>
        <a:prstGeom prst="upArrowCallou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0" i="0" kern="1200" baseline="0" dirty="0"/>
            <a:t>Setiap orang bisa memiliki strategi/cara yang berbeda dengan orang lain.</a:t>
          </a:r>
          <a:endParaRPr lang="en-US" sz="2400" kern="1200" dirty="0"/>
        </a:p>
      </dsp:txBody>
      <dsp:txXfrm rot="10800000">
        <a:off x="0" y="3901948"/>
        <a:ext cx="7690907" cy="852813"/>
      </dsp:txXfrm>
    </dsp:sp>
    <dsp:sp modelId="{B1625D19-4683-43DC-AD8A-0E61EB3C508E}">
      <dsp:nvSpPr>
        <dsp:cNvPr id="0" name=""/>
        <dsp:cNvSpPr/>
      </dsp:nvSpPr>
      <dsp:spPr>
        <a:xfrm rot="10800000">
          <a:off x="0" y="2602264"/>
          <a:ext cx="7690907" cy="1312484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b="0" i="0" kern="1200" baseline="0" dirty="0"/>
            <a:t>Seseorang mempunyai </a:t>
          </a:r>
          <a:r>
            <a:rPr lang="id-ID" sz="2400" b="1" i="0" kern="1200" baseline="0" dirty="0"/>
            <a:t>berbagai strategi/cara</a:t>
          </a:r>
          <a:r>
            <a:rPr lang="id-ID" sz="2400" b="0" i="0" kern="1200" baseline="0" dirty="0"/>
            <a:t> untuk menghadapi stres. </a:t>
          </a:r>
          <a:endParaRPr lang="en-US" sz="2400" kern="1200" dirty="0"/>
        </a:p>
      </dsp:txBody>
      <dsp:txXfrm rot="10800000">
        <a:off x="0" y="2602264"/>
        <a:ext cx="7690907" cy="852813"/>
      </dsp:txXfrm>
    </dsp:sp>
    <dsp:sp modelId="{5CD01DE4-09EE-4293-B833-FFE98E513713}">
      <dsp:nvSpPr>
        <dsp:cNvPr id="0" name=""/>
        <dsp:cNvSpPr/>
      </dsp:nvSpPr>
      <dsp:spPr>
        <a:xfrm rot="10800000">
          <a:off x="0" y="1302580"/>
          <a:ext cx="7690907" cy="1312484"/>
        </a:xfrm>
        <a:prstGeom prst="upArrowCallou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0" i="0" kern="1200" baseline="0" dirty="0" err="1"/>
            <a:t>Guna</a:t>
          </a:r>
          <a:r>
            <a:rPr lang="en-ID" sz="2000" b="0" i="0" kern="1200" baseline="0" dirty="0"/>
            <a:t>: </a:t>
          </a:r>
          <a:r>
            <a:rPr lang="id-ID" sz="2000" b="0" i="0" kern="1200" baseline="0" dirty="0"/>
            <a:t>menjaga seseorang tetap berada pada keadaan yang sehat dan bahagia. </a:t>
          </a:r>
          <a:endParaRPr lang="en-US" sz="2000" kern="1200" dirty="0"/>
        </a:p>
      </dsp:txBody>
      <dsp:txXfrm rot="10800000">
        <a:off x="0" y="1302580"/>
        <a:ext cx="7690907" cy="852813"/>
      </dsp:txXfrm>
    </dsp:sp>
    <dsp:sp modelId="{F8AD40E1-530B-4E54-AC7D-840C75BA8A2A}">
      <dsp:nvSpPr>
        <dsp:cNvPr id="0" name=""/>
        <dsp:cNvSpPr/>
      </dsp:nvSpPr>
      <dsp:spPr>
        <a:xfrm rot="10800000">
          <a:off x="0" y="2895"/>
          <a:ext cx="7690907" cy="1312484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b="0" i="0" kern="1200" baseline="0" dirty="0"/>
            <a:t>Managemen stres adalah pengelolaan stres</a:t>
          </a:r>
          <a:endParaRPr lang="en-US" sz="2800" kern="1200" dirty="0"/>
        </a:p>
      </dsp:txBody>
      <dsp:txXfrm rot="10800000">
        <a:off x="0" y="2895"/>
        <a:ext cx="7690907" cy="852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FBF9F-1A70-4CC2-9F92-C8D1FB984211}" type="datetimeFigureOut">
              <a:rPr lang="en-ID" smtClean="0"/>
              <a:t>23/06/2019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2DFA3-29FA-49C8-9EAC-25F7DB3C70C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56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A7C4C-3D67-48EF-9C0C-F57BDDBD7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85A81-B219-41E4-8F10-E7626C1C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2F874-97D4-4661-A08B-9A0552FA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C7D1-5376-4383-BC36-BA905B68FA30}" type="datetime1">
              <a:rPr lang="en-ID" smtClean="0"/>
              <a:t>23/06/2019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28466-2F03-4802-ACE6-BEB8D43C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6E407-C1E5-4DE4-BDBD-B0FBECE9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562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07BE-2EA4-4B8D-8AF3-885C826A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F890A-5735-434A-8B51-4BAB7060B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C792-F549-4117-B33F-0BBA34FE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EC32-43C9-464D-A24B-A07A1175B14A}" type="datetime1">
              <a:rPr lang="en-ID" smtClean="0"/>
              <a:t>23/06/2019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06655-DCFE-43EB-A9B4-31901830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0401-4AAC-4690-AA9A-47207EEA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763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8C1B12-23B4-471F-90A0-C34E3277B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2E284-0B3E-4327-9C35-72CC8F731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1F55A-FFEB-4A58-BBAD-9925CA2F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69DB-7023-417C-BCBE-A39E20F83783}" type="datetime1">
              <a:rPr lang="en-ID" smtClean="0"/>
              <a:t>23/06/2019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0720-58AF-47B3-AC6A-C62E5E94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01D1A-8EA3-4C16-8FA7-7C451353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541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451E-DCE2-4013-AA3D-2BACB927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E0599-D526-4DCF-8A00-AF52A369E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084A8-4A97-49F5-A9E4-D48CBF72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6784-97F7-4C77-8971-1569A35965D7}" type="datetime1">
              <a:rPr lang="en-ID" smtClean="0"/>
              <a:t>23/06/2019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64DA8-D874-41B9-BD6A-22DAAD9F1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87513-1408-4E78-B0B8-45BC256DA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193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4A7C1-1362-43E9-B52D-7A4BE478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C41A3-F332-4B9E-8C8C-F8C90FAD2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342A0-D4FD-4F38-907D-D353C2C2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C7E6-1E58-46EC-B3B5-4FD695F9542B}" type="datetime1">
              <a:rPr lang="en-ID" smtClean="0"/>
              <a:t>23/06/2019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D4520-5166-48E9-98BA-F9BA71C5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2CBEE-6FA5-4180-B342-46CD6205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394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1E8B-D37A-4E2C-81AF-519931D3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0576C-CE81-4447-87D0-9CDB4D440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842D0-2606-4692-ADBA-A75622125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E3B0E-669B-4F6E-8E61-5EAE658A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465E-3FEF-42DD-B1AA-53BD053E13CB}" type="datetime1">
              <a:rPr lang="en-ID" smtClean="0"/>
              <a:t>23/06/2019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A15-50A6-48FC-8CA6-5D1D57D4D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E0513-53F3-4077-A606-B05F4315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283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0F1E8-95A5-4876-9086-12CC76CA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62F9E-EB2F-4A5E-BE35-522BD6176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7D01D-884C-419B-88B1-93F2BE594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E8B62-FFB5-4F73-A20F-27AF364E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4A256-7F23-4B4C-8415-3E11C49DC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73892F-3C21-440B-A29E-98A2FFDB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87BB0-85F5-4D9A-A5F0-29025DA01F69}" type="datetime1">
              <a:rPr lang="en-ID" smtClean="0"/>
              <a:t>23/06/2019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36187-5BA1-45F6-BFB1-A151871D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8D6FA-C6FD-437E-854D-9881E9CD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663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34E4-DE2E-47DB-AED3-2DAA62FF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69816-605E-404F-BE97-CEB82AB2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6FD48-1F1E-4A7B-B82A-CC0FBDFCA18C}" type="datetime1">
              <a:rPr lang="en-ID" smtClean="0"/>
              <a:t>23/06/2019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57EEF-A0AE-4F4A-8124-2BBF2442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54F11-3CF1-4B00-AC22-84EB9BE6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75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361D5-E1EB-4527-84F8-4FFA7C92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3F36-C4BE-4F5F-A8E8-9467A7B56FE6}" type="datetime1">
              <a:rPr lang="en-ID" smtClean="0"/>
              <a:t>23/06/2019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55CC50-D969-44C3-B1BA-B7C79021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EF41-0D95-434B-A5B4-9F64F655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498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63264-A27B-4723-AEB7-525A4D38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A817-5FAB-4231-95EC-176F36A9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EB8DD-7EDD-44A1-9C46-F644B4733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9AE1-B84E-498B-8323-2B5A02F1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BB83-1D16-47FD-9402-8B52A7500176}" type="datetime1">
              <a:rPr lang="en-ID" smtClean="0"/>
              <a:t>23/06/2019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B869E-2F3B-4EF9-9168-3621C78A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6C12F-A908-443B-B091-0CD20020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95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2A0F-28D9-4C11-8215-31A514D25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A4D3D-E016-435F-B79C-16EB1B93C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94B96-7602-4048-AB65-4F298B0B8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882C6-BA61-4831-80DC-5D2C5190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E35D-B6D7-4C64-94AF-A723BF6D598C}" type="datetime1">
              <a:rPr lang="en-ID" smtClean="0"/>
              <a:t>23/06/2019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B691E-D211-4A42-8D9C-48856B5F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E80A2-B286-4591-A2FB-65A196D4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39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E3C398-296D-4A82-98E2-480D90CD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251C3-52AE-4107-B03D-499A16F77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75C6E-3130-413B-8167-1782A7951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573BA-93E2-402E-BF47-873A36F4E336}" type="datetime1">
              <a:rPr lang="en-ID" smtClean="0"/>
              <a:t>23/06/2019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3823D-8086-4EA5-8482-2E6664DB3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22CC-7712-4795-B051-FD795DE48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BBF4-0607-4123-A9A6-EA27E4BC60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622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hyperlink" Target="tips%20mengatasi%20stress%20(1).mp4" TargetMode="Externa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0631B-FB83-4204-90FF-0EF765A73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Kesehatan Mental Karyawan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8BE14-5480-4986-A5AE-54908135E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Shanti Wardaningsih, Ns., Mkep., Sp.Kep.J., Ph.D</a:t>
            </a:r>
          </a:p>
          <a:p>
            <a:endParaRPr lang="en-ID">
              <a:solidFill>
                <a:srgbClr val="FFFFFF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Graphic 8" descr="Brain in head">
            <a:extLst>
              <a:ext uri="{FF2B5EF4-FFF2-40B4-BE49-F238E27FC236}">
                <a16:creationId xmlns:a16="http://schemas.microsoft.com/office/drawing/2014/main" id="{4B5D7D95-1A38-4DD3-9A7F-F08A2F46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A9E4E-4A9D-4FDF-99B3-71721008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8658" y="6356350"/>
            <a:ext cx="441468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prstClr val="white"/>
                </a:solidFill>
              </a:rPr>
              <a:t>Queen of the South Parangtritis Beach, 23 Juni 2019</a:t>
            </a:r>
            <a:endParaRPr lang="en-ID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B9C393-4852-49BE-BF6F-E8BA72C1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prstClr val="white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ID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7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7">
            <a:extLst>
              <a:ext uri="{FF2B5EF4-FFF2-40B4-BE49-F238E27FC236}">
                <a16:creationId xmlns:a16="http://schemas.microsoft.com/office/drawing/2014/main" id="{90152ECB-78F9-4F84-81B6-83F2474BF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1798938"/>
            <a:ext cx="5791200" cy="228600"/>
          </a:xfrm>
          <a:prstGeom prst="leftRightArrow">
            <a:avLst>
              <a:gd name="adj1" fmla="val 50000"/>
              <a:gd name="adj2" fmla="val 50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2772" name="Text Box 9">
            <a:extLst>
              <a:ext uri="{FF2B5EF4-FFF2-40B4-BE49-F238E27FC236}">
                <a16:creationId xmlns:a16="http://schemas.microsoft.com/office/drawing/2014/main" id="{EC5B1CA9-3534-48C0-BECB-7BD663E98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1106"/>
            <a:ext cx="1724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Respons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Adaptif</a:t>
            </a:r>
            <a:endParaRPr lang="en-US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2773" name="Text Box 10">
            <a:extLst>
              <a:ext uri="{FF2B5EF4-FFF2-40B4-BE49-F238E27FC236}">
                <a16:creationId xmlns:a16="http://schemas.microsoft.com/office/drawing/2014/main" id="{2778630D-5B18-472B-838B-9138889EC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7375" y="1209190"/>
            <a:ext cx="2209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Respons </a:t>
            </a:r>
          </a:p>
          <a:p>
            <a:pPr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Maladaftif</a:t>
            </a:r>
            <a:endParaRPr lang="en-US" altLang="en-US" sz="24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2774" name="Text Box 11">
            <a:extLst>
              <a:ext uri="{FF2B5EF4-FFF2-40B4-BE49-F238E27FC236}">
                <a16:creationId xmlns:a16="http://schemas.microsoft.com/office/drawing/2014/main" id="{D6765EEB-9065-4513-B6A1-D3399216A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2500380"/>
            <a:ext cx="3124200" cy="334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7013" indent="-227013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Sehat Jiwa</a:t>
            </a:r>
          </a:p>
          <a:p>
            <a:pPr eaLnBrk="1" hangingPunct="1">
              <a:spcBef>
                <a:spcPct val="50000"/>
              </a:spcBef>
            </a:pPr>
            <a:endParaRPr lang="fr-FR" altLang="en-US" sz="800" b="1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Pikiran logis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Persepsi akurat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Emosi konsisten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Perilaku sesuai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Hub. sosial memuaskan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775" name="Text Box 12">
            <a:extLst>
              <a:ext uri="{FF2B5EF4-FFF2-40B4-BE49-F238E27FC236}">
                <a16:creationId xmlns:a16="http://schemas.microsoft.com/office/drawing/2014/main" id="{1488C8B6-A420-470E-9621-CB6A67797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633" y="1981201"/>
            <a:ext cx="37928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7013" indent="-227013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Masalah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Psikososial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Pikiran kadang  menyimpang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Ilusi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Reaksi emosional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Perilaku kadang  tidak sesuai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Menarik diri</a:t>
            </a:r>
            <a:endParaRPr lang="en-US" altLang="en-US" sz="24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776" name="Text Box 13">
            <a:extLst>
              <a:ext uri="{FF2B5EF4-FFF2-40B4-BE49-F238E27FC236}">
                <a16:creationId xmlns:a16="http://schemas.microsoft.com/office/drawing/2014/main" id="{0D3B9AEA-9880-4A26-8575-4F1D38F31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4543" y="2500380"/>
            <a:ext cx="28194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eaLnBrk="1" hangingPunct="1"/>
            <a:r>
              <a:rPr lang="fr-FR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Gangguan Jiwa</a:t>
            </a:r>
          </a:p>
          <a:p>
            <a:pPr eaLnBrk="1" hangingPunct="1"/>
            <a:endParaRPr lang="fr-FR" altLang="en-US" sz="1200" b="1" dirty="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eaLnBrk="1" hangingPunct="1"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Waham</a:t>
            </a:r>
          </a:p>
          <a:p>
            <a:pPr algn="just"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Halusinasi</a:t>
            </a:r>
          </a:p>
          <a:p>
            <a:pPr algn="just"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Ketidakmampuan                             mengendalikan  emosi</a:t>
            </a:r>
          </a:p>
          <a:p>
            <a:pPr algn="just"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Ketidakteraturan</a:t>
            </a:r>
          </a:p>
          <a:p>
            <a:pPr algn="just">
              <a:buFontTx/>
              <a:buChar char="•"/>
            </a:pP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</a:rPr>
              <a:t>Isolasi sosial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4A2C8C7-6888-41FF-B27E-2B52A3A04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2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sz="5400" dirty="0">
                <a:solidFill>
                  <a:schemeClr val="tx1"/>
                </a:solidFill>
              </a:rPr>
            </a:br>
            <a:r>
              <a:rPr lang="fr-FR" altLang="en-US" b="1" dirty="0">
                <a:solidFill>
                  <a:schemeClr val="tx1"/>
                </a:solidFill>
                <a:latin typeface="Tahoma" panose="020B0604030504040204" pitchFamily="34" charset="0"/>
              </a:rPr>
              <a:t>Rentang sehat – gangguan jiwa</a:t>
            </a:r>
            <a:endParaRPr lang="en-ID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58FFA5-8959-439B-9A42-02C9F1B7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Queen of the South Parangtritis Beach, 23 Juni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721DF3-BAFA-46DE-AA8C-F47FF88C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10</a:t>
            </a:fld>
            <a:endParaRPr lang="en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53B2EB9C-570E-4264-A7F8-CC682234F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1000"/>
            <a:ext cx="8001000" cy="6858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0033CC"/>
                </a:solidFill>
              </a:rPr>
              <a:t>MASALAH PSIKOSOSIAL</a:t>
            </a:r>
          </a:p>
        </p:txBody>
      </p:sp>
      <p:sp>
        <p:nvSpPr>
          <p:cNvPr id="28675" name="Text Box 7">
            <a:extLst>
              <a:ext uri="{FF2B5EF4-FFF2-40B4-BE49-F238E27FC236}">
                <a16:creationId xmlns:a16="http://schemas.microsoft.com/office/drawing/2014/main" id="{673E24F0-0E1B-4569-9917-5487D03E1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135064"/>
            <a:ext cx="7010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Setiap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perubahan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dalam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kehidupan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individu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baik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yang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bersifat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psikologis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ataupun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Rockwell" panose="02060603020205020403" pitchFamily="18" charset="0"/>
              </a:rPr>
              <a:t>sosial</a:t>
            </a:r>
            <a:r>
              <a:rPr lang="en-US" altLang="en-US" b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8676" name="Text Box 9">
            <a:extLst>
              <a:ext uri="{FF2B5EF4-FFF2-40B4-BE49-F238E27FC236}">
                <a16:creationId xmlns:a16="http://schemas.microsoft.com/office/drawing/2014/main" id="{192434EB-2D77-4AB2-81DF-872354651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37379"/>
            <a:ext cx="243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Mempunyai</a:t>
            </a:r>
            <a:r>
              <a:rPr lang="en-US" altLang="en-US" sz="24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pengaruh</a:t>
            </a:r>
            <a:r>
              <a:rPr lang="en-US" altLang="en-US" sz="24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timbal</a:t>
            </a:r>
            <a:r>
              <a:rPr lang="en-US" altLang="en-US" sz="24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balik</a:t>
            </a:r>
            <a:r>
              <a:rPr lang="en-US" altLang="en-US" sz="24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endParaRPr lang="en-US" altLang="en-US" sz="2400" dirty="0">
              <a:solidFill>
                <a:schemeClr val="tx1"/>
              </a:solidFill>
              <a:latin typeface="Lucida Fax" panose="020B0604020202020204" pitchFamily="18" charset="0"/>
            </a:endParaRPr>
          </a:p>
        </p:txBody>
      </p:sp>
      <p:sp>
        <p:nvSpPr>
          <p:cNvPr id="28677" name="Text Box 10">
            <a:extLst>
              <a:ext uri="{FF2B5EF4-FFF2-40B4-BE49-F238E27FC236}">
                <a16:creationId xmlns:a16="http://schemas.microsoft.com/office/drawing/2014/main" id="{BDF88006-CF73-4D42-9C91-2B7FF7C6B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471864"/>
            <a:ext cx="3048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Berpotensi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cukup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besar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sebagai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faktor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penyebab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terjadinya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gangguan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jiwa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/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kesehatan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secara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nyata</a:t>
            </a:r>
            <a:endParaRPr lang="en-US" altLang="en-US" sz="2000" b="1" dirty="0">
              <a:solidFill>
                <a:schemeClr val="tx1"/>
              </a:solidFill>
              <a:latin typeface="Lucida Fax" panose="020B0604020202020204" pitchFamily="18" charset="0"/>
            </a:endParaRPr>
          </a:p>
        </p:txBody>
      </p:sp>
      <p:sp>
        <p:nvSpPr>
          <p:cNvPr id="28678" name="Text Box 11">
            <a:extLst>
              <a:ext uri="{FF2B5EF4-FFF2-40B4-BE49-F238E27FC236}">
                <a16:creationId xmlns:a16="http://schemas.microsoft.com/office/drawing/2014/main" id="{CB4B9311-233F-46D1-BAE2-9755C62B2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3429000"/>
            <a:ext cx="2362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Masalah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kesehatan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jiwa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yang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berdampak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 pada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lingk</a:t>
            </a:r>
            <a:r>
              <a:rPr lang="en-US" altLang="en-US" sz="2000" b="1" dirty="0">
                <a:solidFill>
                  <a:schemeClr val="tx1"/>
                </a:solidFill>
                <a:latin typeface="Lucida Fax" panose="020B0604020202020204" pitchFamily="18" charset="0"/>
              </a:rPr>
              <a:t>. </a:t>
            </a:r>
            <a:r>
              <a:rPr lang="en-US" altLang="en-US" sz="2000" b="1" dirty="0" err="1">
                <a:solidFill>
                  <a:schemeClr val="tx1"/>
                </a:solidFill>
                <a:latin typeface="Lucida Fax" panose="020B0604020202020204" pitchFamily="18" charset="0"/>
              </a:rPr>
              <a:t>sosial</a:t>
            </a:r>
            <a:endParaRPr lang="en-US" altLang="en-US" sz="2000" b="1" dirty="0">
              <a:solidFill>
                <a:schemeClr val="tx1"/>
              </a:solidFill>
              <a:latin typeface="Lucida Fax" panose="020B0604020202020204" pitchFamily="18" charset="0"/>
            </a:endParaRPr>
          </a:p>
        </p:txBody>
      </p:sp>
      <p:sp>
        <p:nvSpPr>
          <p:cNvPr id="28679" name="AutoShape 12">
            <a:extLst>
              <a:ext uri="{FF2B5EF4-FFF2-40B4-BE49-F238E27FC236}">
                <a16:creationId xmlns:a16="http://schemas.microsoft.com/office/drawing/2014/main" id="{7065D1FE-8AF5-4BD5-AAD7-61F267226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533400" cy="762000"/>
          </a:xfrm>
          <a:prstGeom prst="curvedRightArrow">
            <a:avLst>
              <a:gd name="adj1" fmla="val 28571"/>
              <a:gd name="adj2" fmla="val 57143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680" name="AutoShape 13">
            <a:extLst>
              <a:ext uri="{FF2B5EF4-FFF2-40B4-BE49-F238E27FC236}">
                <a16:creationId xmlns:a16="http://schemas.microsoft.com/office/drawing/2014/main" id="{C14792CE-F1F9-4406-BB58-4E6184B11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3600" y="2667000"/>
            <a:ext cx="609600" cy="685800"/>
          </a:xfrm>
          <a:prstGeom prst="curvedLeftArrow">
            <a:avLst>
              <a:gd name="adj1" fmla="val 22500"/>
              <a:gd name="adj2" fmla="val 45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681" name="AutoShape 14">
            <a:extLst>
              <a:ext uri="{FF2B5EF4-FFF2-40B4-BE49-F238E27FC236}">
                <a16:creationId xmlns:a16="http://schemas.microsoft.com/office/drawing/2014/main" id="{675360EF-2C56-4028-82A4-6AAA22849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300" y="2619961"/>
            <a:ext cx="8382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8E656-60AF-45B2-9CFC-D553A405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CFC54-4BCD-4D11-A368-C9F5D63B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11</a:t>
            </a:fld>
            <a:endParaRPr lang="en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06942E6-137B-4889-A1D7-5644EA18B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Ciri-ciri Masalah Psikososial</a:t>
            </a:r>
          </a:p>
        </p:txBody>
      </p:sp>
      <p:pic>
        <p:nvPicPr>
          <p:cNvPr id="29698" name="Picture 4" descr="bd07175_">
            <a:extLst>
              <a:ext uri="{FF2B5EF4-FFF2-40B4-BE49-F238E27FC236}">
                <a16:creationId xmlns:a16="http://schemas.microsoft.com/office/drawing/2014/main" id="{B10F9276-B4A5-4A8C-99E0-DD1DA77C0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" y="2290255"/>
            <a:ext cx="3425957" cy="227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3">
            <a:extLst>
              <a:ext uri="{FF2B5EF4-FFF2-40B4-BE49-F238E27FC236}">
                <a16:creationId xmlns:a16="http://schemas.microsoft.com/office/drawing/2014/main" id="{8404D31B-002B-4843-ADD6-E83D297C02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lphaLcPeriod"/>
            </a:pPr>
            <a:r>
              <a:rPr lang="en-US" altLang="en-US" dirty="0" err="1"/>
              <a:t>Cemas</a:t>
            </a:r>
            <a:r>
              <a:rPr lang="en-US" altLang="en-US" dirty="0"/>
              <a:t>, </a:t>
            </a:r>
            <a:r>
              <a:rPr lang="en-US" altLang="en-US" dirty="0" err="1"/>
              <a:t>kawatir</a:t>
            </a:r>
            <a:r>
              <a:rPr lang="en-US" altLang="en-US" dirty="0"/>
              <a:t> </a:t>
            </a:r>
            <a:r>
              <a:rPr lang="en-US" altLang="en-US" dirty="0" err="1"/>
              <a:t>berlebihan</a:t>
            </a:r>
            <a:r>
              <a:rPr lang="en-US" altLang="en-US" dirty="0"/>
              <a:t>, </a:t>
            </a:r>
            <a:r>
              <a:rPr lang="en-US" altLang="en-US" dirty="0" err="1"/>
              <a:t>takut</a:t>
            </a:r>
            <a:endParaRPr lang="en-US" altLang="en-US" dirty="0"/>
          </a:p>
          <a:p>
            <a:pPr marL="609600" indent="-609600">
              <a:buFontTx/>
              <a:buAutoNum type="alphaLcPeriod"/>
            </a:pPr>
            <a:r>
              <a:rPr lang="en-US" altLang="en-US" dirty="0" err="1"/>
              <a:t>Mudah</a:t>
            </a:r>
            <a:r>
              <a:rPr lang="en-US" altLang="en-US" dirty="0"/>
              <a:t> </a:t>
            </a:r>
            <a:r>
              <a:rPr lang="en-US" altLang="en-US" dirty="0" err="1"/>
              <a:t>tersinggung</a:t>
            </a:r>
            <a:endParaRPr lang="en-US" altLang="en-US" dirty="0"/>
          </a:p>
          <a:p>
            <a:pPr marL="609600" indent="-609600">
              <a:buFontTx/>
              <a:buAutoNum type="alphaLcPeriod"/>
            </a:pPr>
            <a:r>
              <a:rPr lang="en-US" altLang="en-US" dirty="0" err="1"/>
              <a:t>Sulit</a:t>
            </a:r>
            <a:r>
              <a:rPr lang="en-US" altLang="en-US" dirty="0"/>
              <a:t> </a:t>
            </a:r>
            <a:r>
              <a:rPr lang="en-US" altLang="en-US" dirty="0" err="1"/>
              <a:t>konsentrasi</a:t>
            </a:r>
            <a:endParaRPr lang="en-US" altLang="en-US" dirty="0"/>
          </a:p>
          <a:p>
            <a:pPr marL="609600" indent="-609600">
              <a:buFontTx/>
              <a:buAutoNum type="alphaLcPeriod"/>
            </a:pPr>
            <a:r>
              <a:rPr lang="en-US" altLang="en-US" dirty="0"/>
              <a:t>Ragu-</a:t>
            </a:r>
            <a:r>
              <a:rPr lang="en-US" altLang="en-US" dirty="0" err="1"/>
              <a:t>ragu</a:t>
            </a:r>
            <a:r>
              <a:rPr lang="en-US" altLang="en-US" dirty="0"/>
              <a:t>/</a:t>
            </a:r>
            <a:r>
              <a:rPr lang="en-US" altLang="en-US" dirty="0" err="1"/>
              <a:t>merasa</a:t>
            </a:r>
            <a:r>
              <a:rPr lang="en-US" altLang="en-US" dirty="0"/>
              <a:t> </a:t>
            </a:r>
            <a:r>
              <a:rPr lang="en-US" altLang="en-US" dirty="0" err="1"/>
              <a:t>rendah</a:t>
            </a:r>
            <a:r>
              <a:rPr lang="en-US" altLang="en-US" dirty="0"/>
              <a:t> </a:t>
            </a:r>
            <a:r>
              <a:rPr lang="en-US" altLang="en-US" dirty="0" err="1"/>
              <a:t>diri</a:t>
            </a:r>
            <a:endParaRPr lang="en-US" altLang="en-US" dirty="0"/>
          </a:p>
          <a:p>
            <a:pPr marL="609600" indent="-609600">
              <a:buFontTx/>
              <a:buAutoNum type="alphaLcPeriod"/>
            </a:pPr>
            <a:r>
              <a:rPr lang="en-US" altLang="en-US" dirty="0" err="1"/>
              <a:t>Kecewa</a:t>
            </a:r>
            <a:endParaRPr lang="en-US" altLang="en-US" dirty="0"/>
          </a:p>
          <a:p>
            <a:pPr marL="609600" indent="-609600">
              <a:buFontTx/>
              <a:buAutoNum type="alphaLcPeriod"/>
            </a:pPr>
            <a:r>
              <a:rPr lang="en-US" altLang="en-US" dirty="0" err="1"/>
              <a:t>Pemarah</a:t>
            </a:r>
            <a:r>
              <a:rPr lang="en-US" altLang="en-US" dirty="0"/>
              <a:t> dan </a:t>
            </a:r>
            <a:r>
              <a:rPr lang="en-US" altLang="en-US" dirty="0" err="1"/>
              <a:t>agresif</a:t>
            </a:r>
            <a:endParaRPr lang="en-US" altLang="en-US" dirty="0"/>
          </a:p>
          <a:p>
            <a:pPr marL="609600" indent="-609600">
              <a:buFontTx/>
              <a:buAutoNum type="alphaLcPeriod"/>
            </a:pPr>
            <a:r>
              <a:rPr lang="en-US" altLang="en-US" dirty="0" err="1"/>
              <a:t>Reaksi</a:t>
            </a:r>
            <a:r>
              <a:rPr lang="en-US" altLang="en-US" dirty="0"/>
              <a:t> </a:t>
            </a:r>
            <a:r>
              <a:rPr lang="en-US" altLang="en-US" dirty="0" err="1"/>
              <a:t>fisik</a:t>
            </a:r>
            <a:r>
              <a:rPr lang="en-US" altLang="en-US" dirty="0"/>
              <a:t>: </a:t>
            </a:r>
            <a:r>
              <a:rPr lang="en-US" altLang="en-US" dirty="0" err="1"/>
              <a:t>jantung</a:t>
            </a:r>
            <a:r>
              <a:rPr lang="en-US" altLang="en-US" dirty="0"/>
              <a:t> </a:t>
            </a:r>
            <a:r>
              <a:rPr lang="en-US" altLang="en-US" dirty="0" err="1"/>
              <a:t>berdebar</a:t>
            </a:r>
            <a:r>
              <a:rPr lang="en-US" altLang="en-US" dirty="0"/>
              <a:t>, </a:t>
            </a:r>
            <a:r>
              <a:rPr lang="en-US" altLang="en-US" dirty="0" err="1"/>
              <a:t>otot</a:t>
            </a:r>
            <a:r>
              <a:rPr lang="en-US" altLang="en-US" dirty="0"/>
              <a:t> </a:t>
            </a:r>
            <a:r>
              <a:rPr lang="en-US" altLang="en-US" dirty="0" err="1"/>
              <a:t>tegang,Sakit</a:t>
            </a:r>
            <a:r>
              <a:rPr lang="en-US" altLang="en-US" dirty="0"/>
              <a:t> </a:t>
            </a:r>
            <a:r>
              <a:rPr lang="en-US" altLang="en-US" dirty="0" err="1"/>
              <a:t>kepala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7FA819-9BDE-439B-A5B2-66EB0F32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Queen of the South Parangtritis Beach, 23 Juni 2019</a:t>
            </a:r>
            <a:endParaRPr lang="en-ID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E3DF7-F61B-4B7B-9FD3-7F553865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ID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ECF0-9B7E-4DDD-A472-499DBBE5C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pt-BR" altLang="en-US" b="1" dirty="0"/>
              <a:t>Gangguan jiwa</a:t>
            </a:r>
            <a:r>
              <a:rPr lang="pt-BR" altLang="en-US" dirty="0"/>
              <a:t> </a:t>
            </a:r>
            <a:br>
              <a:rPr lang="en-US" altLang="en-US" dirty="0"/>
            </a:br>
            <a:endParaRPr lang="en-ID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25" name="Picture 6">
            <a:extLst>
              <a:ext uri="{FF2B5EF4-FFF2-40B4-BE49-F238E27FC236}">
                <a16:creationId xmlns:a16="http://schemas.microsoft.com/office/drawing/2014/main" id="{C0A0A2A5-5310-4924-BC75-9E05F250D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177" y="292608"/>
            <a:ext cx="3252600" cy="433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6302CA-6F0C-4F6D-92C5-C7C79C5AD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 lnSpcReduction="10000"/>
          </a:bodyPr>
          <a:lstStyle/>
          <a:p>
            <a:r>
              <a:rPr lang="pt-BR" altLang="en-US" sz="3200" b="1" dirty="0"/>
              <a:t>Suatu perubahan pada fungsi jiwa yang menyebabkan adanya gangguan pada fungsi kehidupan, menimbulkan penderitaan pada individu dan atau hambatan dalam melaksanakan peran sosial.</a:t>
            </a:r>
            <a:endParaRPr lang="en-US" altLang="en-US" sz="3200" b="1" dirty="0"/>
          </a:p>
          <a:p>
            <a:endParaRPr lang="en-ID" sz="1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F609FC-D105-4492-85EE-304C404D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666" y="6199632"/>
            <a:ext cx="4802755" cy="36576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100">
                <a:solidFill>
                  <a:schemeClr val="tx1">
                    <a:alpha val="80000"/>
                  </a:schemeClr>
                </a:solidFill>
              </a:rPr>
              <a:t>Queen of the South Parangtritis Beach, 23 Juni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B1C24E-B286-47A1-A470-78B37DAB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664942"/>
          </a:solidFill>
        </p:spPr>
        <p:txBody>
          <a:bodyPr anchor="ctr">
            <a:normAutofit/>
          </a:bodyPr>
          <a:lstStyle/>
          <a:p>
            <a:pPr algn="ctr">
              <a:spcAft>
                <a:spcPts val="600"/>
              </a:spcAft>
            </a:pPr>
            <a:fld id="{9452BBF4-0607-4123-A9A6-EA27E4BC60F0}" type="slidenum">
              <a:rPr lang="en-ID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13</a:t>
            </a:fld>
            <a:endParaRPr lang="en-ID" sz="150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0B9183F-2D46-4128-BAAC-397D2B77D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CIRI-CIRI: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9EFD4B5-7B24-45CE-9160-D79EABEC61D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905000" y="1371600"/>
            <a:ext cx="4267200" cy="5181600"/>
          </a:xfrm>
        </p:spPr>
        <p:txBody>
          <a:bodyPr rtlCol="0"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en-US" b="1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DFA9F15-1621-487F-914A-CD2BB8EE636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553200" y="1371600"/>
            <a:ext cx="3429000" cy="4724400"/>
          </a:xfrm>
        </p:spPr>
        <p:txBody>
          <a:bodyPr rtlCol="0">
            <a:normAutofit/>
          </a:bodyPr>
          <a:lstStyle/>
          <a:p>
            <a:pPr marL="123825" indent="-123825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b="1">
                <a:solidFill>
                  <a:srgbClr val="FF0000"/>
                </a:solidFill>
              </a:rPr>
              <a:t>Gangguan Jiwa :</a:t>
            </a:r>
          </a:p>
          <a:p>
            <a:pPr marL="123825" indent="-123825">
              <a:buClr>
                <a:schemeClr val="tx1">
                  <a:shade val="95000"/>
                </a:schemeClr>
              </a:buClr>
              <a:buNone/>
              <a:defRPr/>
            </a:pPr>
            <a:endParaRPr lang="en-US" sz="1200" b="1">
              <a:solidFill>
                <a:srgbClr val="FF0000"/>
              </a:solidFill>
            </a:endParaRP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Marah-marah tanpa sebab</a:t>
            </a: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Mengamuk</a:t>
            </a:r>
            <a:endParaRPr lang="en-US" sz="2400">
              <a:cs typeface="Times New Roman" pitchFamily="18" charset="0"/>
            </a:endParaRP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Mengurung diri</a:t>
            </a:r>
            <a:endParaRPr lang="en-US" sz="2400">
              <a:cs typeface="Times New Roman" pitchFamily="18" charset="0"/>
            </a:endParaRP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Tidak mengenali orang</a:t>
            </a: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Bicara kacau</a:t>
            </a: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Bicara/tertawa sendiri</a:t>
            </a:r>
            <a:endParaRPr lang="en-US" sz="2400">
              <a:cs typeface="Times New Roman" pitchFamily="18" charset="0"/>
            </a:endParaRPr>
          </a:p>
          <a:p>
            <a:pPr marL="123825" indent="-123825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sz="2400" b="1"/>
              <a:t>Tidak mampu merawat diri</a:t>
            </a:r>
            <a:r>
              <a:rPr lang="en-US" sz="2400"/>
              <a:t> </a:t>
            </a:r>
          </a:p>
        </p:txBody>
      </p:sp>
      <p:pic>
        <p:nvPicPr>
          <p:cNvPr id="31749" name="Picture 5" descr="pe01496_">
            <a:extLst>
              <a:ext uri="{FF2B5EF4-FFF2-40B4-BE49-F238E27FC236}">
                <a16:creationId xmlns:a16="http://schemas.microsoft.com/office/drawing/2014/main" id="{E31ACA31-32E5-4089-853F-EB01D5D0A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6" y="1219200"/>
            <a:ext cx="44942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809D45-4811-4DA5-BF90-F58BD43B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Queen of the South Parangtritis Beach, 23 Juni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6C87AE-B03A-40D3-9514-44BCB0F4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14</a:t>
            </a:fld>
            <a:endParaRPr lang="en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A4420B-6ACD-40CA-BA6F-5509DB6C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>
                <a:hlinkClick r:id="rId2" action="ppaction://hlinkfile"/>
              </a:rPr>
              <a:t>Karyawan</a:t>
            </a:r>
            <a:r>
              <a:rPr lang="en-ID" dirty="0">
                <a:hlinkClick r:id="rId2" action="ppaction://hlinkfile"/>
              </a:rPr>
              <a:t> PT </a:t>
            </a:r>
            <a:r>
              <a:rPr lang="en-ID" dirty="0" err="1">
                <a:hlinkClick r:id="rId2" action="ppaction://hlinkfile"/>
              </a:rPr>
              <a:t>Rentan</a:t>
            </a:r>
            <a:r>
              <a:rPr lang="en-ID" dirty="0">
                <a:hlinkClick r:id="rId2" action="ppaction://hlinkfile"/>
              </a:rPr>
              <a:t> </a:t>
            </a:r>
            <a:r>
              <a:rPr lang="en-ID" dirty="0" err="1">
                <a:hlinkClick r:id="rId2" action="ppaction://hlinkfile"/>
              </a:rPr>
              <a:t>dengan</a:t>
            </a:r>
            <a:r>
              <a:rPr lang="en-ID" dirty="0">
                <a:hlinkClick r:id="rId2" action="ppaction://hlinkfile"/>
              </a:rPr>
              <a:t> Stress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B5CE9B-F5D9-4A22-BEFA-B95B7A1BEF0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4922214"/>
              </p:ext>
            </p:extLst>
          </p:nvPr>
        </p:nvGraphicFramePr>
        <p:xfrm>
          <a:off x="1023938" y="2286000"/>
          <a:ext cx="47545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4F890A1-E5B8-4E8A-BE14-9E522AE3475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989638" y="1911928"/>
          <a:ext cx="5178234" cy="4396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0611B9-C54A-4037-B381-BEEAE491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692180-F4F6-45EB-ACB0-10991410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870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id-ID">
                <a:solidFill>
                  <a:srgbClr val="FFFFFF"/>
                </a:solidFill>
              </a:rPr>
              <a:t>Apakah kondisi stres itu?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id-ID" sz="3200" dirty="0">
                <a:solidFill>
                  <a:srgbClr val="000000"/>
                </a:solidFill>
              </a:rPr>
              <a:t>Stres merupakan s</a:t>
            </a:r>
            <a:r>
              <a:rPr lang="fi-FI" sz="3200" dirty="0">
                <a:solidFill>
                  <a:srgbClr val="000000"/>
                </a:solidFill>
              </a:rPr>
              <a:t>ituasi dimana tuntutan lingkungan melebihi kemampuan </a:t>
            </a:r>
            <a:r>
              <a:rPr lang="id-ID" sz="3200" dirty="0">
                <a:solidFill>
                  <a:srgbClr val="000000"/>
                </a:solidFill>
              </a:rPr>
              <a:t>seseorang </a:t>
            </a:r>
            <a:r>
              <a:rPr lang="fi-FI" sz="3200" dirty="0">
                <a:solidFill>
                  <a:srgbClr val="000000"/>
                </a:solidFill>
              </a:rPr>
              <a:t>untuk memberi tanggapan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id-ID" sz="3200" dirty="0">
                <a:solidFill>
                  <a:srgbClr val="000000"/>
                </a:solidFill>
              </a:rPr>
              <a:t>Stres adalah reaksi seseorang terhadap setiap situasi yang tidak menyenangkan. </a:t>
            </a:r>
          </a:p>
          <a:p>
            <a:pPr>
              <a:buNone/>
            </a:pPr>
            <a:endParaRPr lang="id-ID" sz="24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05AE73-8E76-428A-B2BC-5AF69933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000">
                <a:solidFill>
                  <a:srgbClr val="898989"/>
                </a:solidFill>
              </a:rPr>
              <a:t>Queen of the South Parangtritis Beach, 23 Juni 2019</a:t>
            </a:r>
            <a:endParaRPr lang="en-ID" sz="1000">
              <a:solidFill>
                <a:srgbClr val="898989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577BB3-F834-4C34-AB3A-40712E12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ID" sz="10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A5B2C-06D0-47F2-81A8-5723BC586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48497" y="5529884"/>
            <a:ext cx="1894260" cy="365125"/>
          </a:xfrm>
          <a:noFill/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900">
                <a:solidFill>
                  <a:schemeClr val="tx1">
                    <a:alpha val="80000"/>
                  </a:schemeClr>
                </a:solidFill>
              </a:rPr>
              <a:t>Queen of the South Parangtritis Beach, 23 Juni 2019</a:t>
            </a:r>
            <a:endParaRPr lang="en-ID" sz="9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5997C-42FB-4F02-8094-B17E0854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98279" y="6261090"/>
            <a:ext cx="134447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ID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985FF0-77E6-475F-9408-9B17C56ED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403880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9A79CF-4D81-4ACC-95E1-9D17E7CA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id-ID" b="1" dirty="0"/>
              <a:t>Faktor internal : </a:t>
            </a:r>
            <a:br>
              <a:rPr lang="id-ID" b="1" dirty="0"/>
            </a:b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4FD6E-323E-4420-A938-BEA95AD4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Queen of the South Parangtritis Beach, 23 Juni 2019</a:t>
            </a:r>
            <a:endParaRPr lang="en-ID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CC72D-62C6-4EE8-BBE0-2E61292E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ID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3755E72-5A35-49D4-84E7-6347CE1AD2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1867"/>
              </p:ext>
            </p:extLst>
          </p:nvPr>
        </p:nvGraphicFramePr>
        <p:xfrm>
          <a:off x="4387515" y="2022601"/>
          <a:ext cx="7161017" cy="4154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Faktor eksternal : 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99EB43-3094-400F-B090-D11AA210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6613" y="6356350"/>
            <a:ext cx="703217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Queen of the South Parangtritis Beach, 23 Juni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E4899-3AAE-4B02-887F-685B445D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257" y="6356350"/>
            <a:ext cx="56000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EBE72A-6A1D-4DD0-B705-713D09510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25956"/>
              </p:ext>
            </p:extLst>
          </p:nvPr>
        </p:nvGraphicFramePr>
        <p:xfrm>
          <a:off x="5020642" y="1134682"/>
          <a:ext cx="5019561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14A71-056B-4520-9256-174DA9F5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BEF04-DFA0-477B-BAAE-0C113D81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2</a:t>
            </a:fld>
            <a:endParaRPr lang="en-ID"/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1532D0-095A-44F4-B019-DF4E45D00F3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47725"/>
            <a:ext cx="10677525" cy="5162550"/>
          </a:xfrm>
        </p:spPr>
      </p:pic>
    </p:spTree>
    <p:extLst>
      <p:ext uri="{BB962C8B-B14F-4D97-AF65-F5344CB8AC3E}">
        <p14:creationId xmlns:p14="http://schemas.microsoft.com/office/powerpoint/2010/main" val="135816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309918" y="1857365"/>
            <a:ext cx="5857916" cy="2385261"/>
          </a:xfrm>
          <a:prstGeom prst="roundRect">
            <a:avLst>
              <a:gd name="adj" fmla="val 7083"/>
            </a:avLst>
          </a:prstGeom>
          <a:gradFill>
            <a:gsLst>
              <a:gs pos="62000">
                <a:schemeClr val="bg1">
                  <a:lumMod val="75000"/>
                </a:schemeClr>
              </a:gs>
              <a:gs pos="50000">
                <a:srgbClr val="B1B1B1"/>
              </a:gs>
              <a:gs pos="19000">
                <a:schemeClr val="tx1">
                  <a:lumMod val="75000"/>
                  <a:lumOff val="25000"/>
                </a:schemeClr>
              </a:gs>
              <a:gs pos="15000">
                <a:schemeClr val="tx1">
                  <a:lumMod val="65000"/>
                  <a:lumOff val="35000"/>
                </a:schemeClr>
              </a:gs>
              <a:gs pos="9000">
                <a:schemeClr val="tx1">
                  <a:lumMod val="75000"/>
                  <a:lumOff val="25000"/>
                </a:schemeClr>
              </a:gs>
              <a:gs pos="73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29"/>
          <p:cNvSpPr/>
          <p:nvPr/>
        </p:nvSpPr>
        <p:spPr>
          <a:xfrm>
            <a:off x="3452794" y="2000241"/>
            <a:ext cx="5500726" cy="2105405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4232" y="2588122"/>
            <a:ext cx="535785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d-ID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Apa dampak stres?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A70D9D-2DCE-4809-BC47-6E0A674E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C58616-3FF2-47EA-AF83-53D60CA9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20</a:t>
            </a:fld>
            <a:endParaRPr lang="en-ID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2FD0DD-A8FA-4AAD-A255-7626971B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Queen of the South Parangtritis Beach, 23 Juni 2019</a:t>
            </a:r>
            <a:endParaRPr lang="en-ID">
              <a:solidFill>
                <a:srgbClr val="FFFFFF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3250FD-F8EF-4416-B2CD-78685052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ID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9E015D-F6E6-45BB-A8B7-9EC0D3217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5557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dirty="0">
                <a:solidFill>
                  <a:srgbClr val="FFFFFF"/>
                </a:solidFill>
              </a:rPr>
              <a:t>Reaksi Terhadap Stres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2" name="Graphic 11" descr="Question mark">
            <a:extLst>
              <a:ext uri="{FF2B5EF4-FFF2-40B4-BE49-F238E27FC236}">
                <a16:creationId xmlns:a16="http://schemas.microsoft.com/office/drawing/2014/main" id="{CE376C38-940D-4135-BDD0-2841C2075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327569" y="458922"/>
            <a:ext cx="4089732" cy="5612230"/>
          </a:xfrm>
        </p:spPr>
        <p:txBody>
          <a:bodyPr anchor="ctr">
            <a:normAutofit lnSpcReduction="10000"/>
          </a:bodyPr>
          <a:lstStyle/>
          <a:p>
            <a:r>
              <a:rPr lang="en-US" sz="2400" b="1" dirty="0" err="1"/>
              <a:t>Reaksi</a:t>
            </a:r>
            <a:r>
              <a:rPr lang="en-US" sz="2400" b="1" dirty="0"/>
              <a:t> </a:t>
            </a:r>
            <a:r>
              <a:rPr lang="en-US" sz="2400" b="1" dirty="0" err="1"/>
              <a:t>fisik</a:t>
            </a:r>
            <a:r>
              <a:rPr lang="en-US" sz="2400" dirty="0"/>
              <a:t>, </a:t>
            </a:r>
            <a:r>
              <a:rPr lang="en-US" sz="2400" dirty="0" err="1"/>
              <a:t>reaksi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: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,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berdebar</a:t>
            </a:r>
            <a:r>
              <a:rPr lang="en-US" sz="2400" dirty="0"/>
              <a:t>, </a:t>
            </a:r>
            <a:r>
              <a:rPr lang="en-US" sz="2400" dirty="0" err="1"/>
              <a:t>hilang</a:t>
            </a:r>
            <a:r>
              <a:rPr lang="en-US" sz="2400" dirty="0"/>
              <a:t> </a:t>
            </a:r>
            <a:r>
              <a:rPr lang="en-US" sz="2400" dirty="0" err="1"/>
              <a:t>nafsu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,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dingin</a:t>
            </a:r>
            <a:r>
              <a:rPr lang="en-US" sz="2400" dirty="0"/>
              <a:t> </a:t>
            </a:r>
            <a:r>
              <a:rPr lang="en-US" sz="2400" dirty="0" err="1"/>
              <a:t>dsb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Reaksi</a:t>
            </a:r>
            <a:r>
              <a:rPr lang="en-US" sz="2400" b="1" dirty="0"/>
              <a:t> </a:t>
            </a:r>
            <a:r>
              <a:rPr lang="en-US" sz="2400" b="1" dirty="0" err="1"/>
              <a:t>emosi</a:t>
            </a:r>
            <a:r>
              <a:rPr lang="en-US" sz="2400" dirty="0"/>
              <a:t>: </a:t>
            </a:r>
            <a:r>
              <a:rPr lang="en-US" sz="2400" dirty="0" err="1"/>
              <a:t>marah-marah</a:t>
            </a:r>
            <a:r>
              <a:rPr lang="en-US" sz="2400" dirty="0"/>
              <a:t>, </a:t>
            </a:r>
            <a:r>
              <a:rPr lang="en-US" sz="2400" dirty="0" err="1"/>
              <a:t>cemas</a:t>
            </a:r>
            <a:r>
              <a:rPr lang="en-US" sz="2400" dirty="0"/>
              <a:t>,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tersinggung</a:t>
            </a:r>
            <a:r>
              <a:rPr lang="en-US" sz="2400" dirty="0"/>
              <a:t>, </a:t>
            </a:r>
            <a:r>
              <a:rPr lang="en-US" sz="2400" dirty="0" err="1"/>
              <a:t>pesimis</a:t>
            </a:r>
            <a:r>
              <a:rPr lang="en-US" sz="2400" dirty="0"/>
              <a:t>, </a:t>
            </a:r>
            <a:r>
              <a:rPr lang="en-US" sz="2400" dirty="0" err="1"/>
              <a:t>dsb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Reaksi</a:t>
            </a:r>
            <a:r>
              <a:rPr lang="en-US" sz="2400" b="1" dirty="0"/>
              <a:t> </a:t>
            </a:r>
            <a:r>
              <a:rPr lang="id-ID" sz="2400" b="1" dirty="0"/>
              <a:t>k</a:t>
            </a:r>
            <a:r>
              <a:rPr lang="en-US" sz="2400" b="1" dirty="0" err="1"/>
              <a:t>ognitif</a:t>
            </a:r>
            <a:r>
              <a:rPr lang="en-US" sz="2400" b="1" dirty="0"/>
              <a:t> : </a:t>
            </a:r>
            <a:r>
              <a:rPr lang="en-US" sz="2400" dirty="0"/>
              <a:t>(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): 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konsentrasi</a:t>
            </a:r>
            <a:r>
              <a:rPr lang="en-US" sz="2400" dirty="0"/>
              <a:t>,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, </a:t>
            </a:r>
            <a:r>
              <a:rPr lang="en-US" sz="2400" dirty="0" err="1"/>
              <a:t>dsb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Reaksi</a:t>
            </a:r>
            <a:r>
              <a:rPr lang="en-US" sz="2400" b="1" dirty="0"/>
              <a:t> </a:t>
            </a:r>
            <a:r>
              <a:rPr lang="en-US" sz="2400" b="1" dirty="0" err="1"/>
              <a:t>tingkah</a:t>
            </a:r>
            <a:r>
              <a:rPr lang="en-US" sz="2400" b="1" dirty="0"/>
              <a:t> </a:t>
            </a:r>
            <a:r>
              <a:rPr lang="en-US" sz="2400" b="1" dirty="0" err="1"/>
              <a:t>laku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perilaku</a:t>
            </a:r>
            <a:r>
              <a:rPr lang="en-US" sz="2400" dirty="0"/>
              <a:t>):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pergaulan</a:t>
            </a:r>
            <a:r>
              <a:rPr lang="en-US" sz="2400" dirty="0"/>
              <a:t>, </a:t>
            </a:r>
            <a:r>
              <a:rPr lang="en-US" sz="2400" dirty="0" err="1"/>
              <a:t>tidur</a:t>
            </a:r>
            <a:r>
              <a:rPr lang="en-US" sz="2400" dirty="0"/>
              <a:t> </a:t>
            </a:r>
            <a:r>
              <a:rPr lang="en-US" sz="2400" dirty="0" err="1"/>
              <a:t>berlebihan</a:t>
            </a:r>
            <a:r>
              <a:rPr lang="en-US" sz="2400" dirty="0"/>
              <a:t>,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pendiam</a:t>
            </a:r>
            <a:r>
              <a:rPr lang="en-US" sz="2400" dirty="0"/>
              <a:t>,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kasar</a:t>
            </a:r>
            <a:r>
              <a:rPr lang="en-US" sz="2400" dirty="0"/>
              <a:t> </a:t>
            </a:r>
            <a:r>
              <a:rPr lang="en-US" sz="2400" dirty="0" err="1"/>
              <a:t>dsb</a:t>
            </a:r>
            <a:r>
              <a:rPr lang="en-US" sz="2400" dirty="0"/>
              <a:t> </a:t>
            </a:r>
            <a:br>
              <a:rPr lang="id-ID" sz="2400" dirty="0"/>
            </a:b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6F92AA-09FC-4F14-9130-6D89A790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71664A-5255-407B-B281-76F77CBD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22</a:t>
            </a:fld>
            <a:endParaRPr lang="en-ID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19075" y="1781175"/>
            <a:ext cx="3173359" cy="3002463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600" kern="1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en-US" sz="2600" kern="1200" cap="all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Managemen</a:t>
            </a:r>
            <a:r>
              <a:rPr lang="en-US" sz="2600" kern="1200" cap="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cap="all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Stres</a:t>
            </a:r>
            <a:endParaRPr lang="en-US" sz="2600" kern="1200" cap="all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4" name="Rectangle 3">
            <a:extLst>
              <a:ext uri="{FF2B5EF4-FFF2-40B4-BE49-F238E27FC236}">
                <a16:creationId xmlns:a16="http://schemas.microsoft.com/office/drawing/2014/main" id="{22D31D4D-0C59-408F-95DF-BF051F4922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3602631"/>
              </p:ext>
            </p:extLst>
          </p:nvPr>
        </p:nvGraphicFramePr>
        <p:xfrm>
          <a:off x="3857625" y="552450"/>
          <a:ext cx="7690907" cy="605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2795E6-1D23-4555-BBF8-33CD4AC3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6386C5-E068-4CBD-85F8-4D0B9082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23</a:t>
            </a:fld>
            <a:endParaRPr lang="en-ID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BISAKAH STRESOR </a:t>
            </a:r>
            <a:br>
              <a:rPr lang="en-US" sz="4000" b="1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SELALU KITA HINDARI?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3DCF93-7C01-4BA8-A4DE-BCDFC1F0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Queen of the South Parangtritis Beach, 23 Juni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5924EC-66F4-4B3E-938E-AB03C905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Tidak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semua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stresor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selalu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bisa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kita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hindari</a:t>
            </a:r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!!!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80C01D-C9D2-4F90-A9DF-DE71C989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971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Queen of the South Parangtritis Beach, 23 Juni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FF5B70-DD84-4CAF-884C-09BAD592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971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Kita ingat bahwa....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6D8CB-571B-401F-865D-4D2E2EAF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6613" y="6356350"/>
            <a:ext cx="703217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Queen of the South Parangtritis Beach, 23 Juni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E4B4F-01BA-445F-8EE1-8194330C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257" y="6356350"/>
            <a:ext cx="56000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38964CC-0F0C-4458-BEE7-BFDCBBFC17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685930"/>
              </p:ext>
            </p:extLst>
          </p:nvPr>
        </p:nvGraphicFramePr>
        <p:xfrm>
          <a:off x="2974656" y="470924"/>
          <a:ext cx="8174129" cy="5748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7585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id-ID" sz="4000" b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Stresor yang tidak bisa diubah</a:t>
            </a:r>
            <a:endParaRPr lang="en-US" sz="4000" b="1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D83DD-FEC2-49C0-8A02-27AC3C5B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>
                <a:solidFill>
                  <a:srgbClr val="898989"/>
                </a:solidFill>
              </a:rPr>
              <a:t>Queen of the South Parangtritis Beach, 23 Juni 2019</a:t>
            </a:r>
            <a:endParaRPr lang="en-ID" sz="1000">
              <a:solidFill>
                <a:srgbClr val="898989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872FF-88AE-47C5-BC9E-89159FD8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27</a:t>
            </a:fld>
            <a:endParaRPr lang="en-ID" sz="1000">
              <a:solidFill>
                <a:srgbClr val="898989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8F5E1C54-7835-4547-B6BB-C432021B0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5634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138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A8F5B-0F98-40AD-9681-14F55478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id-ID" dirty="0"/>
              <a:t>Gaya hidup sehat, strategi menagemen stres :</a:t>
            </a:r>
            <a:endParaRPr lang="en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DF9BA8-2FFE-41BB-91A3-9A02C014A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784592"/>
              </p:ext>
            </p:extLst>
          </p:nvPr>
        </p:nvGraphicFramePr>
        <p:xfrm>
          <a:off x="2956265" y="1690688"/>
          <a:ext cx="8592268" cy="487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B986B-9745-4D3F-83F7-CDA2DA6F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639F3-2F7C-4EF9-88CF-C353F1E5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28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2391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C3AA3A-84BD-41F8-8077-CFCA6917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D">
                <a:solidFill>
                  <a:schemeClr val="accent1"/>
                </a:solidFill>
              </a:rPr>
              <a:t>VISI BSDM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D3DEC8-F847-4C8B-BC6B-979A27E02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D" sz="2400"/>
              <a:t>Untuk mengaktualisasikan sumber daya manusia yang selalu siap melayani kebutuhan di bidang sumber daya manusia secara efektif dengan nilai-nilai Islam untuk mendukung terwujudnya visi Universitas Muhammadiyah Yogyakarta.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EE14FD-40D0-43DC-A8FD-EB95B3E0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50">
                <a:solidFill>
                  <a:schemeClr val="tx1">
                    <a:alpha val="80000"/>
                  </a:schemeClr>
                </a:solidFill>
              </a:rPr>
              <a:t>Queen of the South Parangtritis Beach, 23 Juni 2019</a:t>
            </a:r>
            <a:endParaRPr lang="en-ID" sz="105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23784C-F87B-461C-84AB-41C2B0E3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ID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37812E-DBBB-4FD8-86E9-13DA9610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ID">
                <a:solidFill>
                  <a:srgbClr val="FFFFFF"/>
                </a:solidFill>
              </a:rPr>
              <a:t>Misi BSDM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C5672-FC57-43B4-95E0-1826B29B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Queen of the South Parangtritis Beach, 23 Juni 2019</a:t>
            </a:r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74ABC-A534-4141-A072-BAF31731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ID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CD99655-B10C-4A09-84D8-DA5485E17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70695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9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285E7-BA37-48E6-8FB4-82FFAE5A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9"/>
            <a:ext cx="10515600" cy="1052512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CFB31-4D11-4164-A709-8E751E3AC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Queen of the South Parangtritis Beach, 23 Juni 2019</a:t>
            </a: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4745B-36D6-4922-9F20-26184235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BBF4-0607-4123-A9A6-EA27E4BC60F0}" type="slidenum">
              <a:rPr lang="en-ID" smtClean="0"/>
              <a:t>5</a:t>
            </a:fld>
            <a:endParaRPr lang="en-ID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82EF1E2-0712-4310-ADB8-408F212AB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947143"/>
              </p:ext>
            </p:extLst>
          </p:nvPr>
        </p:nvGraphicFramePr>
        <p:xfrm>
          <a:off x="838200" y="1585913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67A6ABE-28E8-4DEC-BD3E-32B3C6073995}"/>
              </a:ext>
            </a:extLst>
          </p:cNvPr>
          <p:cNvSpPr txBox="1"/>
          <p:nvPr/>
        </p:nvSpPr>
        <p:spPr>
          <a:xfrm>
            <a:off x="9436963" y="3748149"/>
            <a:ext cx="18021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b="1" dirty="0" err="1"/>
              <a:t>Cita</a:t>
            </a:r>
            <a:r>
              <a:rPr lang="en-ID" sz="2400" b="1" dirty="0"/>
              <a:t> – </a:t>
            </a:r>
            <a:r>
              <a:rPr lang="en-ID" sz="2400" b="1" dirty="0" err="1"/>
              <a:t>cita</a:t>
            </a:r>
            <a:r>
              <a:rPr lang="en-ID" sz="2400" b="1" dirty="0"/>
              <a:t> UMY</a:t>
            </a:r>
          </a:p>
          <a:p>
            <a:endParaRPr lang="en-ID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C2A20-0944-4829-B149-E52CD588F46E}"/>
              </a:ext>
            </a:extLst>
          </p:cNvPr>
          <p:cNvSpPr txBox="1"/>
          <p:nvPr/>
        </p:nvSpPr>
        <p:spPr>
          <a:xfrm>
            <a:off x="2760215" y="4438137"/>
            <a:ext cx="2556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err="1"/>
              <a:t>jumlah</a:t>
            </a:r>
            <a:r>
              <a:rPr lang="en-ID" dirty="0"/>
              <a:t> professor yang </a:t>
            </a:r>
          </a:p>
          <a:p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7097DF-6AC6-4480-9C05-ABFFFC366DF7}"/>
              </a:ext>
            </a:extLst>
          </p:cNvPr>
          <p:cNvSpPr txBox="1"/>
          <p:nvPr/>
        </p:nvSpPr>
        <p:spPr>
          <a:xfrm>
            <a:off x="3065318" y="5555001"/>
            <a:ext cx="238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err="1"/>
              <a:t>Profesor</a:t>
            </a:r>
            <a:r>
              <a:rPr lang="en-ID" dirty="0"/>
              <a:t> yang </a:t>
            </a:r>
            <a:r>
              <a:rPr lang="en-ID" dirty="0" err="1"/>
              <a:t>produktif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7695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8BC00F1-D5CE-492A-AB6A-CD92F5814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ID" sz="4000" dirty="0" err="1">
                <a:solidFill>
                  <a:schemeClr val="bg2"/>
                </a:solidFill>
              </a:rPr>
              <a:t>Bagaimana</a:t>
            </a:r>
            <a:r>
              <a:rPr lang="en-ID" sz="4000" dirty="0">
                <a:solidFill>
                  <a:schemeClr val="bg2"/>
                </a:solidFill>
              </a:rPr>
              <a:t> </a:t>
            </a:r>
            <a:r>
              <a:rPr lang="en-ID" sz="4000" dirty="0" err="1">
                <a:solidFill>
                  <a:schemeClr val="bg2"/>
                </a:solidFill>
              </a:rPr>
              <a:t>Perasaan</a:t>
            </a:r>
            <a:r>
              <a:rPr lang="en-ID" sz="4000" dirty="0">
                <a:solidFill>
                  <a:schemeClr val="bg2"/>
                </a:solidFill>
              </a:rPr>
              <a:t> Anda </a:t>
            </a:r>
            <a:r>
              <a:rPr lang="en-ID" sz="4000" dirty="0" err="1">
                <a:solidFill>
                  <a:schemeClr val="bg2"/>
                </a:solidFill>
              </a:rPr>
              <a:t>dengan</a:t>
            </a:r>
            <a:r>
              <a:rPr lang="en-ID" sz="4000" dirty="0">
                <a:solidFill>
                  <a:schemeClr val="bg2"/>
                </a:solidFill>
              </a:rPr>
              <a:t> </a:t>
            </a:r>
            <a:br>
              <a:rPr lang="en-ID" sz="4000" dirty="0">
                <a:solidFill>
                  <a:schemeClr val="bg2"/>
                </a:solidFill>
              </a:rPr>
            </a:br>
            <a:r>
              <a:rPr lang="en-ID" sz="4000" dirty="0" err="1">
                <a:solidFill>
                  <a:schemeClr val="bg2"/>
                </a:solidFill>
              </a:rPr>
              <a:t>Tuntutan</a:t>
            </a:r>
            <a:r>
              <a:rPr lang="en-ID" sz="4000" dirty="0">
                <a:solidFill>
                  <a:schemeClr val="bg2"/>
                </a:solidFill>
              </a:rPr>
              <a:t> </a:t>
            </a:r>
            <a:r>
              <a:rPr lang="en-ID" sz="4000" dirty="0" err="1">
                <a:solidFill>
                  <a:schemeClr val="bg2"/>
                </a:solidFill>
              </a:rPr>
              <a:t>Kerja</a:t>
            </a:r>
            <a:r>
              <a:rPr lang="en-ID" sz="4000" dirty="0">
                <a:solidFill>
                  <a:schemeClr val="bg2"/>
                </a:solidFill>
              </a:rPr>
              <a:t> </a:t>
            </a:r>
            <a:r>
              <a:rPr lang="en-ID" sz="4000" dirty="0" err="1">
                <a:solidFill>
                  <a:schemeClr val="bg2"/>
                </a:solidFill>
              </a:rPr>
              <a:t>seperti</a:t>
            </a:r>
            <a:r>
              <a:rPr lang="en-ID" sz="4000" dirty="0">
                <a:solidFill>
                  <a:schemeClr val="bg2"/>
                </a:solidFill>
              </a:rPr>
              <a:t> </a:t>
            </a:r>
            <a:r>
              <a:rPr lang="en-ID" sz="4000" dirty="0" err="1">
                <a:solidFill>
                  <a:schemeClr val="bg2"/>
                </a:solidFill>
              </a:rPr>
              <a:t>itu</a:t>
            </a:r>
            <a:r>
              <a:rPr lang="en-ID" sz="4000" dirty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FFD10-3891-415B-99A5-1792E9C1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Queen of the South Parangtritis Beach, 23 Juni 2019</a:t>
            </a:r>
            <a:endParaRPr lang="en-ID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68BA7-F7A4-4CBB-80F1-6DFDD2C9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63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2" name="Rectangle 2">
            <a:extLst>
              <a:ext uri="{FF2B5EF4-FFF2-40B4-BE49-F238E27FC236}">
                <a16:creationId xmlns:a16="http://schemas.microsoft.com/office/drawing/2014/main" id="{D240737C-181A-4E36-A40D-C791F13A5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KESEHATAN JIWA</a:t>
            </a:r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604" name="Picture 4" descr="PE01832_">
            <a:extLst>
              <a:ext uri="{FF2B5EF4-FFF2-40B4-BE49-F238E27FC236}">
                <a16:creationId xmlns:a16="http://schemas.microsoft.com/office/drawing/2014/main" id="{4A0CD2F5-5DD2-4BD2-AB8E-D2BC155CC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1765763"/>
            <a:ext cx="3661831" cy="334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3">
            <a:extLst>
              <a:ext uri="{FF2B5EF4-FFF2-40B4-BE49-F238E27FC236}">
                <a16:creationId xmlns:a16="http://schemas.microsoft.com/office/drawing/2014/main" id="{4C28E56A-EA14-48FC-B9C1-99F1668C51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	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Suatu</a:t>
            </a:r>
            <a:r>
              <a:rPr lang="en-US" altLang="en-US" sz="4000" b="1" dirty="0">
                <a:solidFill>
                  <a:srgbClr val="000000"/>
                </a:solidFill>
                <a:latin typeface="Bembo" panose="02020502050201020203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kondisi</a:t>
            </a:r>
            <a:r>
              <a:rPr lang="en-US" altLang="en-US" sz="4000" b="1" dirty="0">
                <a:solidFill>
                  <a:srgbClr val="000000"/>
                </a:solidFill>
                <a:latin typeface="Bembo" panose="02020502050201020203" pitchFamily="18" charset="0"/>
              </a:rPr>
              <a:t> mental 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sejahtera</a:t>
            </a:r>
            <a:r>
              <a:rPr lang="en-US" altLang="en-US" sz="4000" b="1" dirty="0">
                <a:solidFill>
                  <a:srgbClr val="000000"/>
                </a:solidFill>
                <a:latin typeface="Bembo" panose="02020502050201020203" pitchFamily="18" charset="0"/>
              </a:rPr>
              <a:t> yang 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memungkinkan</a:t>
            </a:r>
            <a:r>
              <a:rPr lang="en-US" altLang="en-US" sz="4000" b="1" dirty="0">
                <a:solidFill>
                  <a:srgbClr val="000000"/>
                </a:solidFill>
                <a:latin typeface="Bembo" panose="02020502050201020203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hidup</a:t>
            </a:r>
            <a:r>
              <a:rPr lang="en-US" altLang="en-US" sz="4000" b="1" dirty="0">
                <a:solidFill>
                  <a:srgbClr val="000000"/>
                </a:solidFill>
                <a:latin typeface="Bembo" panose="02020502050201020203" pitchFamily="18" charset="0"/>
              </a:rPr>
              <a:t> 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harmonis</a:t>
            </a:r>
            <a:r>
              <a:rPr lang="en-US" altLang="en-US" sz="4000" b="1" dirty="0">
                <a:solidFill>
                  <a:srgbClr val="000000"/>
                </a:solidFill>
                <a:latin typeface="Bembo" panose="02020502050201020203" pitchFamily="18" charset="0"/>
              </a:rPr>
              <a:t> dan </a:t>
            </a:r>
            <a:r>
              <a:rPr lang="en-US" altLang="en-US" sz="4000" b="1" dirty="0" err="1">
                <a:solidFill>
                  <a:srgbClr val="000000"/>
                </a:solidFill>
                <a:latin typeface="Bembo" panose="02020502050201020203" pitchFamily="18" charset="0"/>
              </a:rPr>
              <a:t>produktif</a:t>
            </a:r>
            <a:endParaRPr lang="en-US" altLang="en-US" sz="2000" b="1" dirty="0">
              <a:solidFill>
                <a:srgbClr val="000000"/>
              </a:solidFill>
              <a:latin typeface="Bembo" panose="02020502050201020203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5E6BF-4A85-4856-B75F-BBEB40D9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rgbClr val="898989"/>
                </a:solidFill>
              </a:rPr>
              <a:t>Queen of the South Parangtritis Beach, 23 Juni 2019</a:t>
            </a:r>
            <a:endParaRPr lang="en-ID" sz="1100">
              <a:solidFill>
                <a:srgbClr val="898989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C3C10-BF7B-42A8-A264-861D86DC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ID" sz="11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627" name="Picture 4" descr="BD04924_">
            <a:extLst>
              <a:ext uri="{FF2B5EF4-FFF2-40B4-BE49-F238E27FC236}">
                <a16:creationId xmlns:a16="http://schemas.microsoft.com/office/drawing/2014/main" id="{B300161B-7BBE-45E5-8ECF-99C593793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" y="1121948"/>
            <a:ext cx="3425957" cy="461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3">
            <a:extLst>
              <a:ext uri="{FF2B5EF4-FFF2-40B4-BE49-F238E27FC236}">
                <a16:creationId xmlns:a16="http://schemas.microsoft.com/office/drawing/2014/main" id="{72BC10DE-1453-4F85-B481-05414D1C2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80047" y="1295401"/>
            <a:ext cx="8068486" cy="4881562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3600" b="1" dirty="0" err="1">
                <a:latin typeface="Bembo" panose="02020502050201020203" pitchFamily="18" charset="0"/>
              </a:rPr>
              <a:t>Kesehatan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jiwa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3600" b="1" dirty="0" err="1">
                <a:latin typeface="Bembo" panose="02020502050201020203" pitchFamily="18" charset="0"/>
              </a:rPr>
              <a:t>bukan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sekedar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terbebas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dari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gangguan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jiwa</a:t>
            </a:r>
            <a:r>
              <a:rPr lang="en-US" altLang="en-US" sz="3600" b="1" dirty="0">
                <a:latin typeface="Bembo" panose="02020502050201020203" pitchFamily="18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altLang="en-US" sz="3600" b="1" i="1" dirty="0">
                <a:solidFill>
                  <a:srgbClr val="FF0000"/>
                </a:solidFill>
                <a:latin typeface="Bembo" panose="02020502050201020203" pitchFamily="18" charset="0"/>
              </a:rPr>
              <a:t>TETAPI </a:t>
            </a:r>
          </a:p>
          <a:p>
            <a:pPr algn="ctr" eaLnBrk="1" hangingPunct="1">
              <a:buFontTx/>
              <a:buNone/>
            </a:pPr>
            <a:r>
              <a:rPr lang="en-US" altLang="en-US" sz="3600" b="1" dirty="0">
                <a:latin typeface="Bembo" panose="02020502050201020203" pitchFamily="18" charset="0"/>
              </a:rPr>
              <a:t>  </a:t>
            </a:r>
            <a:r>
              <a:rPr lang="en-US" altLang="en-US" sz="3600" b="1" dirty="0" err="1">
                <a:latin typeface="Bembo" panose="02020502050201020203" pitchFamily="18" charset="0"/>
              </a:rPr>
              <a:t>suatu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Kondisi</a:t>
            </a:r>
            <a:r>
              <a:rPr lang="en-US" altLang="en-US" sz="3600" b="1" dirty="0">
                <a:latin typeface="Bembo" panose="02020502050201020203" pitchFamily="18" charset="0"/>
              </a:rPr>
              <a:t> yang </a:t>
            </a:r>
            <a:r>
              <a:rPr lang="en-US" altLang="en-US" sz="3600" b="1" dirty="0" err="1">
                <a:latin typeface="Bembo" panose="02020502050201020203" pitchFamily="18" charset="0"/>
              </a:rPr>
              <a:t>dibutuhkan</a:t>
            </a:r>
            <a:r>
              <a:rPr lang="en-US" altLang="en-US" sz="3600" b="1" dirty="0">
                <a:latin typeface="Bembo" panose="02020502050201020203" pitchFamily="18" charset="0"/>
              </a:rPr>
              <a:t> oleh </a:t>
            </a:r>
            <a:r>
              <a:rPr lang="en-US" altLang="en-US" sz="3600" b="1" dirty="0" err="1">
                <a:latin typeface="Bembo" panose="02020502050201020203" pitchFamily="18" charset="0"/>
              </a:rPr>
              <a:t>semua</a:t>
            </a:r>
            <a:r>
              <a:rPr lang="en-US" altLang="en-US" sz="3600" b="1" dirty="0">
                <a:latin typeface="Bembo" panose="02020502050201020203" pitchFamily="18" charset="0"/>
              </a:rPr>
              <a:t> orang agar </a:t>
            </a:r>
            <a:r>
              <a:rPr lang="en-US" altLang="en-US" sz="3600" b="1" dirty="0" err="1">
                <a:latin typeface="Bembo" panose="02020502050201020203" pitchFamily="18" charset="0"/>
              </a:rPr>
              <a:t>bisa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tetap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berkarya</a:t>
            </a:r>
            <a:r>
              <a:rPr lang="en-US" altLang="en-US" sz="3600" b="1" dirty="0">
                <a:latin typeface="Bembo" panose="02020502050201020203" pitchFamily="18" charset="0"/>
              </a:rPr>
              <a:t> </a:t>
            </a:r>
            <a:r>
              <a:rPr lang="en-US" altLang="en-US" sz="3600" b="1" dirty="0" err="1">
                <a:latin typeface="Bembo" panose="02020502050201020203" pitchFamily="18" charset="0"/>
              </a:rPr>
              <a:t>produktif</a:t>
            </a:r>
            <a:endParaRPr lang="en-US" altLang="en-US" sz="3600" dirty="0">
              <a:latin typeface="Bembo" panose="02020502050201020203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4ABDA5-15C4-44D2-9773-211AA6C8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Queen of the South Parangtritis Beach, 23 Juni 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CD3A3C-4D7A-4B1F-881E-6BCD7670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452BBF4-0607-4123-A9A6-EA27E4BC60F0}" type="slidenum">
              <a:rPr lang="en-ID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ID">
              <a:solidFill>
                <a:schemeClr val="tx1">
                  <a:alpha val="8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99">
            <a:extLst>
              <a:ext uri="{FF2B5EF4-FFF2-40B4-BE49-F238E27FC236}">
                <a16:creationId xmlns:a16="http://schemas.microsoft.com/office/drawing/2014/main" id="{233F6408-E1FB-40EE-933F-488D38CC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654" name="Freeform 23">
            <a:extLst>
              <a:ext uri="{FF2B5EF4-FFF2-40B4-BE49-F238E27FC236}">
                <a16:creationId xmlns:a16="http://schemas.microsoft.com/office/drawing/2014/main" id="{F055C0C5-567C-4C02-83F3-B427BC74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2DFF06B-1901-49FB-8347-1E7DA117A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2178" y="51592"/>
            <a:ext cx="556382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dirty="0">
                <a:latin typeface="Bodoni MT Black" panose="02070A03080606020203" pitchFamily="18" charset="0"/>
              </a:rPr>
              <a:t>CIRI-CIRI SEHAT </a:t>
            </a:r>
            <a:r>
              <a:rPr lang="en-US" dirty="0">
                <a:solidFill>
                  <a:schemeClr val="bg1"/>
                </a:solidFill>
                <a:latin typeface="Bodoni MT Black" panose="02070A03080606020203" pitchFamily="18" charset="0"/>
              </a:rPr>
              <a:t>JIWA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2BA5CE-0601-4308-95D5-CC6E4E5AEDD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13475" y="999962"/>
            <a:ext cx="4422006" cy="4486275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Bersikap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positif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sendiri</a:t>
            </a:r>
            <a:endParaRPr lang="en-US" altLang="en-US" sz="24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Mampu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tumbuh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berkembang</a:t>
            </a:r>
            <a:r>
              <a:rPr lang="en-US" altLang="en-US" sz="2400" dirty="0"/>
              <a:t> &amp; </a:t>
            </a:r>
            <a:r>
              <a:rPr lang="en-US" altLang="en-US" sz="2400" dirty="0" err="1"/>
              <a:t>mencapai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aktualisasi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diri</a:t>
            </a:r>
            <a:endParaRPr lang="en-US" altLang="en-US" sz="24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Mampu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mengatasi</a:t>
            </a:r>
            <a:r>
              <a:rPr lang="en-US" altLang="en-US" sz="2400" dirty="0"/>
              <a:t> stress/</a:t>
            </a:r>
            <a:r>
              <a:rPr lang="en-US" altLang="en-US" sz="2400" dirty="0" err="1"/>
              <a:t>perubahan</a:t>
            </a:r>
            <a:r>
              <a:rPr lang="en-US" altLang="en-US" sz="2400" dirty="0"/>
              <a:t> pd </a:t>
            </a:r>
            <a:r>
              <a:rPr lang="en-US" altLang="en-US" sz="2400" dirty="0" err="1"/>
              <a:t>dirinya</a:t>
            </a:r>
            <a:endParaRPr lang="en-US" altLang="en-US" sz="24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Bertanggung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jawab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keputusan</a:t>
            </a:r>
            <a:r>
              <a:rPr lang="en-US" altLang="en-US" sz="2400" dirty="0"/>
              <a:t> &amp; </a:t>
            </a:r>
            <a:r>
              <a:rPr lang="en-US" altLang="en-US" sz="2400" dirty="0" err="1"/>
              <a:t>tindakan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diambil</a:t>
            </a:r>
            <a:endParaRPr lang="en-US" altLang="en-US" sz="24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Persepsi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realistik</a:t>
            </a:r>
            <a:endParaRPr lang="en-US" altLang="en-US" sz="24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Menghargai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perasaan</a:t>
            </a:r>
            <a:r>
              <a:rPr lang="en-US" altLang="en-US" sz="2400" dirty="0"/>
              <a:t> &amp; </a:t>
            </a:r>
            <a:r>
              <a:rPr lang="en-US" altLang="en-US" sz="2400" dirty="0" err="1"/>
              <a:t>sikap</a:t>
            </a:r>
            <a:r>
              <a:rPr lang="en-US" altLang="en-US" sz="2400" dirty="0"/>
              <a:t> orang lain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Menyesuaikan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lingkungan</a:t>
            </a:r>
            <a:endParaRPr lang="en-US" altLang="en-US" sz="2400" dirty="0"/>
          </a:p>
        </p:txBody>
      </p:sp>
      <p:sp>
        <p:nvSpPr>
          <p:cNvPr id="27655" name="Rounded Rectangle 17">
            <a:extLst>
              <a:ext uri="{FF2B5EF4-FFF2-40B4-BE49-F238E27FC236}">
                <a16:creationId xmlns:a16="http://schemas.microsoft.com/office/drawing/2014/main" id="{E48B6BD6-5DED-4B86-A4B3-D35037F6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43606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picture containing wall, indoor, woman, person&#10;&#10;Description automatically generated">
            <a:extLst>
              <a:ext uri="{FF2B5EF4-FFF2-40B4-BE49-F238E27FC236}">
                <a16:creationId xmlns:a16="http://schemas.microsoft.com/office/drawing/2014/main" id="{B6328859-BEB3-4B65-8B29-5C668B48242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8" r="21176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9BB5F-D23B-4FF4-9E9A-0752A520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894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Queen of the South Parangtritis Beach, 23 Juni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D44C7-9B50-4190-837D-3E7496D5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5284" y="6356350"/>
            <a:ext cx="95851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9452BBF4-0607-4123-A9A6-EA27E4BC60F0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9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1178</Words>
  <Application>Microsoft Office PowerPoint</Application>
  <PresentationFormat>Widescreen</PresentationFormat>
  <Paragraphs>201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Bembo</vt:lpstr>
      <vt:lpstr>Bodoni MT Black</vt:lpstr>
      <vt:lpstr>Calibri</vt:lpstr>
      <vt:lpstr>Calibri Light</vt:lpstr>
      <vt:lpstr>Lucida Fax</vt:lpstr>
      <vt:lpstr>Rockwell</vt:lpstr>
      <vt:lpstr>Tahoma</vt:lpstr>
      <vt:lpstr>Times New Roman</vt:lpstr>
      <vt:lpstr>Wingdings</vt:lpstr>
      <vt:lpstr>Wingdings 2</vt:lpstr>
      <vt:lpstr>Office Theme</vt:lpstr>
      <vt:lpstr>Kesehatan Mental Karyawan</vt:lpstr>
      <vt:lpstr>PowerPoint Presentation</vt:lpstr>
      <vt:lpstr>VISI BSDM</vt:lpstr>
      <vt:lpstr>Misi BSDM</vt:lpstr>
      <vt:lpstr>PowerPoint Presentation</vt:lpstr>
      <vt:lpstr>Bagaimana Perasaan Anda dengan  Tuntutan Kerja seperti itu?</vt:lpstr>
      <vt:lpstr>KESEHATAN JIWA</vt:lpstr>
      <vt:lpstr>PowerPoint Presentation</vt:lpstr>
      <vt:lpstr>CIRI-CIRI SEHAT JIWA</vt:lpstr>
      <vt:lpstr> Rentang sehat – gangguan jiwa</vt:lpstr>
      <vt:lpstr>PowerPoint Presentation</vt:lpstr>
      <vt:lpstr>Ciri-ciri Masalah Psikososial</vt:lpstr>
      <vt:lpstr>Gangguan jiwa  </vt:lpstr>
      <vt:lpstr>CIRI-CIRI:</vt:lpstr>
      <vt:lpstr>Karyawan PT Rentan dengan Stress</vt:lpstr>
      <vt:lpstr>Apakah kondisi stres itu?</vt:lpstr>
      <vt:lpstr>PowerPoint Presentation</vt:lpstr>
      <vt:lpstr>Faktor internal :  </vt:lpstr>
      <vt:lpstr>Faktor eksternal :  </vt:lpstr>
      <vt:lpstr>PowerPoint Presentation</vt:lpstr>
      <vt:lpstr>PowerPoint Presentation</vt:lpstr>
      <vt:lpstr>Reaksi Terhadap Stres</vt:lpstr>
      <vt:lpstr>PowerPoint Presentation</vt:lpstr>
      <vt:lpstr>BISAKAH STRESOR  SELALU KITA HINDARI?</vt:lpstr>
      <vt:lpstr>Tidak semua stresor  selalu bisa kita hindari !!!</vt:lpstr>
      <vt:lpstr>Kita ingat bahwa....</vt:lpstr>
      <vt:lpstr>Stresor yang tidak bisa diubah</vt:lpstr>
      <vt:lpstr>Gaya hidup sehat, strategi menagemen stres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Kesehatan Mental Karyawan</dc:title>
  <dc:creator>shanti.wardaningsih@umy.ac.id</dc:creator>
  <cp:lastModifiedBy>shanti.wardaningsih@umy.ac.id</cp:lastModifiedBy>
  <cp:revision>4</cp:revision>
  <dcterms:created xsi:type="dcterms:W3CDTF">2019-06-23T06:04:49Z</dcterms:created>
  <dcterms:modified xsi:type="dcterms:W3CDTF">2019-06-23T06:14:41Z</dcterms:modified>
</cp:coreProperties>
</file>