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80" r:id="rId4"/>
    <p:sldId id="270" r:id="rId5"/>
    <p:sldId id="277" r:id="rId6"/>
    <p:sldId id="269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8B9AF0-503B-4402-B966-6D67FE5D9E8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B576489-276C-4A1E-AE8E-8C0E03C614D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8064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9AF0-503B-4402-B966-6D67FE5D9E8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6489-276C-4A1E-AE8E-8C0E03C6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4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9AF0-503B-4402-B966-6D67FE5D9E8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6489-276C-4A1E-AE8E-8C0E03C6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9AF0-503B-4402-B966-6D67FE5D9E8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6489-276C-4A1E-AE8E-8C0E03C6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8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8B9AF0-503B-4402-B966-6D67FE5D9E8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576489-276C-4A1E-AE8E-8C0E03C614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1610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9AF0-503B-4402-B966-6D67FE5D9E8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6489-276C-4A1E-AE8E-8C0E03C6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6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9AF0-503B-4402-B966-6D67FE5D9E8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6489-276C-4A1E-AE8E-8C0E03C6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1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9AF0-503B-4402-B966-6D67FE5D9E8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6489-276C-4A1E-AE8E-8C0E03C6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6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9AF0-503B-4402-B966-6D67FE5D9E8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6489-276C-4A1E-AE8E-8C0E03C6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6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8B9AF0-503B-4402-B966-6D67FE5D9E8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576489-276C-4A1E-AE8E-8C0E03C614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983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8B9AF0-503B-4402-B966-6D67FE5D9E8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576489-276C-4A1E-AE8E-8C0E03C614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850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28B9AF0-503B-4402-B966-6D67FE5D9E8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B576489-276C-4A1E-AE8E-8C0E03C614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690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94329"/>
            <a:ext cx="9144000" cy="2057399"/>
          </a:xfrm>
        </p:spPr>
        <p:txBody>
          <a:bodyPr/>
          <a:lstStyle/>
          <a:p>
            <a:r>
              <a:rPr lang="en-US" dirty="0" smtClean="0"/>
              <a:t>LAPORAN</a:t>
            </a:r>
            <a:br>
              <a:rPr lang="en-US" dirty="0" smtClean="0"/>
            </a:br>
            <a:r>
              <a:rPr lang="en-US" dirty="0" smtClean="0"/>
              <a:t>TIM KARIR 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01353"/>
            <a:ext cx="9144000" cy="63201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JUNI 2017 – APRIL 2019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283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235" y="2944906"/>
            <a:ext cx="9601200" cy="1485900"/>
          </a:xfrm>
        </p:spPr>
        <p:txBody>
          <a:bodyPr/>
          <a:lstStyle/>
          <a:p>
            <a:r>
              <a:rPr lang="en-US" dirty="0" smtClean="0"/>
              <a:t>JABATAN FUNGSIONAL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141590"/>
              </p:ext>
            </p:extLst>
          </p:nvPr>
        </p:nvGraphicFramePr>
        <p:xfrm>
          <a:off x="726142" y="739589"/>
          <a:ext cx="10260105" cy="3962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505"/>
                <a:gridCol w="1358153"/>
                <a:gridCol w="2716306"/>
                <a:gridCol w="1223682"/>
                <a:gridCol w="2649071"/>
                <a:gridCol w="1425388"/>
              </a:tblGrid>
              <a:tr h="559099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JAFA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TAHUN AKADEMIK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2017/2018</a:t>
                      </a:r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2018/2019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KETERANGAN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KETERANGAN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216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66 NAIK</a:t>
                      </a:r>
                      <a:r>
                        <a:rPr lang="en-US" baseline="0" dirty="0" smtClean="0"/>
                        <a:t> KE AA</a:t>
                      </a:r>
                    </a:p>
                    <a:p>
                      <a:r>
                        <a:rPr lang="en-US" baseline="0" dirty="0" smtClean="0"/>
                        <a:t>- 7 NAIK KE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- 40 NAIK KE AA</a:t>
                      </a:r>
                    </a:p>
                    <a:p>
                      <a:r>
                        <a:rPr lang="en-US" dirty="0" smtClean="0"/>
                        <a:t>- 4 NAIK</a:t>
                      </a:r>
                      <a:r>
                        <a:rPr lang="en-US" baseline="0" dirty="0" smtClean="0"/>
                        <a:t> KE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99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- 8 NAIK KE L</a:t>
                      </a:r>
                    </a:p>
                    <a:p>
                      <a:r>
                        <a:rPr lang="en-US" dirty="0" smtClean="0"/>
                        <a:t>+ 66 TAMBAHAN</a:t>
                      </a:r>
                      <a:r>
                        <a:rPr lang="en-US" baseline="0" dirty="0" smtClean="0"/>
                        <a:t> 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- 11 NAIK L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+</a:t>
                      </a:r>
                      <a:r>
                        <a:rPr lang="en-US" baseline="0" dirty="0" smtClean="0"/>
                        <a:t> 40 TAMBAHAN 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+ 8 TAMBAHAN L</a:t>
                      </a:r>
                    </a:p>
                    <a:p>
                      <a:r>
                        <a:rPr lang="en-US" dirty="0" smtClean="0"/>
                        <a:t>+ 7 TAMBAHAN</a:t>
                      </a:r>
                      <a:r>
                        <a:rPr lang="en-US" baseline="0" dirty="0" smtClean="0"/>
                        <a:t> BP KE 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+ 11 TAMBAHAN L</a:t>
                      </a:r>
                    </a:p>
                    <a:p>
                      <a:r>
                        <a:rPr lang="en-US" dirty="0" smtClean="0"/>
                        <a:t>+ 4 TAMBAHAN BP KE 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181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30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553" y="2756647"/>
            <a:ext cx="9601200" cy="753035"/>
          </a:xfrm>
        </p:spPr>
        <p:txBody>
          <a:bodyPr/>
          <a:lstStyle/>
          <a:p>
            <a:r>
              <a:rPr lang="en-US" dirty="0" smtClean="0"/>
              <a:t>JUMLAH DOKTOR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3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DOSEN S-3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125557"/>
              </p:ext>
            </p:extLst>
          </p:nvPr>
        </p:nvGraphicFramePr>
        <p:xfrm>
          <a:off x="726142" y="2178424"/>
          <a:ext cx="11255187" cy="189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1344706"/>
                <a:gridCol w="1411941"/>
                <a:gridCol w="1506071"/>
                <a:gridCol w="1646020"/>
                <a:gridCol w="1584175"/>
                <a:gridCol w="1704875"/>
              </a:tblGrid>
              <a:tr h="741680"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Baseline</a:t>
                      </a:r>
                      <a:endParaRPr lang="en-US" sz="3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Lulus </a:t>
                      </a:r>
                      <a:r>
                        <a:rPr lang="en-US" sz="3600" dirty="0" err="1" smtClean="0"/>
                        <a:t>Doktor</a:t>
                      </a:r>
                      <a:endParaRPr lang="en-US" sz="3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Rekruitmen</a:t>
                      </a:r>
                      <a:endParaRPr lang="en-US" sz="3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TOTAL</a:t>
                      </a:r>
                      <a:endParaRPr lang="en-US" sz="36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2017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2018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2019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2018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2019</a:t>
                      </a:r>
                      <a:endParaRPr lang="en-US" sz="28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130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8</a:t>
                      </a:r>
                      <a:endParaRPr lang="en-US" sz="3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175</a:t>
                      </a:r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84412" y="4509247"/>
            <a:ext cx="9601200" cy="8337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Rata-rata lulus per </a:t>
            </a:r>
            <a:r>
              <a:rPr lang="en-US" dirty="0" err="1" smtClean="0"/>
              <a:t>tahun</a:t>
            </a:r>
            <a:r>
              <a:rPr lang="en-US" dirty="0" smtClean="0"/>
              <a:t> = 11 orang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0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047" y="3012141"/>
            <a:ext cx="9601200" cy="887506"/>
          </a:xfrm>
        </p:spPr>
        <p:txBody>
          <a:bodyPr/>
          <a:lstStyle/>
          <a:p>
            <a:r>
              <a:rPr lang="en-US" dirty="0" smtClean="0"/>
              <a:t>STUDI LANJUT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8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REKAPITULASI DOSEN STUDI S-3</a:t>
            </a:r>
            <a:br>
              <a:rPr lang="en-US" dirty="0" smtClean="0"/>
            </a:br>
            <a:r>
              <a:rPr lang="en-US" dirty="0" smtClean="0"/>
              <a:t>TAHUN 2017-2019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903463"/>
              </p:ext>
            </p:extLst>
          </p:nvPr>
        </p:nvGraphicFramePr>
        <p:xfrm>
          <a:off x="1102660" y="2171700"/>
          <a:ext cx="987014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535"/>
                <a:gridCol w="2467535"/>
                <a:gridCol w="2467535"/>
                <a:gridCol w="24675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Keterangan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2019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Jumlah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Dosen</a:t>
                      </a:r>
                      <a:r>
                        <a:rPr lang="en-US" sz="3600" baseline="0" dirty="0" smtClean="0"/>
                        <a:t>  </a:t>
                      </a:r>
                      <a:r>
                        <a:rPr lang="en-US" sz="3600" baseline="0" dirty="0" err="1" smtClean="0"/>
                        <a:t>Studi</a:t>
                      </a:r>
                      <a:r>
                        <a:rPr lang="en-US" sz="3600" baseline="0" dirty="0" smtClean="0"/>
                        <a:t> S-3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29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37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13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9805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145</TotalTime>
  <Words>141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LAPORAN TIM KARIR DOSEN</vt:lpstr>
      <vt:lpstr>JABATAN FUNGSIONAL</vt:lpstr>
      <vt:lpstr>PowerPoint Presentation</vt:lpstr>
      <vt:lpstr>JUMLAH DOKTOR</vt:lpstr>
      <vt:lpstr>DATA DOSEN S-3 </vt:lpstr>
      <vt:lpstr>STUDI LANJUT</vt:lpstr>
      <vt:lpstr>REKAPITULASI DOSEN STUDI S-3 TAHUN 2017-2019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REKAPITULASI</dc:title>
  <dc:creator>bsdm</dc:creator>
  <cp:lastModifiedBy>bsdm</cp:lastModifiedBy>
  <cp:revision>30</cp:revision>
  <dcterms:created xsi:type="dcterms:W3CDTF">2019-05-03T04:15:41Z</dcterms:created>
  <dcterms:modified xsi:type="dcterms:W3CDTF">2019-05-11T07:33:45Z</dcterms:modified>
</cp:coreProperties>
</file>