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3" r:id="rId2"/>
    <p:sldId id="314" r:id="rId3"/>
    <p:sldId id="306" r:id="rId4"/>
    <p:sldId id="307" r:id="rId5"/>
    <p:sldId id="309" r:id="rId6"/>
    <p:sldId id="310" r:id="rId7"/>
    <p:sldId id="311" r:id="rId8"/>
    <p:sldId id="312" r:id="rId9"/>
    <p:sldId id="295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24" r:id="rId28"/>
  </p:sldIdLst>
  <p:sldSz cx="10693400" cy="7556500"/>
  <p:notesSz cx="10693400" cy="75565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44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DE5B-75B7-442A-8C44-DF90AEE94AA7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96B5-2FE4-44BD-B099-26519D72B3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63" y="419805"/>
            <a:ext cx="8911167" cy="1259417"/>
          </a:xfrm>
          <a:prstGeom prst="rect">
            <a:avLst/>
          </a:prstGeom>
        </p:spPr>
        <p:txBody>
          <a:bodyPr lIns="104278" tIns="52139" rIns="104278" bIns="5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563" y="1931106"/>
            <a:ext cx="8911167" cy="4533900"/>
          </a:xfrm>
          <a:prstGeom prst="rect">
            <a:avLst/>
          </a:prstGeom>
        </p:spPr>
        <p:txBody>
          <a:bodyPr lIns="104278" tIns="52139" rIns="104278" bIns="521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6299" y="6729134"/>
            <a:ext cx="2227792" cy="503767"/>
          </a:xfrm>
          <a:prstGeom prst="rect">
            <a:avLst/>
          </a:prstGeom>
          <a:ln/>
        </p:spPr>
        <p:txBody>
          <a:bodyPr lIns="104278" tIns="52139" rIns="104278" bIns="5213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7873" y="6729134"/>
            <a:ext cx="3386243" cy="503767"/>
          </a:xfrm>
          <a:prstGeom prst="rect">
            <a:avLst/>
          </a:prstGeom>
          <a:ln/>
        </p:spPr>
        <p:txBody>
          <a:bodyPr lIns="104278" tIns="52139" rIns="104278" bIns="5213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7898" y="6729134"/>
            <a:ext cx="2227792" cy="503767"/>
          </a:xfrm>
          <a:prstGeom prst="rect">
            <a:avLst/>
          </a:prstGeom>
          <a:ln/>
        </p:spPr>
        <p:txBody>
          <a:bodyPr lIns="104278" tIns="52139" rIns="104278" bIns="52139"/>
          <a:lstStyle>
            <a:lvl1pPr>
              <a:defRPr/>
            </a:lvl1pPr>
          </a:lstStyle>
          <a:p>
            <a:pPr>
              <a:defRPr/>
            </a:pPr>
            <a:fld id="{72A330C5-1DBC-46F0-B167-B7BC3F0B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7240" y="347979"/>
            <a:ext cx="1487423" cy="68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192" y="4615180"/>
            <a:ext cx="9144000" cy="1103376"/>
          </a:xfrm>
          <a:custGeom>
            <a:avLst/>
            <a:gdLst/>
            <a:ahLst/>
            <a:cxnLst/>
            <a:rect l="l" t="t" r="r" b="b"/>
            <a:pathLst>
              <a:path w="9144000" h="1103376">
                <a:moveTo>
                  <a:pt x="0" y="1103376"/>
                </a:moveTo>
                <a:lnTo>
                  <a:pt x="9144000" y="1103376"/>
                </a:lnTo>
                <a:lnTo>
                  <a:pt x="9144000" y="0"/>
                </a:lnTo>
                <a:lnTo>
                  <a:pt x="0" y="0"/>
                </a:lnTo>
                <a:lnTo>
                  <a:pt x="0" y="1103376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439" y="5456428"/>
            <a:ext cx="7086600" cy="533400"/>
          </a:xfrm>
          <a:custGeom>
            <a:avLst/>
            <a:gdLst/>
            <a:ahLst/>
            <a:cxnLst/>
            <a:rect l="l" t="t" r="r" b="b"/>
            <a:pathLst>
              <a:path w="7086600" h="533400">
                <a:moveTo>
                  <a:pt x="0" y="88392"/>
                </a:moveTo>
                <a:lnTo>
                  <a:pt x="0" y="457200"/>
                </a:lnTo>
                <a:lnTo>
                  <a:pt x="15240" y="496824"/>
                </a:lnTo>
                <a:lnTo>
                  <a:pt x="45720" y="521208"/>
                </a:lnTo>
                <a:lnTo>
                  <a:pt x="88392" y="533400"/>
                </a:lnTo>
                <a:lnTo>
                  <a:pt x="6998208" y="533400"/>
                </a:lnTo>
                <a:lnTo>
                  <a:pt x="7037832" y="524256"/>
                </a:lnTo>
                <a:lnTo>
                  <a:pt x="7068311" y="496824"/>
                </a:lnTo>
                <a:lnTo>
                  <a:pt x="7083552" y="457200"/>
                </a:lnTo>
                <a:lnTo>
                  <a:pt x="7086600" y="445008"/>
                </a:lnTo>
                <a:lnTo>
                  <a:pt x="7086600" y="88392"/>
                </a:lnTo>
                <a:lnTo>
                  <a:pt x="7077456" y="48768"/>
                </a:lnTo>
                <a:lnTo>
                  <a:pt x="7050024" y="15240"/>
                </a:lnTo>
                <a:lnTo>
                  <a:pt x="7010400" y="0"/>
                </a:lnTo>
                <a:lnTo>
                  <a:pt x="88392" y="0"/>
                </a:lnTo>
                <a:lnTo>
                  <a:pt x="48768" y="9144"/>
                </a:lnTo>
                <a:lnTo>
                  <a:pt x="15240" y="36576"/>
                </a:lnTo>
                <a:lnTo>
                  <a:pt x="0" y="73152"/>
                </a:lnTo>
                <a:lnTo>
                  <a:pt x="0" y="88392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200" y="5441188"/>
            <a:ext cx="7114032" cy="560832"/>
          </a:xfrm>
          <a:custGeom>
            <a:avLst/>
            <a:gdLst/>
            <a:ahLst/>
            <a:cxnLst/>
            <a:rect l="l" t="t" r="r" b="b"/>
            <a:pathLst>
              <a:path w="7114032" h="560832">
                <a:moveTo>
                  <a:pt x="64007" y="524256"/>
                </a:moveTo>
                <a:lnTo>
                  <a:pt x="70104" y="527304"/>
                </a:lnTo>
                <a:lnTo>
                  <a:pt x="67563" y="525018"/>
                </a:lnTo>
                <a:lnTo>
                  <a:pt x="45719" y="505968"/>
                </a:lnTo>
                <a:lnTo>
                  <a:pt x="51816" y="548640"/>
                </a:lnTo>
                <a:lnTo>
                  <a:pt x="54863" y="548640"/>
                </a:lnTo>
                <a:lnTo>
                  <a:pt x="64007" y="524256"/>
                </a:lnTo>
                <a:close/>
              </a:path>
              <a:path w="7114032" h="560832">
                <a:moveTo>
                  <a:pt x="45719" y="505968"/>
                </a:moveTo>
                <a:lnTo>
                  <a:pt x="67563" y="525018"/>
                </a:lnTo>
                <a:lnTo>
                  <a:pt x="45238" y="504925"/>
                </a:lnTo>
                <a:lnTo>
                  <a:pt x="39624" y="499872"/>
                </a:lnTo>
                <a:lnTo>
                  <a:pt x="51816" y="548640"/>
                </a:lnTo>
                <a:lnTo>
                  <a:pt x="45719" y="505968"/>
                </a:lnTo>
                <a:close/>
              </a:path>
              <a:path w="7114032" h="560832">
                <a:moveTo>
                  <a:pt x="103631" y="533400"/>
                </a:moveTo>
                <a:lnTo>
                  <a:pt x="100583" y="560832"/>
                </a:lnTo>
                <a:lnTo>
                  <a:pt x="7013448" y="560832"/>
                </a:lnTo>
                <a:lnTo>
                  <a:pt x="103631" y="533400"/>
                </a:lnTo>
                <a:close/>
              </a:path>
              <a:path w="7114032" h="560832">
                <a:moveTo>
                  <a:pt x="7071740" y="58826"/>
                </a:moveTo>
                <a:lnTo>
                  <a:pt x="7050024" y="39624"/>
                </a:lnTo>
                <a:lnTo>
                  <a:pt x="7043928" y="36575"/>
                </a:lnTo>
                <a:lnTo>
                  <a:pt x="7013448" y="0"/>
                </a:lnTo>
                <a:lnTo>
                  <a:pt x="85343" y="0"/>
                </a:lnTo>
                <a:lnTo>
                  <a:pt x="85343" y="3048"/>
                </a:lnTo>
                <a:lnTo>
                  <a:pt x="45719" y="18287"/>
                </a:lnTo>
                <a:lnTo>
                  <a:pt x="42672" y="18287"/>
                </a:lnTo>
                <a:lnTo>
                  <a:pt x="39624" y="21336"/>
                </a:lnTo>
                <a:lnTo>
                  <a:pt x="36575" y="70104"/>
                </a:lnTo>
                <a:lnTo>
                  <a:pt x="27431" y="103631"/>
                </a:lnTo>
                <a:lnTo>
                  <a:pt x="18287" y="515112"/>
                </a:lnTo>
                <a:lnTo>
                  <a:pt x="18287" y="518159"/>
                </a:lnTo>
                <a:lnTo>
                  <a:pt x="21336" y="521208"/>
                </a:lnTo>
                <a:lnTo>
                  <a:pt x="51816" y="548640"/>
                </a:lnTo>
                <a:lnTo>
                  <a:pt x="39624" y="499872"/>
                </a:lnTo>
                <a:lnTo>
                  <a:pt x="45238" y="504925"/>
                </a:lnTo>
                <a:lnTo>
                  <a:pt x="27431" y="466344"/>
                </a:lnTo>
                <a:lnTo>
                  <a:pt x="30480" y="472439"/>
                </a:lnTo>
                <a:lnTo>
                  <a:pt x="27431" y="457200"/>
                </a:lnTo>
                <a:lnTo>
                  <a:pt x="27431" y="106680"/>
                </a:lnTo>
                <a:lnTo>
                  <a:pt x="38608" y="67563"/>
                </a:lnTo>
                <a:lnTo>
                  <a:pt x="39624" y="64007"/>
                </a:lnTo>
                <a:lnTo>
                  <a:pt x="60960" y="39624"/>
                </a:lnTo>
                <a:lnTo>
                  <a:pt x="57912" y="45719"/>
                </a:lnTo>
                <a:lnTo>
                  <a:pt x="94487" y="27431"/>
                </a:lnTo>
                <a:lnTo>
                  <a:pt x="91439" y="30480"/>
                </a:lnTo>
                <a:lnTo>
                  <a:pt x="103631" y="27431"/>
                </a:lnTo>
                <a:lnTo>
                  <a:pt x="7013448" y="27431"/>
                </a:lnTo>
                <a:lnTo>
                  <a:pt x="7046468" y="38607"/>
                </a:lnTo>
                <a:lnTo>
                  <a:pt x="7071740" y="58826"/>
                </a:lnTo>
                <a:close/>
              </a:path>
              <a:path w="7114032" h="560832">
                <a:moveTo>
                  <a:pt x="7071359" y="57912"/>
                </a:moveTo>
                <a:lnTo>
                  <a:pt x="7074408" y="60960"/>
                </a:lnTo>
                <a:lnTo>
                  <a:pt x="7086600" y="91439"/>
                </a:lnTo>
                <a:lnTo>
                  <a:pt x="7092696" y="39624"/>
                </a:lnTo>
                <a:lnTo>
                  <a:pt x="7062216" y="12192"/>
                </a:lnTo>
                <a:lnTo>
                  <a:pt x="7059168" y="12192"/>
                </a:lnTo>
                <a:lnTo>
                  <a:pt x="7056120" y="9143"/>
                </a:lnTo>
                <a:lnTo>
                  <a:pt x="7071359" y="57912"/>
                </a:lnTo>
                <a:close/>
              </a:path>
              <a:path w="7114032" h="560832">
                <a:moveTo>
                  <a:pt x="7074408" y="539496"/>
                </a:moveTo>
                <a:lnTo>
                  <a:pt x="7101840" y="509016"/>
                </a:lnTo>
                <a:lnTo>
                  <a:pt x="7077456" y="496824"/>
                </a:lnTo>
                <a:lnTo>
                  <a:pt x="7071359" y="542544"/>
                </a:lnTo>
                <a:lnTo>
                  <a:pt x="7074408" y="542544"/>
                </a:lnTo>
                <a:lnTo>
                  <a:pt x="7074408" y="539496"/>
                </a:lnTo>
                <a:close/>
              </a:path>
              <a:path w="7114032" h="560832">
                <a:moveTo>
                  <a:pt x="7059168" y="518159"/>
                </a:moveTo>
                <a:lnTo>
                  <a:pt x="7078218" y="493267"/>
                </a:lnTo>
                <a:lnTo>
                  <a:pt x="7054040" y="520132"/>
                </a:lnTo>
                <a:lnTo>
                  <a:pt x="7053072" y="521208"/>
                </a:lnTo>
                <a:lnTo>
                  <a:pt x="7059168" y="518159"/>
                </a:lnTo>
                <a:close/>
              </a:path>
              <a:path w="7114032" h="560832">
                <a:moveTo>
                  <a:pt x="7046468" y="38607"/>
                </a:moveTo>
                <a:lnTo>
                  <a:pt x="7013448" y="27431"/>
                </a:lnTo>
                <a:lnTo>
                  <a:pt x="7007352" y="27431"/>
                </a:lnTo>
                <a:lnTo>
                  <a:pt x="7046468" y="38607"/>
                </a:lnTo>
                <a:close/>
              </a:path>
              <a:path w="7114032" h="560832">
                <a:moveTo>
                  <a:pt x="60960" y="39624"/>
                </a:moveTo>
                <a:lnTo>
                  <a:pt x="39624" y="64007"/>
                </a:lnTo>
                <a:lnTo>
                  <a:pt x="38608" y="67563"/>
                </a:lnTo>
                <a:lnTo>
                  <a:pt x="60960" y="39624"/>
                </a:lnTo>
                <a:close/>
              </a:path>
              <a:path w="7114032" h="560832">
                <a:moveTo>
                  <a:pt x="36575" y="70104"/>
                </a:moveTo>
                <a:lnTo>
                  <a:pt x="39624" y="21336"/>
                </a:lnTo>
                <a:lnTo>
                  <a:pt x="12192" y="51816"/>
                </a:lnTo>
                <a:lnTo>
                  <a:pt x="12192" y="54863"/>
                </a:lnTo>
                <a:lnTo>
                  <a:pt x="9143" y="57912"/>
                </a:lnTo>
                <a:lnTo>
                  <a:pt x="0" y="100584"/>
                </a:lnTo>
                <a:lnTo>
                  <a:pt x="0" y="475488"/>
                </a:lnTo>
                <a:lnTo>
                  <a:pt x="3048" y="478536"/>
                </a:lnTo>
                <a:lnTo>
                  <a:pt x="18287" y="515112"/>
                </a:lnTo>
                <a:lnTo>
                  <a:pt x="27431" y="103631"/>
                </a:lnTo>
                <a:lnTo>
                  <a:pt x="36575" y="70104"/>
                </a:lnTo>
                <a:close/>
              </a:path>
              <a:path w="7114032" h="560832">
                <a:moveTo>
                  <a:pt x="7019544" y="533400"/>
                </a:moveTo>
                <a:lnTo>
                  <a:pt x="106680" y="533400"/>
                </a:lnTo>
                <a:lnTo>
                  <a:pt x="67563" y="525018"/>
                </a:lnTo>
                <a:lnTo>
                  <a:pt x="70104" y="527304"/>
                </a:lnTo>
                <a:lnTo>
                  <a:pt x="64007" y="524256"/>
                </a:lnTo>
                <a:lnTo>
                  <a:pt x="54863" y="548640"/>
                </a:lnTo>
                <a:lnTo>
                  <a:pt x="54863" y="551688"/>
                </a:lnTo>
                <a:lnTo>
                  <a:pt x="57912" y="551688"/>
                </a:lnTo>
                <a:lnTo>
                  <a:pt x="100583" y="560832"/>
                </a:lnTo>
                <a:lnTo>
                  <a:pt x="103631" y="533400"/>
                </a:lnTo>
                <a:lnTo>
                  <a:pt x="7013448" y="560832"/>
                </a:lnTo>
                <a:lnTo>
                  <a:pt x="7028688" y="560832"/>
                </a:lnTo>
                <a:lnTo>
                  <a:pt x="7025640" y="533400"/>
                </a:lnTo>
                <a:lnTo>
                  <a:pt x="7028688" y="560832"/>
                </a:lnTo>
                <a:lnTo>
                  <a:pt x="7031735" y="560832"/>
                </a:lnTo>
                <a:lnTo>
                  <a:pt x="7068311" y="545592"/>
                </a:lnTo>
                <a:lnTo>
                  <a:pt x="7071359" y="542544"/>
                </a:lnTo>
                <a:lnTo>
                  <a:pt x="7077456" y="496824"/>
                </a:lnTo>
                <a:lnTo>
                  <a:pt x="7080504" y="490728"/>
                </a:lnTo>
                <a:lnTo>
                  <a:pt x="7086600" y="460248"/>
                </a:lnTo>
                <a:lnTo>
                  <a:pt x="7080504" y="490728"/>
                </a:lnTo>
                <a:lnTo>
                  <a:pt x="7077456" y="496824"/>
                </a:lnTo>
                <a:lnTo>
                  <a:pt x="7101840" y="509016"/>
                </a:lnTo>
                <a:lnTo>
                  <a:pt x="7104888" y="505968"/>
                </a:lnTo>
                <a:lnTo>
                  <a:pt x="7104888" y="502920"/>
                </a:lnTo>
                <a:lnTo>
                  <a:pt x="7114032" y="463295"/>
                </a:lnTo>
                <a:lnTo>
                  <a:pt x="7114032" y="85343"/>
                </a:lnTo>
                <a:lnTo>
                  <a:pt x="7098792" y="45719"/>
                </a:lnTo>
                <a:lnTo>
                  <a:pt x="7095744" y="42672"/>
                </a:lnTo>
                <a:lnTo>
                  <a:pt x="7092696" y="39624"/>
                </a:lnTo>
                <a:lnTo>
                  <a:pt x="7086600" y="91439"/>
                </a:lnTo>
                <a:lnTo>
                  <a:pt x="7074408" y="60960"/>
                </a:lnTo>
                <a:lnTo>
                  <a:pt x="7071359" y="57912"/>
                </a:lnTo>
                <a:lnTo>
                  <a:pt x="7056120" y="9143"/>
                </a:lnTo>
                <a:lnTo>
                  <a:pt x="7016496" y="0"/>
                </a:lnTo>
                <a:lnTo>
                  <a:pt x="7013448" y="0"/>
                </a:lnTo>
                <a:lnTo>
                  <a:pt x="7043928" y="36575"/>
                </a:lnTo>
                <a:lnTo>
                  <a:pt x="7050024" y="39624"/>
                </a:lnTo>
                <a:lnTo>
                  <a:pt x="7071740" y="58826"/>
                </a:lnTo>
                <a:lnTo>
                  <a:pt x="7086600" y="94487"/>
                </a:lnTo>
                <a:lnTo>
                  <a:pt x="7086600" y="454151"/>
                </a:lnTo>
                <a:lnTo>
                  <a:pt x="7078218" y="493267"/>
                </a:lnTo>
                <a:lnTo>
                  <a:pt x="7059168" y="518159"/>
                </a:lnTo>
                <a:lnTo>
                  <a:pt x="7053072" y="521208"/>
                </a:lnTo>
                <a:lnTo>
                  <a:pt x="7054040" y="520132"/>
                </a:lnTo>
                <a:lnTo>
                  <a:pt x="7019544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4944" y="1856740"/>
            <a:ext cx="1682496" cy="1569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4192" y="4615180"/>
            <a:ext cx="9144000" cy="1103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969263">
              <a:lnSpc>
                <a:spcPct val="95825"/>
              </a:lnSpc>
            </a:pP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4400" b="1" spc="4" dirty="0" smtClean="0">
                <a:solidFill>
                  <a:srgbClr val="FCFCFC"/>
                </a:solidFill>
                <a:latin typeface="Arial"/>
                <a:cs typeface="Arial"/>
              </a:rPr>
              <a:t>ebe</a:t>
            </a:r>
            <a:r>
              <a:rPr sz="4400" b="1" spc="-4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400" b="1" spc="4" dirty="0" smtClean="0">
                <a:solidFill>
                  <a:srgbClr val="FCFCFC"/>
                </a:solidFill>
                <a:latin typeface="Arial"/>
                <a:cs typeface="Arial"/>
              </a:rPr>
              <a:t>ap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4400" b="1" spc="-165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P</a:t>
            </a:r>
            <a:r>
              <a:rPr sz="4400" b="1" spc="-4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4400" b="1" spc="4" dirty="0" smtClean="0">
                <a:solidFill>
                  <a:srgbClr val="FCFCFC"/>
                </a:solidFill>
                <a:latin typeface="Arial"/>
                <a:cs typeface="Arial"/>
              </a:rPr>
              <a:t>ns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ip</a:t>
            </a:r>
            <a:r>
              <a:rPr sz="4400" b="1" spc="-30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P</a:t>
            </a:r>
            <a:r>
              <a:rPr sz="4400" b="1" spc="4" dirty="0" smtClean="0">
                <a:solidFill>
                  <a:srgbClr val="FCFCFC"/>
                </a:solidFill>
                <a:latin typeface="Arial"/>
                <a:cs typeface="Arial"/>
              </a:rPr>
              <a:t>en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il</a:t>
            </a:r>
            <a:r>
              <a:rPr sz="4400" b="1" spc="4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4400" b="1" spc="4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  <a:p>
            <a:pPr marL="3999991" marR="3578758" algn="ctr">
              <a:lnSpc>
                <a:spcPts val="1914"/>
              </a:lnSpc>
              <a:spcBef>
                <a:spcPts val="1040"/>
              </a:spcBef>
            </a:pPr>
            <a:r>
              <a:rPr sz="3600" spc="4" baseline="-16909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3600" spc="9" baseline="-16909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3600" spc="0" baseline="-16909" dirty="0" smtClean="0">
                <a:solidFill>
                  <a:srgbClr val="FCFCFC"/>
                </a:solidFill>
                <a:latin typeface="Arial"/>
                <a:cs typeface="Arial"/>
              </a:rPr>
              <a:t>D - </a:t>
            </a:r>
            <a:r>
              <a:rPr sz="3600" spc="9" baseline="-16909" dirty="0" smtClean="0">
                <a:solidFill>
                  <a:srgbClr val="FCFCFC"/>
                </a:solidFill>
                <a:latin typeface="Arial"/>
                <a:cs typeface="Arial"/>
              </a:rPr>
              <a:t>L</a:t>
            </a:r>
            <a:r>
              <a:rPr sz="3600" spc="4" baseline="-16909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3600" spc="0" baseline="-16909" dirty="0" smtClean="0">
                <a:solidFill>
                  <a:srgbClr val="FCFCFC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20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399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399" cy="720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28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35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52100" cy="720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object 1177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4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6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6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74699" y="11049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4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143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2064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14399" y="13462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2064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589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206499" y="13462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1589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37845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158999" y="13462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37845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057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784599" y="13462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057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073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057899" y="13462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073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734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073899" y="13462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734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8623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734299" y="1346200"/>
            <a:ext cx="888999" cy="0"/>
          </a:xfrm>
          <a:custGeom>
            <a:avLst/>
            <a:gdLst/>
            <a:ahLst/>
            <a:cxnLst/>
            <a:rect l="l" t="t" r="r" b="b"/>
            <a:pathLst>
              <a:path w="888999">
                <a:moveTo>
                  <a:pt x="0" y="0"/>
                </a:moveTo>
                <a:lnTo>
                  <a:pt x="8889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8623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7789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8623299" y="13462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143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2064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064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1589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1589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7845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37845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057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057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073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073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734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734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8623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8623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7789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9143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2064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914399" y="20447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2064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1589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206499" y="2044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1589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37845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158999" y="20447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7845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057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784599" y="20447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057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073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057899" y="20447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073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734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073899" y="20447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734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8623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734299" y="2044700"/>
            <a:ext cx="888999" cy="0"/>
          </a:xfrm>
          <a:custGeom>
            <a:avLst/>
            <a:gdLst/>
            <a:ahLst/>
            <a:cxnLst/>
            <a:rect l="l" t="t" r="r" b="b"/>
            <a:pathLst>
              <a:path w="888999">
                <a:moveTo>
                  <a:pt x="0" y="0"/>
                </a:moveTo>
                <a:lnTo>
                  <a:pt x="8889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8623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97789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8623299" y="20447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9143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2064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914399" y="20447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914399" y="22733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2064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1589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206499" y="2044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206499" y="22733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1589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7845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158999" y="20447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158999" y="22733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7845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057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3784599" y="20447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784599" y="22733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057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073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057899" y="20447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057899" y="22733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073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734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073899" y="20447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073899" y="22733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734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8623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734299" y="2044700"/>
            <a:ext cx="888999" cy="0"/>
          </a:xfrm>
          <a:custGeom>
            <a:avLst/>
            <a:gdLst/>
            <a:ahLst/>
            <a:cxnLst/>
            <a:rect l="l" t="t" r="r" b="b"/>
            <a:pathLst>
              <a:path w="888999">
                <a:moveTo>
                  <a:pt x="0" y="0"/>
                </a:moveTo>
                <a:lnTo>
                  <a:pt x="8889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734299" y="2273300"/>
            <a:ext cx="888999" cy="0"/>
          </a:xfrm>
          <a:custGeom>
            <a:avLst/>
            <a:gdLst/>
            <a:ahLst/>
            <a:cxnLst/>
            <a:rect l="l" t="t" r="r" b="b"/>
            <a:pathLst>
              <a:path w="888999">
                <a:moveTo>
                  <a:pt x="0" y="0"/>
                </a:moveTo>
                <a:lnTo>
                  <a:pt x="888999" y="0"/>
                </a:lnTo>
              </a:path>
            </a:pathLst>
          </a:custGeom>
          <a:ln w="254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8623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97789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8623299" y="20447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8623299" y="22733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70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70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70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70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270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70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270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270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270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270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270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270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270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270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191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191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191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191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2191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191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191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191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191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191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191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191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191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2191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2191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191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2191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2191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191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191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91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91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191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191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191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191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2191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7099" y="42926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191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1716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716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716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716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716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716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716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716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716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716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716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716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716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716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16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716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716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716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1716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1716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716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716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716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716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1716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716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716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19199" y="42926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1716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748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748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748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748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3748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748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3748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748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3748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748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3748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3748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3748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748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748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3748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748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748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748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748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748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748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748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748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748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3748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3748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171699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748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7972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972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7972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972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7972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972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972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7972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798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2798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703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79899" y="2387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4703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578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70399" y="23876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578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0611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57899" y="23876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611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342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061199" y="2387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342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6105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34299" y="23876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6105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7662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610599" y="2387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766299" y="2387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2798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798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4703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279899" y="26543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4703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0578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70399" y="26543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0578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0611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057899" y="26543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0611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7342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061199" y="2654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342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6105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734299" y="2654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6105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7662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610599" y="26543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766299" y="2552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2798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2798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4703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279899" y="26543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4703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0578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470399" y="26543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0578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0611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57899" y="26543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611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342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061199" y="2654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7342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6105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34299" y="2654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6105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7662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10599" y="26543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766299" y="2654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798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797299" y="292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2798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4703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279899" y="29210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703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0578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470399" y="29210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578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0611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57899" y="29210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0611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7342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061199" y="2921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7342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6105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734299" y="29210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6105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662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610599" y="29210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766299" y="28194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972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972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2798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797299" y="292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2798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0578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279899" y="2921000"/>
            <a:ext cx="1777999" cy="0"/>
          </a:xfrm>
          <a:custGeom>
            <a:avLst/>
            <a:gdLst/>
            <a:ahLst/>
            <a:cxnLst/>
            <a:rect l="l" t="t" r="r" b="b"/>
            <a:pathLst>
              <a:path w="1777999">
                <a:moveTo>
                  <a:pt x="0" y="0"/>
                </a:moveTo>
                <a:lnTo>
                  <a:pt x="17779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0578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0611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057899" y="29210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0611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7342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061199" y="2921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7342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6105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734299" y="29210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105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7662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610599" y="29210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766299" y="292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7972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7972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2798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797299" y="32004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2798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0578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279899" y="3200400"/>
            <a:ext cx="1777999" cy="0"/>
          </a:xfrm>
          <a:custGeom>
            <a:avLst/>
            <a:gdLst/>
            <a:ahLst/>
            <a:cxnLst/>
            <a:rect l="l" t="t" r="r" b="b"/>
            <a:pathLst>
              <a:path w="1777999">
                <a:moveTo>
                  <a:pt x="0" y="0"/>
                </a:moveTo>
                <a:lnTo>
                  <a:pt x="17779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0578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0611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57899" y="32004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0611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7342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061199" y="3200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7342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6105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734299" y="32004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6105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7662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610599" y="32004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766299" y="308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7972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7972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2798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97299" y="32004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2798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4703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279899" y="3200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4703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0578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470399" y="32004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0578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0611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057899" y="32004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0611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342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061199" y="3200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7342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6105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734299" y="32004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6105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7662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610599" y="32004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766299" y="3200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7972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7972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2798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2798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4703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79899" y="3479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4703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0578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470399" y="34798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0578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0611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057899" y="34798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0611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7342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061199" y="3479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7342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6105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734299" y="34798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6105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7662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610599" y="34798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766299" y="3365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7972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7972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2798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2798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4703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279899" y="3479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4703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578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470399" y="34798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578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0611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057899" y="34798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0611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7342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061199" y="3479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7342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6105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734299" y="34798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6105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7662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610599" y="34798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766299" y="3479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7972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7972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2798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2798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4703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279899" y="3746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4703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0578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470399" y="37465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0578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0611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057899" y="37465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0611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7342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061199" y="37465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7342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6105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734299" y="37465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6105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7662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610599" y="37465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766299" y="3632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7972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7972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798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798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4703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79899" y="3746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4703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578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470399" y="37465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0578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0611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057899" y="37465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0611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7342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061199" y="37465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7342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6105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734299" y="37465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6105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7662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610599" y="37465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766299" y="374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972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7972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798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2798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4703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279899" y="4025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4703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0578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470399" y="40259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0578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0611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057899" y="40259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0611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7342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061199" y="4025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7342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6105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734299" y="4025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6105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7662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610599" y="40259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766299" y="391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7972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7972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2798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2798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4703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279899" y="4025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4703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0578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470399" y="40259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578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0611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057899" y="40259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0611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7342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061199" y="4025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7342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6105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734299" y="4025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6105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7662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610599" y="40259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766299" y="4025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7972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374899" y="4292600"/>
            <a:ext cx="1422399" cy="0"/>
          </a:xfrm>
          <a:custGeom>
            <a:avLst/>
            <a:gdLst/>
            <a:ahLst/>
            <a:cxnLst/>
            <a:rect l="l" t="t" r="r" b="b"/>
            <a:pathLst>
              <a:path w="1422399">
                <a:moveTo>
                  <a:pt x="0" y="0"/>
                </a:moveTo>
                <a:lnTo>
                  <a:pt x="14223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7972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2798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97299" y="42926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2798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4703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279899" y="4292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4703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0578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470399" y="42926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0578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0611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057899" y="42926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0611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7342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061199" y="4292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7342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6105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734299" y="42926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6105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7662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8610599" y="4292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766299" y="4178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766299" y="429260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27099" y="42926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219199" y="42926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171699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374899" y="4292600"/>
            <a:ext cx="1422399" cy="0"/>
          </a:xfrm>
          <a:custGeom>
            <a:avLst/>
            <a:gdLst/>
            <a:ahLst/>
            <a:cxnLst/>
            <a:rect l="l" t="t" r="r" b="b"/>
            <a:pathLst>
              <a:path w="1422399">
                <a:moveTo>
                  <a:pt x="0" y="0"/>
                </a:moveTo>
                <a:lnTo>
                  <a:pt x="14223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797299" y="42926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279899" y="4292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70399" y="4292600"/>
            <a:ext cx="1587499" cy="0"/>
          </a:xfrm>
          <a:custGeom>
            <a:avLst/>
            <a:gdLst/>
            <a:ahLst/>
            <a:cxnLst/>
            <a:rect l="l" t="t" r="r" b="b"/>
            <a:pathLst>
              <a:path w="1587499">
                <a:moveTo>
                  <a:pt x="0" y="0"/>
                </a:moveTo>
                <a:lnTo>
                  <a:pt x="1587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057899" y="429260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061199" y="4292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734299" y="42926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766299" y="429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0">
            <a:solidFill>
              <a:srgbClr val="3A3A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610599" y="4292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766299" y="429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766299" y="429260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7662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270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2191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27099" y="44196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2191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1716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219199" y="44196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1716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3748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171699" y="4419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3748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7845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374899" y="44196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7845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9877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784599" y="4419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9877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0832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987799" y="44196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0832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0738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083299" y="44196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0738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7469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73899" y="4419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7469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6105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746999" y="44196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610599" y="4419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610599" y="4419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270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2191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2191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716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1716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3748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3748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7845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7845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9877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784599" y="4686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9877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987799" y="46863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0832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89499" y="46863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0832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0738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083299" y="46863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0738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7469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73899" y="4686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7469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6105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746999" y="46863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6105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9766299" y="4584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610599" y="46863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9270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2191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2191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1716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1716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3748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3748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7845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7845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9877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784599" y="4686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9877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0832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987799" y="4686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0832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0738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083299" y="46863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0738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7469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073899" y="4686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7469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6105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746999" y="46863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6105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766299" y="4686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610599" y="46863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270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2191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2191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1716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1716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3748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171699" y="4965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748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7845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374899" y="49657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7845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9877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784599" y="4965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9877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987799" y="49657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0832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889499" y="49657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0832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0738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083299" y="49657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0738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7469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073899" y="49657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7469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86105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746999" y="49657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6105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766299" y="4851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8610599" y="49657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70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2191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2191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1716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1716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3748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171699" y="4965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3748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7845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374899" y="49657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7845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0832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784599" y="4965700"/>
            <a:ext cx="2298699" cy="0"/>
          </a:xfrm>
          <a:custGeom>
            <a:avLst/>
            <a:gdLst/>
            <a:ahLst/>
            <a:cxnLst/>
            <a:rect l="l" t="t" r="r" b="b"/>
            <a:pathLst>
              <a:path w="2298699">
                <a:moveTo>
                  <a:pt x="0" y="0"/>
                </a:moveTo>
                <a:lnTo>
                  <a:pt x="2298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083299" y="49657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073899" y="49657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083299" y="49657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0738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7469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073899" y="49657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7469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86105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746999" y="49657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6105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766299" y="496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610599" y="49657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9270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2191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2191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1716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1716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3748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3748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7845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7845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0832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0738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7469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7469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6105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6105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9766299" y="513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9270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2191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2191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1716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1716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3748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171699" y="5359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3748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7845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374899" y="53594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7845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832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784599" y="5359400"/>
            <a:ext cx="2298699" cy="0"/>
          </a:xfrm>
          <a:custGeom>
            <a:avLst/>
            <a:gdLst/>
            <a:ahLst/>
            <a:cxnLst/>
            <a:rect l="l" t="t" r="r" b="b"/>
            <a:pathLst>
              <a:path w="2298699">
                <a:moveTo>
                  <a:pt x="0" y="0"/>
                </a:moveTo>
                <a:lnTo>
                  <a:pt x="2298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0832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0738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083299" y="5359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0738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7469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073899" y="5359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7469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6105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746999" y="53594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86105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9766299" y="5257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610599" y="53594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9270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191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191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1716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1716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3748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171699" y="5359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3748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7845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374899" y="53594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7845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0832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784599" y="5359400"/>
            <a:ext cx="2298699" cy="0"/>
          </a:xfrm>
          <a:custGeom>
            <a:avLst/>
            <a:gdLst/>
            <a:ahLst/>
            <a:cxnLst/>
            <a:rect l="l" t="t" r="r" b="b"/>
            <a:pathLst>
              <a:path w="2298699">
                <a:moveTo>
                  <a:pt x="0" y="0"/>
                </a:moveTo>
                <a:lnTo>
                  <a:pt x="2298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0832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0738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083299" y="5359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073899" y="53594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746999" y="53594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073899" y="5359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073899" y="5626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7469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610599" y="5359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746999" y="53594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610599" y="53594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9766299" y="53594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610599" y="53594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610599" y="56261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9270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191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191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1716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1716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74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171699" y="562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374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7845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374899" y="56261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37845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0832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784599" y="5626100"/>
            <a:ext cx="2298699" cy="0"/>
          </a:xfrm>
          <a:custGeom>
            <a:avLst/>
            <a:gdLst/>
            <a:ahLst/>
            <a:cxnLst/>
            <a:rect l="l" t="t" r="r" b="b"/>
            <a:pathLst>
              <a:path w="2298699">
                <a:moveTo>
                  <a:pt x="0" y="0"/>
                </a:moveTo>
                <a:lnTo>
                  <a:pt x="2298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0832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073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083299" y="56261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7469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6105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746999" y="56261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9270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191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191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716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716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3748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71699" y="562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3748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7845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374899" y="56261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7845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9877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784599" y="562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784599" y="5791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9877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987799" y="56261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987799" y="57912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832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889499" y="56261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889499" y="57912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832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0738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83299" y="56261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083299" y="5791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0738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7469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073899" y="5626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073899" y="5791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7469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6105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746999" y="56261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746999" y="57912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6105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9766299" y="562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610599" y="56261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610599" y="57912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270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2191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2191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716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1716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3748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3748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7845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7845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39877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784599" y="5791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39877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0832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3987799" y="57912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0832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0738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083299" y="5791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0738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7469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073899" y="5791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7469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6105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746999" y="57912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105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9766299" y="5791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610599" y="57912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9270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2191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2191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1716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1716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3748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3748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37845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37845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39877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9877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0832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0832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0738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0738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7469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7469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6105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6105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9766299" y="5956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9270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2191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2191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1716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1716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3748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171699" y="6184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3748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7845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374899" y="61849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7845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9877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784599" y="6184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9877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987799" y="61849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0832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889499" y="61849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0832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0738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083299" y="61849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0738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7469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073899" y="6184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7469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86105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746999" y="61849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86105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9766299" y="60833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8610599" y="61849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9270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2191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2191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1716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1716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3748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171699" y="6184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3748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37845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374899" y="61849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37845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0832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3784599" y="6184900"/>
            <a:ext cx="2298699" cy="0"/>
          </a:xfrm>
          <a:custGeom>
            <a:avLst/>
            <a:gdLst/>
            <a:ahLst/>
            <a:cxnLst/>
            <a:rect l="l" t="t" r="r" b="b"/>
            <a:pathLst>
              <a:path w="2298699">
                <a:moveTo>
                  <a:pt x="0" y="0"/>
                </a:moveTo>
                <a:lnTo>
                  <a:pt x="2298699" y="0"/>
                </a:lnTo>
              </a:path>
            </a:pathLst>
          </a:custGeom>
          <a:ln w="12700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0832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0738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083299" y="61849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0738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7469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073899" y="6184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7469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6105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746999" y="61849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6105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9766299" y="618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610599" y="61849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9270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2191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2191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1716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1716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3748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171699" y="6451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3748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7845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374899" y="64516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7845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0832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3784599" y="6451600"/>
            <a:ext cx="2298699" cy="0"/>
          </a:xfrm>
          <a:custGeom>
            <a:avLst/>
            <a:gdLst/>
            <a:ahLst/>
            <a:cxnLst/>
            <a:rect l="l" t="t" r="r" b="b"/>
            <a:pathLst>
              <a:path w="2298699">
                <a:moveTo>
                  <a:pt x="0" y="0"/>
                </a:moveTo>
                <a:lnTo>
                  <a:pt x="2298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0832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0738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083299" y="64516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0738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7469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073899" y="6451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7469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6105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746999" y="64516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86105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766299" y="635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8610599" y="6451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270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2191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2191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1716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1716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3748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171699" y="6451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3748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7845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374899" y="64516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7845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9877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784599" y="6451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9877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987799" y="64516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0832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889499" y="64516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0832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0738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083299" y="64516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0738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7469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073899" y="6451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7469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86105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746999" y="64516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86105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766299" y="6451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8610599" y="6451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9270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2191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2191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716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1716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374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374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7845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7845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9877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784599" y="67310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9877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3987799" y="67310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0832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889499" y="67310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0832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073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083299" y="6731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073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7469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073899" y="6731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7469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86105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746999" y="67310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6105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97662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8610599" y="67310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9270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2191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2191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1716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1716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3748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3748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7845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7845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9877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3784599" y="67310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39877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3987799" y="6731000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0832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889499" y="6731000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0832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0738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083299" y="6731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70738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7469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7073899" y="6731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7469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86105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746999" y="67310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86105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9766299" y="6731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610599" y="67310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9270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2191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2191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1716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1716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3748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3748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7845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7845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9877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9877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0832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0832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0738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0738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7469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7469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6105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6105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9766299" y="6896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9270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2191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2191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1716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1716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3748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3748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7845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7845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9877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784599" y="7137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9877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0832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987799" y="71374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0832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0738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083299" y="71374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0738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7469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073899" y="7137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7469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6105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746999" y="7137400"/>
            <a:ext cx="863599" cy="0"/>
          </a:xfrm>
          <a:custGeom>
            <a:avLst/>
            <a:gdLst/>
            <a:ahLst/>
            <a:cxnLst/>
            <a:rect l="l" t="t" r="r" b="b"/>
            <a:pathLst>
              <a:path w="863599">
                <a:moveTo>
                  <a:pt x="0" y="0"/>
                </a:moveTo>
                <a:lnTo>
                  <a:pt x="863599" y="0"/>
                </a:lnTo>
              </a:path>
            </a:pathLst>
          </a:custGeom>
          <a:ln w="1270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86105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9766299" y="7010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8610599" y="71374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3483356" y="710183"/>
            <a:ext cx="16097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IK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098796" y="710183"/>
            <a:ext cx="93157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031484" y="710183"/>
            <a:ext cx="63621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2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836199" y="1738844"/>
            <a:ext cx="7735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KEG</a:t>
            </a:r>
            <a:r>
              <a:rPr sz="1000" b="1" spc="52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292503" y="6888237"/>
            <a:ext cx="56466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27099" y="2387600"/>
            <a:ext cx="2870199" cy="19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7745" marR="231167" indent="-1">
              <a:lnSpc>
                <a:spcPct val="98891"/>
              </a:lnSpc>
              <a:spcBef>
                <a:spcPts val="250"/>
              </a:spcBef>
              <a:tabLst>
                <a:tab pos="1879600" algn="l"/>
                <a:tab pos="1981200" algn="l"/>
              </a:tabLst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skripsi</a:t>
            </a:r>
            <a:r>
              <a:rPr sz="800" spc="13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		d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an  </a:t>
            </a:r>
            <a:r>
              <a:rPr sz="800" spc="218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aporan akhir</a:t>
            </a:r>
            <a:r>
              <a:rPr sz="800" spc="-35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	s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udi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797299" y="2387599"/>
            <a:ext cx="4825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4279899" y="2387599"/>
            <a:ext cx="1905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809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c.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470399" y="2387599"/>
            <a:ext cx="1587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877">
              <a:lnSpc>
                <a:spcPct val="95825"/>
              </a:lnSpc>
              <a:spcBef>
                <a:spcPts val="250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kr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057899" y="2387599"/>
            <a:ext cx="1003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240" marR="165245" indent="174561">
              <a:lnSpc>
                <a:spcPts val="919"/>
              </a:lnSpc>
              <a:spcBef>
                <a:spcPts val="311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Setiap mah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W'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061199" y="2387599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6804" marR="226755" algn="ctr">
              <a:lnSpc>
                <a:spcPct val="95825"/>
              </a:lnSpc>
              <a:spcBef>
                <a:spcPts val="250"/>
              </a:spcBef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34299" y="2387599"/>
            <a:ext cx="8762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1849" marR="387930" algn="ctr">
              <a:lnSpc>
                <a:spcPct val="95825"/>
              </a:lnSpc>
              <a:spcBef>
                <a:spcPts val="250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610599" y="2387599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47">
              <a:lnSpc>
                <a:spcPct val="95825"/>
              </a:lnSpc>
              <a:spcBef>
                <a:spcPts val="25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Semua      </a:t>
            </a:r>
            <a:r>
              <a:rPr sz="800" spc="187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766299" y="2387599"/>
            <a:ext cx="114300" cy="19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0251">
              <a:lnSpc>
                <a:spcPct val="95825"/>
              </a:lnSpc>
              <a:spcBef>
                <a:spcPts val="12022"/>
              </a:spcBef>
            </a:pPr>
            <a:r>
              <a:rPr sz="1000" spc="0" dirty="0" smtClean="0">
                <a:solidFill>
                  <a:srgbClr val="010100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279899" y="2654300"/>
            <a:ext cx="1905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97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d.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470399" y="2654300"/>
            <a:ext cx="1587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720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poran     </a:t>
            </a:r>
            <a:r>
              <a:rPr sz="800" spc="86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akh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   </a:t>
            </a:r>
            <a:r>
              <a:rPr sz="800" spc="-5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di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057899" y="2654300"/>
            <a:ext cx="1003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55" marR="158002" indent="166248">
              <a:lnSpc>
                <a:spcPts val="919"/>
              </a:lnSpc>
              <a:spcBef>
                <a:spcPts val="371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tiap mahas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sW'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61199" y="2654300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2648" marR="230911" algn="ctr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734299" y="2654300"/>
            <a:ext cx="8762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319" marR="369201" algn="ctr">
              <a:lnSpc>
                <a:spcPct val="95825"/>
              </a:lnSpc>
              <a:spcBef>
                <a:spcPts val="309"/>
              </a:spcBef>
            </a:pPr>
            <a:r>
              <a:rPr sz="800" b="1" spc="0" dirty="0" smtClean="0">
                <a:solidFill>
                  <a:srgbClr val="010100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610599" y="2654300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136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mua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797299" y="2921000"/>
            <a:ext cx="482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212">
              <a:lnSpc>
                <a:spcPct val="95825"/>
              </a:lnSpc>
              <a:spcBef>
                <a:spcPts val="370"/>
              </a:spcBef>
            </a:pPr>
            <a:r>
              <a:rPr sz="800" spc="0" dirty="0" smtClean="0">
                <a:solidFill>
                  <a:srgbClr val="262626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79899" y="2921000"/>
            <a:ext cx="1777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561">
              <a:lnSpc>
                <a:spcPct val="95825"/>
              </a:lnSpc>
              <a:spcBef>
                <a:spcPts val="340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  <a:p>
            <a:pPr marL="38561">
              <a:lnSpc>
                <a:spcPts val="910"/>
              </a:lnSpc>
              <a:spcBef>
                <a:spcPts val="7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end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pin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/   </a:t>
            </a:r>
            <a:r>
              <a:rPr sz="800" spc="14" dirty="0" smtClean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em </a:t>
            </a:r>
            <a:r>
              <a:rPr sz="800" spc="128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</a:t>
            </a:r>
            <a:r>
              <a:rPr sz="800" spc="165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tu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57899" y="2921000"/>
            <a:ext cx="1003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object 119"/>
          <p:cNvSpPr txBox="1"/>
          <p:nvPr/>
        </p:nvSpPr>
        <p:spPr>
          <a:xfrm>
            <a:off x="7061199" y="2921000"/>
            <a:ext cx="673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7734299" y="2921000"/>
            <a:ext cx="8762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8610599" y="2921000"/>
            <a:ext cx="11557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3797299" y="3200400"/>
            <a:ext cx="482599" cy="109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4279899" y="3200400"/>
            <a:ext cx="190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808">
              <a:lnSpc>
                <a:spcPct val="95825"/>
              </a:lnSpc>
              <a:spcBef>
                <a:spcPts val="26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470399" y="3200400"/>
            <a:ext cx="15874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719">
              <a:lnSpc>
                <a:spcPct val="95825"/>
              </a:lnSpc>
              <a:spcBef>
                <a:spcPts val="300"/>
              </a:spcBef>
            </a:pP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D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ser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ta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057899" y="3200400"/>
            <a:ext cx="1003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476" marR="390230" algn="ctr">
              <a:lnSpc>
                <a:spcPct val="95825"/>
              </a:lnSpc>
              <a:spcBef>
                <a:spcPts val="26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Setiap</a:t>
            </a:r>
            <a:endParaRPr sz="800">
              <a:latin typeface="Times New Roman"/>
              <a:cs typeface="Times New Roman"/>
            </a:endParaRPr>
          </a:p>
          <a:p>
            <a:pPr marL="127227" marR="119943" algn="ctr">
              <a:lnSpc>
                <a:spcPct val="95825"/>
              </a:lnSpc>
              <a:spcBef>
                <a:spcPts val="30"/>
              </a:spcBef>
            </a:pP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rn.e.b </a:t>
            </a:r>
            <a:r>
              <a:rPr sz="800" spc="102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a.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.i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sr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e.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061199" y="3200400"/>
            <a:ext cx="673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173" marR="276406" algn="ctr">
              <a:lnSpc>
                <a:spcPct val="95825"/>
              </a:lnSpc>
              <a:spcBef>
                <a:spcPts val="30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734299" y="3200400"/>
            <a:ext cx="8762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1844" marR="387935" algn="ctr">
              <a:lnSpc>
                <a:spcPct val="95825"/>
              </a:lnSpc>
              <a:spcBef>
                <a:spcPts val="300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10599" y="3200400"/>
            <a:ext cx="11557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42">
              <a:lnSpc>
                <a:spcPct val="95825"/>
              </a:lnSpc>
              <a:spcBef>
                <a:spcPts val="26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Semua      </a:t>
            </a:r>
            <a:r>
              <a:rPr sz="800" spc="187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279899" y="3479800"/>
            <a:ext cx="208525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91">
              <a:lnSpc>
                <a:spcPct val="95825"/>
              </a:lnSpc>
              <a:spcBef>
                <a:spcPts val="22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470399" y="3479800"/>
            <a:ext cx="1587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02">
              <a:lnSpc>
                <a:spcPct val="95825"/>
              </a:lnSpc>
              <a:spcBef>
                <a:spcPts val="26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Tes  </a:t>
            </a:r>
            <a:r>
              <a:rPr sz="800" spc="8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57899" y="3479800"/>
            <a:ext cx="1003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52" marR="171522" indent="166249">
              <a:lnSpc>
                <a:spcPct val="98891"/>
              </a:lnSpc>
              <a:spcBef>
                <a:spcPts val="22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 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sW'a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61199" y="3479800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178" marR="276401" algn="ctr">
              <a:lnSpc>
                <a:spcPct val="95825"/>
              </a:lnSpc>
              <a:spcBef>
                <a:spcPts val="26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34299" y="3479800"/>
            <a:ext cx="8762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1849" marR="381671" algn="ctr">
              <a:lnSpc>
                <a:spcPct val="95825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01010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610599" y="3479800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47">
              <a:lnSpc>
                <a:spcPct val="95825"/>
              </a:lnSpc>
              <a:spcBef>
                <a:spcPts val="22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</a:t>
            </a:r>
            <a:r>
              <a:rPr sz="800" spc="-5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jan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279899" y="3746500"/>
            <a:ext cx="190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809">
              <a:lnSpc>
                <a:spcPct val="95825"/>
              </a:lnSpc>
              <a:spcBef>
                <a:spcPts val="195"/>
              </a:spcBef>
            </a:pPr>
            <a:r>
              <a:rPr sz="9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70399" y="3746500"/>
            <a:ext cx="15874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720">
              <a:lnSpc>
                <a:spcPct val="95825"/>
              </a:lnSpc>
              <a:spcBef>
                <a:spcPts val="28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Skri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57899" y="3746500"/>
            <a:ext cx="1003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48" marR="168454" indent="166249">
              <a:lnSpc>
                <a:spcPct val="98891"/>
              </a:lnSpc>
              <a:spcBef>
                <a:spcPts val="28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et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iap 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sW'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061199" y="3746500"/>
            <a:ext cx="673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672" marR="259087" algn="ctr">
              <a:lnSpc>
                <a:spcPct val="95825"/>
              </a:lnSpc>
              <a:spcBef>
                <a:spcPts val="32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0,5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34299" y="3746500"/>
            <a:ext cx="8762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314" marR="369206" algn="ctr">
              <a:lnSpc>
                <a:spcPct val="95825"/>
              </a:lnSpc>
              <a:spcBef>
                <a:spcPts val="315"/>
              </a:spcBef>
            </a:pPr>
            <a:r>
              <a:rPr sz="800" b="1" spc="0" dirty="0" smtClean="0">
                <a:solidFill>
                  <a:srgbClr val="010100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610599" y="3746500"/>
            <a:ext cx="11557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131">
              <a:lnSpc>
                <a:spcPct val="95825"/>
              </a:lnSpc>
              <a:spcBef>
                <a:spcPts val="28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ua   </a:t>
            </a:r>
            <a:r>
              <a:rPr sz="800" spc="5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279899" y="4025900"/>
            <a:ext cx="20447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0">
              <a:lnSpc>
                <a:spcPct val="95825"/>
              </a:lnSpc>
              <a:spcBef>
                <a:spcPts val="215"/>
              </a:spcBef>
            </a:pP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d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470399" y="4025900"/>
            <a:ext cx="1587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11">
              <a:lnSpc>
                <a:spcPct val="95825"/>
              </a:lnSpc>
              <a:spcBef>
                <a:spcPts val="21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La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   </a:t>
            </a:r>
            <a:r>
              <a:rPr sz="800" spc="3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akh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ir   </a:t>
            </a:r>
            <a:r>
              <a:rPr sz="800" spc="-4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57899" y="4025900"/>
            <a:ext cx="1003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242" marR="169641" indent="174564">
              <a:lnSpc>
                <a:spcPts val="919"/>
              </a:lnSpc>
              <a:spcBef>
                <a:spcPts val="21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et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ap 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W'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61199" y="4025900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681" marR="245362" algn="ctr">
              <a:lnSpc>
                <a:spcPct val="95825"/>
              </a:lnSpc>
              <a:spcBef>
                <a:spcPts val="21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0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,5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734299" y="4025900"/>
            <a:ext cx="8762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8338" marR="317982" algn="ctr">
              <a:lnSpc>
                <a:spcPct val="94401"/>
              </a:lnSpc>
              <a:spcBef>
                <a:spcPts val="45"/>
              </a:spcBef>
            </a:pPr>
            <a:r>
              <a:rPr sz="1100" b="1" dirty="0" smtClean="0">
                <a:solidFill>
                  <a:srgbClr val="010100"/>
                </a:solidFill>
                <a:latin typeface="Courier New"/>
                <a:cs typeface="Courier New"/>
              </a:rPr>
              <a:t>o</a:t>
            </a:r>
            <a:r>
              <a:rPr sz="1100" b="1" dirty="0" smtClean="0">
                <a:solidFill>
                  <a:srgbClr val="171717"/>
                </a:solidFill>
                <a:latin typeface="Courier New"/>
                <a:cs typeface="Courier New"/>
              </a:rPr>
              <a:t>,</a:t>
            </a:r>
            <a:r>
              <a:rPr sz="1100" b="1" dirty="0" smtClean="0">
                <a:solidFill>
                  <a:srgbClr val="010100"/>
                </a:solidFill>
                <a:latin typeface="Courier New"/>
                <a:cs typeface="Courier New"/>
              </a:rPr>
              <a:t>s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610599" y="4025900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52">
              <a:lnSpc>
                <a:spcPct val="95825"/>
              </a:lnSpc>
              <a:spcBef>
                <a:spcPts val="21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em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ua  </a:t>
            </a:r>
            <a:r>
              <a:rPr sz="800" spc="15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7099" y="4292600"/>
            <a:ext cx="883919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9766299" y="4292600"/>
            <a:ext cx="135140" cy="284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45">
              <a:lnSpc>
                <a:spcPts val="875"/>
              </a:lnSpc>
              <a:spcBef>
                <a:spcPts val="43"/>
              </a:spcBef>
            </a:pPr>
            <a:r>
              <a:rPr sz="1500" spc="0" baseline="2898" dirty="0" smtClean="0">
                <a:solidFill>
                  <a:srgbClr val="A5A5A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7099" y="4419600"/>
            <a:ext cx="292099" cy="271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1219199" y="4419600"/>
            <a:ext cx="952499" cy="271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2171699" y="4419600"/>
            <a:ext cx="203200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369">
              <a:lnSpc>
                <a:spcPct val="95825"/>
              </a:lnSpc>
              <a:spcBef>
                <a:spcPts val="250"/>
              </a:spcBef>
            </a:pPr>
            <a:r>
              <a:rPr sz="800" spc="0" dirty="0" smtClean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374899" y="4419600"/>
            <a:ext cx="1409699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648" marR="154775" indent="-6">
              <a:lnSpc>
                <a:spcPct val="100520"/>
              </a:lnSpc>
              <a:spcBef>
                <a:spcPts val="254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ertuga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   </a:t>
            </a:r>
            <a:r>
              <a:rPr sz="800" spc="34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sebag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ai pe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ngu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  </a:t>
            </a:r>
            <a:r>
              <a:rPr sz="800" spc="-1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</a:t>
            </a:r>
            <a:r>
              <a:rPr sz="800" spc="6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 akhir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84599" y="4419600"/>
            <a:ext cx="226253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921">
              <a:lnSpc>
                <a:spcPct val="95825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87799" y="4419600"/>
            <a:ext cx="2095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37">
              <a:lnSpc>
                <a:spcPct val="95825"/>
              </a:lnSpc>
              <a:spcBef>
                <a:spcPts val="225"/>
              </a:spcBef>
            </a:pP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ua    </a:t>
            </a:r>
            <a:r>
              <a:rPr sz="800" spc="-5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083299" y="4419600"/>
            <a:ext cx="9906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106" marR="146724" indent="166251">
              <a:lnSpc>
                <a:spcPts val="919"/>
              </a:lnSpc>
              <a:spcBef>
                <a:spcPts val="311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iap 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ahas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is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-w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73899" y="4419600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4121" marR="215358" algn="ctr">
              <a:lnSpc>
                <a:spcPct val="95825"/>
              </a:lnSpc>
              <a:spcBef>
                <a:spcPts val="250"/>
              </a:spcBef>
            </a:pPr>
            <a:r>
              <a:rPr sz="800" spc="0" dirty="0" smtClean="0">
                <a:solidFill>
                  <a:srgbClr val="262626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46999" y="4419600"/>
            <a:ext cx="8635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9949" marR="360871" algn="ctr">
              <a:lnSpc>
                <a:spcPct val="95825"/>
              </a:lnSpc>
              <a:spcBef>
                <a:spcPts val="250"/>
              </a:spcBef>
            </a:pPr>
            <a:r>
              <a:rPr sz="800" b="1" spc="0" dirty="0" smtClean="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610599" y="4419600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66">
              <a:lnSpc>
                <a:spcPct val="95825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Semua       </a:t>
            </a:r>
            <a:r>
              <a:rPr sz="800" spc="22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84599" y="4686300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615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262626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87799" y="4686300"/>
            <a:ext cx="20954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32">
              <a:lnSpc>
                <a:spcPct val="95825"/>
              </a:lnSpc>
              <a:spcBef>
                <a:spcPts val="315"/>
              </a:spcBef>
            </a:pP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ngg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ta    </a:t>
            </a:r>
            <a:r>
              <a:rPr sz="800" spc="-6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guji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83299" y="4686300"/>
            <a:ext cx="9906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106" marR="138948" indent="166255">
              <a:lnSpc>
                <a:spcPts val="919"/>
              </a:lnSpc>
              <a:spcBef>
                <a:spcPts val="31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eti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 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has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is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-wa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73899" y="4686300"/>
            <a:ext cx="673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631">
              <a:lnSpc>
                <a:spcPct val="94401"/>
              </a:lnSpc>
              <a:spcBef>
                <a:spcPts val="315"/>
              </a:spcBef>
            </a:pPr>
            <a:r>
              <a:rPr sz="900" dirty="0" smtClean="0">
                <a:solidFill>
                  <a:srgbClr val="262626"/>
                </a:solidFill>
                <a:latin typeface="Courier New"/>
                <a:cs typeface="Courier New"/>
              </a:rPr>
              <a:t>0</a:t>
            </a:r>
            <a:r>
              <a:rPr sz="900" dirty="0" smtClean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900" dirty="0" smtClean="0">
                <a:solidFill>
                  <a:srgbClr val="171717"/>
                </a:solidFill>
                <a:latin typeface="Courier New"/>
                <a:cs typeface="Courier New"/>
              </a:rPr>
              <a:t>5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46999" y="4686300"/>
            <a:ext cx="863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015" marR="305728" algn="ctr">
              <a:lnSpc>
                <a:spcPct val="94401"/>
              </a:lnSpc>
              <a:spcBef>
                <a:spcPts val="65"/>
              </a:spcBef>
            </a:pPr>
            <a:r>
              <a:rPr sz="1200" b="1" dirty="0" smtClean="0">
                <a:solidFill>
                  <a:srgbClr val="010100"/>
                </a:solidFill>
                <a:latin typeface="Courier New"/>
                <a:cs typeface="Courier New"/>
              </a:rPr>
              <a:t>o</a:t>
            </a:r>
            <a:r>
              <a:rPr sz="1200" b="1" dirty="0" smtClean="0">
                <a:solidFill>
                  <a:srgbClr val="383800"/>
                </a:solidFill>
                <a:latin typeface="Courier New"/>
                <a:cs typeface="Courier New"/>
              </a:rPr>
              <a:t>,</a:t>
            </a:r>
            <a:r>
              <a:rPr sz="1200" b="1" dirty="0" smtClean="0">
                <a:solidFill>
                  <a:srgbClr val="010100"/>
                </a:solidFill>
                <a:latin typeface="Courier New"/>
                <a:cs typeface="Courier New"/>
              </a:rPr>
              <a:t>s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10599" y="4686300"/>
            <a:ext cx="11557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69">
              <a:lnSpc>
                <a:spcPct val="95825"/>
              </a:lnSpc>
              <a:spcBef>
                <a:spcPts val="31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</a:t>
            </a:r>
            <a:r>
              <a:rPr sz="800" spc="-1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jen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71699" y="4965700"/>
            <a:ext cx="2032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385">
              <a:lnSpc>
                <a:spcPct val="95825"/>
              </a:lnSpc>
              <a:spcBef>
                <a:spcPts val="270"/>
              </a:spcBef>
            </a:pPr>
            <a:r>
              <a:rPr sz="800" spc="0" dirty="0" smtClean="0">
                <a:solidFill>
                  <a:srgbClr val="010100"/>
                </a:solidFill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74899" y="4965700"/>
            <a:ext cx="14096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654" marR="218136" indent="2">
              <a:lnSpc>
                <a:spcPts val="919"/>
              </a:lnSpc>
              <a:spcBef>
                <a:spcPts val="27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Mem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ina   </a:t>
            </a:r>
            <a:r>
              <a:rPr sz="800" spc="105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egia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ahas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s-w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84599" y="4965700"/>
            <a:ext cx="22986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27" marR="142407" indent="6">
              <a:lnSpc>
                <a:spcPct val="98891"/>
              </a:lnSpc>
              <a:spcBef>
                <a:spcPts val="275"/>
              </a:spcBef>
            </a:pP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lakukan       </a:t>
            </a:r>
            <a:r>
              <a:rPr sz="800" spc="188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ina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    </a:t>
            </a:r>
            <a:r>
              <a:rPr sz="800" spc="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kegia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n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ahas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s-w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 </a:t>
            </a:r>
            <a:r>
              <a:rPr sz="800" spc="5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di  </a:t>
            </a:r>
            <a:r>
              <a:rPr sz="800" spc="87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dan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  </a:t>
            </a:r>
            <a:r>
              <a:rPr sz="800" spc="-34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kademik</a:t>
            </a:r>
            <a:endParaRPr sz="800">
              <a:latin typeface="Times New Roman"/>
              <a:cs typeface="Times New Roman"/>
            </a:endParaRPr>
          </a:p>
          <a:p>
            <a:pPr marL="43425">
              <a:lnSpc>
                <a:spcPts val="825"/>
              </a:lnSpc>
              <a:spcBef>
                <a:spcPts val="136"/>
              </a:spcBef>
            </a:pPr>
            <a:r>
              <a:rPr sz="1200" spc="0" baseline="-7246" dirty="0" smtClean="0">
                <a:solidFill>
                  <a:srgbClr val="171717"/>
                </a:solidFill>
                <a:latin typeface="Times New Roman"/>
                <a:cs typeface="Times New Roman"/>
              </a:rPr>
              <a:t>d</a:t>
            </a:r>
            <a:r>
              <a:rPr sz="1200" spc="0" baseline="-7246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 </a:t>
            </a:r>
            <a:r>
              <a:rPr sz="1200" spc="132" baseline="-7246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0" baseline="-7246" dirty="0" smtClean="0">
                <a:solidFill>
                  <a:srgbClr val="171717"/>
                </a:solidFill>
                <a:latin typeface="Times New Roman"/>
                <a:cs typeface="Times New Roman"/>
              </a:rPr>
              <a:t>k</a:t>
            </a:r>
            <a:r>
              <a:rPr sz="1200" spc="0" baseline="-7246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1200" spc="0" baseline="-7246" dirty="0" smtClean="0">
                <a:solidFill>
                  <a:srgbClr val="3A3A3A"/>
                </a:solidFill>
                <a:latin typeface="Times New Roman"/>
                <a:cs typeface="Times New Roman"/>
              </a:rPr>
              <a:t>m</a:t>
            </a:r>
            <a:r>
              <a:rPr sz="1200" spc="0" baseline="-7246" dirty="0" smtClean="0">
                <a:solidFill>
                  <a:srgbClr val="010100"/>
                </a:solidFill>
                <a:latin typeface="Times New Roman"/>
                <a:cs typeface="Times New Roman"/>
              </a:rPr>
              <a:t>ah</a:t>
            </a:r>
            <a:r>
              <a:rPr sz="1200" spc="0" baseline="-7246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1200" spc="0" baseline="-7246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1200" spc="0" baseline="-7246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1200" spc="0" baseline="-7246" dirty="0" smtClean="0">
                <a:solidFill>
                  <a:srgbClr val="262626"/>
                </a:solidFill>
                <a:latin typeface="Times New Roman"/>
                <a:cs typeface="Times New Roman"/>
              </a:rPr>
              <a:t>s-w</a:t>
            </a:r>
            <a:r>
              <a:rPr sz="1200" spc="0" baseline="-7246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1200" spc="0" baseline="-7246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83299" y="4965700"/>
            <a:ext cx="9906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221912" marR="214519" indent="91453">
              <a:lnSpc>
                <a:spcPct val="98891"/>
              </a:lnSpc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Setiap 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eme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73899" y="4965700"/>
            <a:ext cx="6731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8"/>
              </a:spcBef>
            </a:pPr>
            <a:endParaRPr sz="1200"/>
          </a:p>
          <a:p>
            <a:pPr marL="291656" marR="284923" algn="ctr">
              <a:lnSpc>
                <a:spcPct val="95825"/>
              </a:lnSpc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46999" y="4965700"/>
            <a:ext cx="8635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8"/>
              </a:spcBef>
            </a:pPr>
            <a:endParaRPr sz="1200"/>
          </a:p>
          <a:p>
            <a:pPr marL="383328" marR="383751" algn="ctr">
              <a:lnSpc>
                <a:spcPct val="95825"/>
              </a:lnSpc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610599" y="4965700"/>
            <a:ext cx="11557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5"/>
              </a:spcBef>
            </a:pPr>
            <a:endParaRPr sz="1200"/>
          </a:p>
          <a:p>
            <a:pPr marL="109470">
              <a:lnSpc>
                <a:spcPct val="95825"/>
              </a:lnSpc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Semu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a  </a:t>
            </a:r>
            <a:r>
              <a:rPr sz="800" spc="-50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71699" y="5359400"/>
            <a:ext cx="203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209">
              <a:lnSpc>
                <a:spcPct val="95825"/>
              </a:lnSpc>
              <a:spcBef>
                <a:spcPts val="315"/>
              </a:spcBef>
            </a:pPr>
            <a:r>
              <a:rPr sz="800" spc="0" dirty="0" smtClean="0">
                <a:solidFill>
                  <a:srgbClr val="171717"/>
                </a:solidFill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74899" y="5359400"/>
            <a:ext cx="1409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633" marR="370254" indent="5">
              <a:lnSpc>
                <a:spcPct val="98891"/>
              </a:lnSpc>
              <a:spcBef>
                <a:spcPts val="28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angkan pro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am    </a:t>
            </a:r>
            <a:r>
              <a:rPr sz="800" spc="6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ulia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84599" y="5359400"/>
            <a:ext cx="2298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08" marR="226686" indent="2">
              <a:lnSpc>
                <a:spcPct val="98891"/>
              </a:lnSpc>
              <a:spcBef>
                <a:spcPts val="28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aku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kan      </a:t>
            </a:r>
            <a:r>
              <a:rPr sz="800" spc="-6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iat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an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     </a:t>
            </a:r>
            <a:r>
              <a:rPr sz="800" spc="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am    </a:t>
            </a:r>
            <a:r>
              <a:rPr sz="800" spc="1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kuli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83299" y="5359400"/>
            <a:ext cx="9906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028" marR="143546" indent="-182880">
              <a:lnSpc>
                <a:spcPct val="98891"/>
              </a:lnSpc>
              <a:spcBef>
                <a:spcPts val="28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ap  </a:t>
            </a:r>
            <a:r>
              <a:rPr sz="800" spc="20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ata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kuliah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73899" y="5359400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287479" marR="289100" algn="ctr">
              <a:lnSpc>
                <a:spcPct val="95825"/>
              </a:lnSpc>
            </a:pP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46999" y="5359400"/>
            <a:ext cx="8635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4"/>
              </a:spcBef>
            </a:pPr>
            <a:endParaRPr sz="1200"/>
          </a:p>
          <a:p>
            <a:pPr marL="383311" marR="383768" algn="ctr">
              <a:lnSpc>
                <a:spcPts val="865"/>
              </a:lnSpc>
              <a:spcBef>
                <a:spcPts val="43"/>
              </a:spcBef>
            </a:pPr>
            <a:r>
              <a:rPr sz="1200" spc="0" baseline="-3623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10599" y="5359400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109451">
              <a:lnSpc>
                <a:spcPct val="95825"/>
              </a:lnSpc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mua    </a:t>
            </a:r>
            <a:r>
              <a:rPr sz="800" spc="4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je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71699" y="5626100"/>
            <a:ext cx="203200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898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74899" y="5626100"/>
            <a:ext cx="1409699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29" marR="372950" indent="-2">
              <a:lnSpc>
                <a:spcPts val="919"/>
              </a:lnSpc>
              <a:spcBef>
                <a:spcPts val="310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mb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gk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ah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an    </a:t>
            </a:r>
            <a:r>
              <a:rPr sz="800" spc="-19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ku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liah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84599" y="5626100"/>
            <a:ext cx="22624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916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87799" y="5626100"/>
            <a:ext cx="20954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32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uk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  </a:t>
            </a:r>
            <a:r>
              <a:rPr sz="800" spc="8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jar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83299" y="5626100"/>
            <a:ext cx="9906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840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ti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   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buku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73899" y="5626100"/>
            <a:ext cx="6731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967" marR="227167" algn="ctr">
              <a:lnSpc>
                <a:spcPts val="990"/>
              </a:lnSpc>
              <a:spcBef>
                <a:spcPts val="359"/>
              </a:spcBef>
            </a:pPr>
            <a:r>
              <a:rPr sz="1350" baseline="3269" dirty="0" smtClean="0">
                <a:solidFill>
                  <a:srgbClr val="3A3A3A"/>
                </a:solidFill>
                <a:latin typeface="Courier New"/>
                <a:cs typeface="Courier New"/>
              </a:rPr>
              <a:t>2</a:t>
            </a:r>
            <a:r>
              <a:rPr sz="1350" baseline="3269" dirty="0" smtClean="0">
                <a:solidFill>
                  <a:srgbClr val="262626"/>
                </a:solidFill>
                <a:latin typeface="Courier New"/>
                <a:cs typeface="Courier New"/>
              </a:rPr>
              <a:t>0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46999" y="5626100"/>
            <a:ext cx="8635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4610" marR="372856" algn="ctr">
              <a:lnSpc>
                <a:spcPct val="95825"/>
              </a:lnSpc>
              <a:spcBef>
                <a:spcPts val="30"/>
              </a:spcBef>
            </a:pPr>
            <a:r>
              <a:rPr sz="11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10599" y="5626100"/>
            <a:ext cx="11557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53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 </a:t>
            </a:r>
            <a:r>
              <a:rPr sz="800" spc="-1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jenj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84599" y="5791200"/>
            <a:ext cx="2032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607">
              <a:lnSpc>
                <a:spcPct val="95825"/>
              </a:lnSpc>
              <a:spcBef>
                <a:spcPts val="290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87799" y="5791200"/>
            <a:ext cx="20954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24" marR="95921" indent="8312">
              <a:lnSpc>
                <a:spcPts val="919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, </a:t>
            </a:r>
            <a:r>
              <a:rPr sz="800" spc="64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l,   </a:t>
            </a:r>
            <a:r>
              <a:rPr sz="800" spc="-39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tun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ju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 pr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akt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kum,      </a:t>
            </a:r>
            <a:r>
              <a:rPr sz="800" spc="5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de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l,   </a:t>
            </a:r>
            <a:r>
              <a:rPr sz="800" spc="-75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at   </a:t>
            </a:r>
            <a:r>
              <a:rPr sz="800" spc="-8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u,</a:t>
            </a:r>
            <a:endParaRPr sz="800">
              <a:latin typeface="Times New Roman"/>
              <a:cs typeface="Times New Roman"/>
            </a:endParaRPr>
          </a:p>
          <a:p>
            <a:pPr marL="43884">
              <a:lnSpc>
                <a:spcPts val="844"/>
              </a:lnSpc>
              <a:spcBef>
                <a:spcPts val="138"/>
              </a:spcBef>
            </a:pPr>
            <a:r>
              <a:rPr sz="120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120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ud</a:t>
            </a:r>
            <a:r>
              <a:rPr sz="1200" baseline="-3623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120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o  </a:t>
            </a:r>
            <a:r>
              <a:rPr sz="1200" spc="-34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v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1200" spc="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s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ual    </a:t>
            </a:r>
            <a:r>
              <a:rPr sz="1200" spc="45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naskah         </a:t>
            </a:r>
            <a:r>
              <a:rPr sz="1200" spc="66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200" spc="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tu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1200" spc="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1200" spc="0" baseline="-3623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1200" spc="0" baseline="-3623" dirty="0" smtClean="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83299" y="5791200"/>
            <a:ext cx="9906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marL="47345">
              <a:lnSpc>
                <a:spcPct val="95825"/>
              </a:lnSpc>
            </a:pP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Set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ap  </a:t>
            </a:r>
            <a:r>
              <a:rPr sz="800" spc="137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skah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73899" y="5791200"/>
            <a:ext cx="6731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5"/>
              </a:spcBef>
            </a:pPr>
            <a:endParaRPr sz="850"/>
          </a:p>
          <a:p>
            <a:pPr marL="291993" marR="267634" algn="ctr">
              <a:lnSpc>
                <a:spcPct val="95825"/>
              </a:lnSpc>
            </a:pPr>
            <a:r>
              <a:rPr sz="12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46999" y="5791200"/>
            <a:ext cx="8635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marL="387474" marR="379605" algn="ctr">
              <a:lnSpc>
                <a:spcPct val="95825"/>
              </a:lnSpc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10599" y="5791200"/>
            <a:ext cx="11557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8"/>
              </a:spcBef>
            </a:pPr>
            <a:endParaRPr sz="1200"/>
          </a:p>
          <a:p>
            <a:pPr marL="109460">
              <a:lnSpc>
                <a:spcPct val="95825"/>
              </a:lnSpc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 </a:t>
            </a:r>
            <a:r>
              <a:rPr sz="800" spc="-1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71699" y="6184900"/>
            <a:ext cx="203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204" marR="58398" algn="ctr">
              <a:lnSpc>
                <a:spcPct val="95825"/>
              </a:lnSpc>
              <a:spcBef>
                <a:spcPts val="295"/>
              </a:spcBef>
            </a:pPr>
            <a:r>
              <a:rPr sz="800" spc="0" dirty="0" smtClean="0">
                <a:solidFill>
                  <a:srgbClr val="3A3A3A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74899" y="6184900"/>
            <a:ext cx="1409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637" marR="422263" indent="3">
              <a:lnSpc>
                <a:spcPct val="98891"/>
              </a:lnSpc>
              <a:spcBef>
                <a:spcPts val="26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ny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amp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aika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n 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rasi    </a:t>
            </a:r>
            <a:r>
              <a:rPr sz="800" spc="1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lm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84599" y="6184900"/>
            <a:ext cx="2298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13" marR="103209">
              <a:lnSpc>
                <a:spcPct val="98891"/>
              </a:lnSpc>
              <a:spcBef>
                <a:spcPts val="26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el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aku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kan      </a:t>
            </a:r>
            <a:r>
              <a:rPr sz="800" spc="-2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egia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   </a:t>
            </a:r>
            <a:r>
              <a:rPr sz="800" spc="-3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  </a:t>
            </a:r>
            <a:r>
              <a:rPr sz="800" spc="-3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h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ad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 </a:t>
            </a:r>
            <a:r>
              <a:rPr sz="800" spc="-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pe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gur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n    </a:t>
            </a:r>
            <a:r>
              <a:rPr sz="800" spc="-75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ggi   </a:t>
            </a:r>
            <a:r>
              <a:rPr sz="800" spc="-6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tia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  </a:t>
            </a:r>
            <a:r>
              <a:rPr sz="800" spc="25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tahun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83299" y="6184900"/>
            <a:ext cx="9906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841">
              <a:lnSpc>
                <a:spcPct val="95825"/>
              </a:lnSpc>
              <a:spcBef>
                <a:spcPts val="26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ti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   </a:t>
            </a:r>
            <a:r>
              <a:rPr sz="800" spc="3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Oras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73899" y="6184900"/>
            <a:ext cx="673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988" marR="267639" algn="ctr">
              <a:lnSpc>
                <a:spcPts val="1305"/>
              </a:lnSpc>
              <a:spcBef>
                <a:spcPts val="65"/>
              </a:spcBef>
            </a:pPr>
            <a:r>
              <a:rPr sz="12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46999" y="6184900"/>
            <a:ext cx="8635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312" marR="383767" algn="ctr">
              <a:lnSpc>
                <a:spcPct val="95825"/>
              </a:lnSpc>
              <a:spcBef>
                <a:spcPts val="295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10599" y="6184900"/>
            <a:ext cx="11557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55">
              <a:lnSpc>
                <a:spcPct val="95825"/>
              </a:lnSpc>
              <a:spcBef>
                <a:spcPts val="26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   </a:t>
            </a:r>
            <a:r>
              <a:rPr sz="800" spc="-1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je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ja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71699" y="6451600"/>
            <a:ext cx="203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89" marR="54195" algn="ctr">
              <a:lnSpc>
                <a:spcPct val="95825"/>
              </a:lnSpc>
              <a:spcBef>
                <a:spcPts val="35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74899" y="6451600"/>
            <a:ext cx="1409699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631" marR="32267" indent="6">
              <a:lnSpc>
                <a:spcPct val="100520"/>
              </a:lnSpc>
              <a:spcBef>
                <a:spcPts val="32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end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uki      </a:t>
            </a: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atan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inan    </a:t>
            </a:r>
            <a:r>
              <a:rPr sz="800" spc="147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er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gu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 t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ngg;i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84599" y="6451600"/>
            <a:ext cx="22624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916">
              <a:lnSpc>
                <a:spcPct val="95825"/>
              </a:lnSpc>
              <a:spcBef>
                <a:spcPts val="35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87799" y="6451600"/>
            <a:ext cx="20954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32">
              <a:lnSpc>
                <a:spcPct val="95825"/>
              </a:lnSpc>
              <a:spcBef>
                <a:spcPts val="35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kt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83299" y="6451600"/>
            <a:ext cx="9906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1903" marR="210184" indent="91445">
              <a:lnSpc>
                <a:spcPct val="98891"/>
              </a:lnSpc>
              <a:spcBef>
                <a:spcPts val="32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ti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ap semes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73899" y="6451600"/>
            <a:ext cx="673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799" marR="280780" algn="ctr">
              <a:lnSpc>
                <a:spcPct val="95825"/>
              </a:lnSpc>
              <a:spcBef>
                <a:spcPts val="355"/>
              </a:spcBef>
            </a:pP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46999" y="6451600"/>
            <a:ext cx="863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314" marR="383765" algn="ctr">
              <a:lnSpc>
                <a:spcPct val="95825"/>
              </a:lnSpc>
              <a:spcBef>
                <a:spcPts val="355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10599" y="6451600"/>
            <a:ext cx="11557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56">
              <a:lnSpc>
                <a:spcPct val="95825"/>
              </a:lnSpc>
              <a:spcBef>
                <a:spcPts val="32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Semu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a  </a:t>
            </a:r>
            <a:r>
              <a:rPr sz="800" spc="-50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84599" y="6731000"/>
            <a:ext cx="2032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596">
              <a:lnSpc>
                <a:spcPct val="95825"/>
              </a:lnSpc>
              <a:spcBef>
                <a:spcPts val="315"/>
              </a:spcBef>
            </a:pP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7799" y="6731000"/>
            <a:ext cx="20954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025">
              <a:lnSpc>
                <a:spcPts val="885"/>
              </a:lnSpc>
              <a:spcBef>
                <a:spcPts val="359"/>
              </a:spcBef>
            </a:pPr>
            <a:r>
              <a:rPr sz="1200" spc="0" baseline="-3623" dirty="0" smtClean="0">
                <a:solidFill>
                  <a:srgbClr val="171717"/>
                </a:solidFill>
                <a:latin typeface="Times New Roman"/>
                <a:cs typeface="Times New Roman"/>
              </a:rPr>
              <a:t>P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1200" spc="0" baseline="-3623" dirty="0" smtClean="0">
                <a:solidFill>
                  <a:srgbClr val="171717"/>
                </a:solidFill>
                <a:latin typeface="Times New Roman"/>
                <a:cs typeface="Times New Roman"/>
              </a:rPr>
              <a:t>mb</a:t>
            </a:r>
            <a:r>
              <a:rPr sz="1200" spc="0" baseline="-3623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antu</a:t>
            </a:r>
            <a:endParaRPr sz="800">
              <a:latin typeface="Times New Roman"/>
              <a:cs typeface="Times New Roman"/>
            </a:endParaRPr>
          </a:p>
          <a:p>
            <a:pPr marL="48026">
              <a:lnSpc>
                <a:spcPts val="990"/>
              </a:lnSpc>
              <a:spcBef>
                <a:spcPts val="5"/>
              </a:spcBef>
            </a:pP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k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or </a:t>
            </a:r>
            <a:r>
              <a:rPr sz="800" spc="5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95959"/>
                </a:solidFill>
                <a:latin typeface="Times New Roman"/>
                <a:cs typeface="Times New Roman"/>
              </a:rPr>
              <a:t>/ </a:t>
            </a:r>
            <a:r>
              <a:rPr sz="800" spc="2" dirty="0" smtClean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dek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  </a:t>
            </a:r>
            <a:r>
              <a:rPr sz="800" spc="54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000" i="1" spc="0" dirty="0" smtClean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000" i="1" spc="32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ktu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  <a:p>
            <a:pPr marL="48027">
              <a:lnSpc>
                <a:spcPct val="95825"/>
              </a:lnSpc>
            </a:pPr>
            <a:r>
              <a:rPr sz="8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gr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m    </a:t>
            </a:r>
            <a:r>
              <a:rPr sz="800" spc="-19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A3A3A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a   </a:t>
            </a:r>
            <a:r>
              <a:rPr sz="800" spc="-1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sar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83299" y="6731000"/>
            <a:ext cx="9906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340">
              <a:lnSpc>
                <a:spcPct val="95825"/>
              </a:lnSpc>
              <a:spcBef>
                <a:spcPts val="28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tiap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3899" y="6731000"/>
            <a:ext cx="6731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982" marR="267645" algn="ctr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6999" y="6731000"/>
            <a:ext cx="8635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306" marR="383773" algn="ctr">
              <a:lnSpc>
                <a:spcPct val="95825"/>
              </a:lnSpc>
              <a:spcBef>
                <a:spcPts val="315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10599" y="6731000"/>
            <a:ext cx="11557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48">
              <a:lnSpc>
                <a:spcPct val="95825"/>
              </a:lnSpc>
              <a:spcBef>
                <a:spcPts val="285"/>
              </a:spcBef>
            </a:pPr>
            <a:r>
              <a:rPr sz="800" dirty="0" smtClean="0">
                <a:solidFill>
                  <a:srgbClr val="262626"/>
                </a:solidFill>
                <a:latin typeface="Times New Roman"/>
                <a:cs typeface="Times New Roman"/>
              </a:rPr>
              <a:t>Sem</a:t>
            </a:r>
            <a:r>
              <a:rPr sz="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3A3A3A"/>
                </a:solidFill>
                <a:latin typeface="Times New Roman"/>
                <a:cs typeface="Times New Roman"/>
              </a:rPr>
              <a:t>a  </a:t>
            </a:r>
            <a:r>
              <a:rPr sz="800" spc="-19" dirty="0" smtClean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jen</a:t>
            </a:r>
            <a:r>
              <a:rPr sz="8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262626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  <a:p>
            <a:pPr marL="655574" marR="368655" algn="ctr">
              <a:lnSpc>
                <a:spcPct val="100585"/>
              </a:lnSpc>
              <a:spcBef>
                <a:spcPts val="541"/>
              </a:spcBef>
            </a:pPr>
            <a:r>
              <a:rPr sz="1200" spc="0" dirty="0" smtClean="0">
                <a:solidFill>
                  <a:srgbClr val="1C473F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4399" y="1346200"/>
            <a:ext cx="2920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3126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6499" y="1346200"/>
            <a:ext cx="9524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44069">
              <a:lnSpc>
                <a:spcPct val="95825"/>
              </a:lnSpc>
              <a:spcBef>
                <a:spcPts val="1408"/>
              </a:spcBef>
            </a:pPr>
            <a:r>
              <a:rPr sz="1000" b="1" dirty="0" smtClean="0">
                <a:solidFill>
                  <a:srgbClr val="171717"/>
                </a:solidFill>
                <a:latin typeface="Times New Roman"/>
                <a:cs typeface="Times New Roman"/>
              </a:rPr>
              <a:t>UN</a:t>
            </a:r>
            <a:r>
              <a:rPr sz="1000" b="1" spc="-1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8999" y="1346200"/>
            <a:ext cx="16255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96667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SUB </a:t>
            </a:r>
            <a:r>
              <a:rPr sz="1000" b="1" spc="205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UNSUR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4599" y="1346200"/>
            <a:ext cx="22732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52701" marR="785141" algn="ctr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7899" y="1346200"/>
            <a:ext cx="10160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293024" marR="220072" indent="-66507">
              <a:lnSpc>
                <a:spcPts val="1149"/>
              </a:lnSpc>
              <a:spcBef>
                <a:spcPts val="1000"/>
              </a:spcBef>
            </a:pPr>
            <a:r>
              <a:rPr sz="1000" b="1" dirty="0" smtClean="0">
                <a:solidFill>
                  <a:srgbClr val="010100"/>
                </a:solidFill>
                <a:latin typeface="Times New Roman"/>
                <a:cs typeface="Times New Roman"/>
              </a:rPr>
              <a:t>SA</a:t>
            </a:r>
            <a:r>
              <a:rPr sz="1000" b="1" spc="-64" dirty="0" smtClean="0">
                <a:solidFill>
                  <a:srgbClr val="171717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UAN </a:t>
            </a:r>
            <a:endParaRPr sz="1000">
              <a:latin typeface="Times New Roman"/>
              <a:cs typeface="Times New Roman"/>
            </a:endParaRPr>
          </a:p>
          <a:p>
            <a:pPr marL="293024" marR="220072">
              <a:lnSpc>
                <a:spcPts val="1149"/>
              </a:lnSpc>
              <a:spcBef>
                <a:spcPts val="126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HAS</a:t>
            </a:r>
            <a:r>
              <a:rPr sz="1000" b="1" spc="85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3899" y="1346200"/>
            <a:ext cx="6604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55780" marR="48505" indent="13601" algn="ctr">
              <a:lnSpc>
                <a:spcPts val="1149"/>
              </a:lnSpc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G</a:t>
            </a:r>
            <a:r>
              <a:rPr sz="1000" b="1" spc="-49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KA </a:t>
            </a:r>
            <a:endParaRPr sz="1000">
              <a:latin typeface="Times New Roman"/>
              <a:cs typeface="Times New Roman"/>
            </a:endParaRPr>
          </a:p>
          <a:p>
            <a:pPr marL="55780" marR="48505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KRE</a:t>
            </a:r>
            <a:r>
              <a:rPr sz="1000" b="1" spc="-189" dirty="0" smtClean="0">
                <a:solidFill>
                  <a:srgbClr val="010100"/>
                </a:solidFill>
                <a:latin typeface="Times New Roman"/>
                <a:cs typeface="Times New Roman"/>
              </a:rPr>
              <a:t>D</a:t>
            </a:r>
            <a:r>
              <a:rPr sz="1000" b="1" spc="-64" dirty="0" smtClean="0">
                <a:solidFill>
                  <a:srgbClr val="171717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T </a:t>
            </a:r>
            <a:endParaRPr sz="1000">
              <a:latin typeface="Times New Roman"/>
              <a:cs typeface="Times New Roman"/>
            </a:endParaRPr>
          </a:p>
          <a:p>
            <a:pPr marL="55780" marR="48505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(</a:t>
            </a:r>
            <a:r>
              <a:rPr sz="1000" b="1" spc="-59" dirty="0" smtClean="0">
                <a:solidFill>
                  <a:srgbClr val="010100"/>
                </a:solidFill>
                <a:latin typeface="Times New Roman"/>
                <a:cs typeface="Times New Roman"/>
              </a:rPr>
              <a:t>K</a:t>
            </a:r>
            <a:r>
              <a:rPr sz="1000" b="1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4299" y="1346200"/>
            <a:ext cx="8889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147676" marR="107797" indent="0" algn="ctr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SKS  </a:t>
            </a:r>
            <a:r>
              <a:rPr sz="1000" b="1" spc="13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BKD PER</a:t>
            </a:r>
            <a:endParaRPr sz="1000">
              <a:latin typeface="Times New Roman"/>
              <a:cs typeface="Times New Roman"/>
            </a:endParaRPr>
          </a:p>
          <a:p>
            <a:pPr marL="57442" marR="27000" algn="ctr">
              <a:lnSpc>
                <a:spcPts val="1130"/>
              </a:lnSpc>
              <a:spcBef>
                <a:spcPts val="250"/>
              </a:spcBef>
            </a:pPr>
            <a:r>
              <a:rPr sz="1500" b="1" spc="0" baseline="-2898" dirty="0" smtClean="0">
                <a:solidFill>
                  <a:srgbClr val="010100"/>
                </a:solidFill>
                <a:latin typeface="Times New Roman"/>
                <a:cs typeface="Times New Roman"/>
              </a:rPr>
              <a:t>SEMESTER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23299" y="1346200"/>
            <a:ext cx="11557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75963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PELAKSANAAN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9" y="2044700"/>
            <a:ext cx="2920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631">
              <a:lnSpc>
                <a:spcPct val="95825"/>
              </a:lnSpc>
              <a:spcBef>
                <a:spcPts val="340"/>
              </a:spcBef>
            </a:pPr>
            <a:r>
              <a:rPr sz="1000" b="1" spc="0" dirty="0" smtClean="0">
                <a:solidFill>
                  <a:srgbClr val="01010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499" y="2044700"/>
            <a:ext cx="9524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9666" marR="408533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8999" y="2044700"/>
            <a:ext cx="16255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797" marR="741502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4599" y="2044700"/>
            <a:ext cx="22732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3533" marR="1065466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7899" y="2044700"/>
            <a:ext cx="1016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835" marR="443864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899" y="2044700"/>
            <a:ext cx="660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577" marR="260522" algn="ctr">
              <a:lnSpc>
                <a:spcPct val="95825"/>
              </a:lnSpc>
              <a:spcBef>
                <a:spcPts val="37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34299" y="2044700"/>
            <a:ext cx="8889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574" marR="352535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0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3299" y="2044700"/>
            <a:ext cx="11557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1360" marR="509308" algn="ctr">
              <a:lnSpc>
                <a:spcPct val="95825"/>
              </a:lnSpc>
              <a:spcBef>
                <a:spcPts val="375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54556" y="1499520"/>
            <a:ext cx="7787436" cy="2293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363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B</a:t>
            </a:r>
            <a:r>
              <a:rPr sz="2400" b="1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b</a:t>
            </a:r>
            <a:r>
              <a:rPr sz="2400" b="1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b="1" spc="48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b="1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b="1" spc="-19" dirty="0" smtClean="0">
                <a:solidFill>
                  <a:srgbClr val="006EBF"/>
                </a:solidFill>
                <a:latin typeface="Arial"/>
                <a:cs typeface="Arial"/>
              </a:rPr>
              <a:t>j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b="1" spc="49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o</a:t>
            </a:r>
            <a:r>
              <a:rPr sz="2400" b="1" spc="4" dirty="0" smtClean="0">
                <a:solidFill>
                  <a:srgbClr val="006EBF"/>
                </a:solidFill>
                <a:latin typeface="Arial"/>
                <a:cs typeface="Arial"/>
              </a:rPr>
              <a:t>se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b="1" spc="48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B</a:t>
            </a: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KD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)</a:t>
            </a:r>
            <a:r>
              <a:rPr sz="2400" b="1" spc="52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un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400" spc="47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p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49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et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p</a:t>
            </a:r>
            <a:r>
              <a:rPr sz="2400" spc="44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-29" dirty="0" smtClean="0">
                <a:solidFill>
                  <a:srgbClr val="006EBF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700" marR="25455">
              <a:lnSpc>
                <a:spcPct val="95825"/>
              </a:lnSpc>
            </a:pP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st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-15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,</a:t>
            </a:r>
            <a:r>
              <a:rPr sz="2400" spc="33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be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32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de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35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r>
              <a:rPr sz="2400" b="1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por</a:t>
            </a:r>
            <a:r>
              <a:rPr sz="2400" b="1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b="1" spc="33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b="1" spc="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b="1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b="1" spc="-14" dirty="0" smtClean="0">
                <a:solidFill>
                  <a:srgbClr val="006EBF"/>
                </a:solidFill>
                <a:latin typeface="Arial"/>
                <a:cs typeface="Arial"/>
              </a:rPr>
              <a:t>j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b="1" spc="35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o</a:t>
            </a:r>
            <a:r>
              <a:rPr sz="2400" b="1" spc="9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b="1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95"/>
              </a:spcBef>
            </a:pP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r>
              <a:rPr sz="2400" b="1" spc="-4" dirty="0" smtClean="0">
                <a:solidFill>
                  <a:srgbClr val="006EBF"/>
                </a:solidFill>
                <a:latin typeface="Arial"/>
                <a:cs typeface="Arial"/>
              </a:rPr>
              <a:t>KD</a:t>
            </a:r>
            <a:r>
              <a:rPr sz="2400" b="1" spc="0" dirty="0" smtClean="0">
                <a:solidFill>
                  <a:srgbClr val="006EBF"/>
                </a:solidFill>
                <a:latin typeface="Arial"/>
                <a:cs typeface="Arial"/>
              </a:rPr>
              <a:t>)</a:t>
            </a:r>
            <a:r>
              <a:rPr sz="2400" b="1" spc="2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pad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a 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est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-1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eb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6151">
              <a:lnSpc>
                <a:spcPct val="100041"/>
              </a:lnSpc>
              <a:spcBef>
                <a:spcPts val="816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19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18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po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18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beba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19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400" spc="2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dos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20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dh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m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at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400" spc="-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te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-3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ke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06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LK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38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pa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3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pot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3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rj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39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rii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0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3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3180" y="1510807"/>
            <a:ext cx="316331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3180" y="2681239"/>
            <a:ext cx="316331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3180" y="3485911"/>
            <a:ext cx="316331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556" y="3843432"/>
            <a:ext cx="13616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dh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9788" y="3843432"/>
            <a:ext cx="9041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4772" y="3843432"/>
            <a:ext cx="12427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04180" y="3843432"/>
            <a:ext cx="5283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4260" y="3843432"/>
            <a:ext cx="648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at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6259" y="3843432"/>
            <a:ext cx="13302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st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41868" y="3843432"/>
            <a:ext cx="10900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556" y="4209192"/>
            <a:ext cx="7033001" cy="1119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-25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400" spc="1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uda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h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ij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9179"/>
              </a:lnSpc>
              <a:spcBef>
                <a:spcPts val="472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20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19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400" spc="2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2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400" spc="2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20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2</a:t>
            </a:r>
            <a:r>
              <a:rPr sz="2400" spc="20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sks sks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1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3180" y="4648057"/>
            <a:ext cx="323342" cy="284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75" spc="0" baseline="-3772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8108" y="4648104"/>
            <a:ext cx="6944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–</a:t>
            </a:r>
            <a:r>
              <a:rPr sz="2400" spc="2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556" y="5452776"/>
            <a:ext cx="9355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2692" y="5452776"/>
            <a:ext cx="5283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5444" y="5452776"/>
            <a:ext cx="7517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pad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4604" y="5452776"/>
            <a:ext cx="20925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 </a:t>
            </a:r>
            <a:r>
              <a:rPr sz="2400" spc="4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0980" y="5452776"/>
            <a:ext cx="3433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4756" y="5452776"/>
            <a:ext cx="1602740" cy="680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upa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0988" marR="45720">
              <a:lnSpc>
                <a:spcPct val="95825"/>
              </a:lnSpc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nt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3828" y="5452776"/>
            <a:ext cx="648716" cy="680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79" marR="3962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il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3180" y="5461015"/>
            <a:ext cx="31633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556" y="5818536"/>
            <a:ext cx="1637182" cy="680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400" spc="19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-15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7740" y="5818536"/>
            <a:ext cx="15661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ed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0820" y="5818536"/>
            <a:ext cx="6139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9020" y="5818536"/>
            <a:ext cx="7328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2200656">
              <a:lnSpc>
                <a:spcPts val="3065"/>
              </a:lnSpc>
              <a:spcBef>
                <a:spcPts val="2153"/>
              </a:spcBef>
            </a:pP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O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SEP</a:t>
            </a:r>
            <a:r>
              <a:rPr sz="5400" b="1" spc="-69" baseline="-15299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5400" b="1" spc="-9" baseline="-15299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5400" b="1" spc="14" baseline="-15299" dirty="0" smtClean="0">
                <a:solidFill>
                  <a:srgbClr val="FCFCFC"/>
                </a:solidFill>
                <a:latin typeface="Arial"/>
                <a:cs typeface="Arial"/>
              </a:rPr>
              <a:t>D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-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L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object 986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3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74699" y="11049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3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83590" y="2618486"/>
            <a:ext cx="122681" cy="3082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143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064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14399" y="13462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064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335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06499" y="13462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335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33599" y="13462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36799" y="1346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591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92499" y="13462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591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59199" y="13462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62399" y="13462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578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33899" y="13462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578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738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57899" y="1346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738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342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73899" y="1346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342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105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34299" y="13462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05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766299" y="1346200"/>
            <a:ext cx="0" cy="368299"/>
          </a:xfrm>
          <a:custGeom>
            <a:avLst/>
            <a:gdLst/>
            <a:ahLst/>
            <a:cxnLst/>
            <a:rect l="l" t="t" r="r" b="b"/>
            <a:pathLst>
              <a:path h="368299">
                <a:moveTo>
                  <a:pt x="0" y="368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610599" y="1346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143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064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064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335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335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591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591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578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578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738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738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342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342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105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6105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66299" y="17145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43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2064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4399" y="20447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064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335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06499" y="2044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335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33599" y="20447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336799" y="2044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591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92499" y="20447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591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59199" y="20447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62399" y="20447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578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33899" y="20447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578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0738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57899" y="2044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738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342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073899" y="2044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342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766299" y="18034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734299" y="2044700"/>
            <a:ext cx="2031999" cy="0"/>
          </a:xfrm>
          <a:custGeom>
            <a:avLst/>
            <a:gdLst/>
            <a:ahLst/>
            <a:cxnLst/>
            <a:rect l="l" t="t" r="r" b="b"/>
            <a:pathLst>
              <a:path w="2031999">
                <a:moveTo>
                  <a:pt x="0" y="0"/>
                </a:moveTo>
                <a:lnTo>
                  <a:pt x="2031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143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064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14399" y="20447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4399" y="22733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064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335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06499" y="2044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206499" y="22733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335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33599" y="20447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33599" y="2273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336799" y="2044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36799" y="2273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7591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92499" y="20447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492499" y="22733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591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59199" y="20447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59199" y="2273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578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962399" y="20447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962399" y="2273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578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0738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57899" y="2044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057899" y="2273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738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7342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73899" y="2044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073899" y="2273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7342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105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34299" y="20447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734299" y="2273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05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766299" y="2044700"/>
            <a:ext cx="0" cy="228599"/>
          </a:xfrm>
          <a:custGeom>
            <a:avLst/>
            <a:gdLst/>
            <a:ahLst/>
            <a:cxnLst/>
            <a:rect l="l" t="t" r="r" b="b"/>
            <a:pathLst>
              <a:path h="228599">
                <a:moveTo>
                  <a:pt x="0" y="228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10599" y="2044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10599" y="2273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43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064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4399" y="22733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064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1335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206499" y="22733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335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33599" y="2273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36799" y="2273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591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492499" y="22733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591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59199" y="2273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59199" y="2374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0578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62399" y="2273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962399" y="23749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578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738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57899" y="2273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57899" y="2374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0738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342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73899" y="2273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073899" y="2374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342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6105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34299" y="2273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34299" y="2374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E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105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766299" y="2273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10599" y="2273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610599" y="2374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335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1335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0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367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367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7591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7591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9623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759199" y="2374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9623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0578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962399" y="23749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0578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0738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057899" y="2374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0738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342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073899" y="2374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342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6105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34299" y="2374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E60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6105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766299" y="23749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610599" y="2374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1335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1335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3367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3367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7591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591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9623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9623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0578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0578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0738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0738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7342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342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6105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105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766299" y="25273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335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335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3367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367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7591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7591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9623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9623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578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578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738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0738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7342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342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105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6105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766299" y="26670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1335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1335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3367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3367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591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7591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9623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9623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578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578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0738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0738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7342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7342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6105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6105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766299" y="28321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1335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1335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3367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3367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591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7591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623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759199" y="3035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9623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0578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962399" y="3035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578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0738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057899" y="3035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0738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7342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073899" y="3035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7342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6105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734299" y="3035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444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6105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766299" y="2921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610599" y="3035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1335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1335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367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367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7591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7591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9623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759199" y="3035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9623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578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962399" y="3035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578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0738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57899" y="3035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0738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7342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073899" y="3035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7342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6105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734299" y="3035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444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6105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766299" y="30353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610599" y="3035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1335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1335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367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3367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591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591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9623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9623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0578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0578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0738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0738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7342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7342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6105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6105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766299" y="32004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335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335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3367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3367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7591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7591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9623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759199" y="34417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9623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0578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62399" y="34417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0578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0738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057899" y="3441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0738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7342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073899" y="3441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7342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6105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734299" y="34417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696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6105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766299" y="33274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610599" y="3441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1335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1335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3367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3367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7591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7591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9623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59199" y="34417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9623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578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962399" y="34417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578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0738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057899" y="3441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0738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7342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073899" y="3441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7342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6105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734299" y="34417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696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6105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766299" y="34417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610599" y="3441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1335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1335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3367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3367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7591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591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9623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759199" y="37211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9623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62399" y="37211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0578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533899" y="37211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0578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0738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057899" y="3721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0738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7342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073899" y="37211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7342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6105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734299" y="37211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6105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766299" y="36195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610599" y="37211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335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335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3367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367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7591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7591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9623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759199" y="37211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9623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0578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962399" y="37211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0578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0738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057899" y="3721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0738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7342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073899" y="37211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7342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6105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734299" y="37211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6105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766299" y="37211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610599" y="37211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335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1335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3367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3367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7591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591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9623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9623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578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057899" y="3886200"/>
            <a:ext cx="0" cy="266699"/>
          </a:xfrm>
          <a:custGeom>
            <a:avLst/>
            <a:gdLst/>
            <a:ahLst/>
            <a:cxnLst/>
            <a:rect l="l" t="t" r="r" b="b"/>
            <a:pathLst>
              <a:path h="266699">
                <a:moveTo>
                  <a:pt x="0" y="266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073899" y="3886200"/>
            <a:ext cx="0" cy="266699"/>
          </a:xfrm>
          <a:custGeom>
            <a:avLst/>
            <a:gdLst/>
            <a:ahLst/>
            <a:cxnLst/>
            <a:rect l="l" t="t" r="r" b="b"/>
            <a:pathLst>
              <a:path h="266699">
                <a:moveTo>
                  <a:pt x="0" y="266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0738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7342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7342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6105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6105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766299" y="3886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335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1335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3367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67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7591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7591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9623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9623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0578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0738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7342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7342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6105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6105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66299" y="4013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35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335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3367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3367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7591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7591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9623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9623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0578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0578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0738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0738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7342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7342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6105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6105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766299" y="41529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335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335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3367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3367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7591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7591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9623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759199" y="43815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9623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962399" y="43815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0578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533899" y="43815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0578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0738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57899" y="4381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0738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7342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073899" y="43815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342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6105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734299" y="43815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6105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766299" y="42672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610599" y="4381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1335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1335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3367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3367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7591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7591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9623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759199" y="43815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9623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0578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962399" y="43815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0578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0738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057899" y="4381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0738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7342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073899" y="43815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7342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6105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734299" y="43815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6105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766299" y="43815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610599" y="4381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1335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1335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3367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3367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7591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7591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9623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9623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0578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0578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0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38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0738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7342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7342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6105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6105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766299" y="45466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1335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335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3367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3367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7591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7591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9623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9623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0578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057899" y="46863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073899" y="4686300"/>
            <a:ext cx="0" cy="241299"/>
          </a:xfrm>
          <a:custGeom>
            <a:avLst/>
            <a:gdLst/>
            <a:ahLst/>
            <a:cxnLst/>
            <a:rect l="l" t="t" r="r" b="b"/>
            <a:pathLst>
              <a:path h="241299">
                <a:moveTo>
                  <a:pt x="0" y="241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0738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7342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7342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6105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6105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766299" y="46863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1335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335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3367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3367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7591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7591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9623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9623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0578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0738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7342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7342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6105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6105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9766299" y="48133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335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335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3367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3367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7591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7591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9623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759199" y="5041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9623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962399" y="50419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0578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533899" y="50419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0578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0738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057899" y="5041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0738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7342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073899" y="5041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7342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6105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734299" y="5041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696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86105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766299" y="4927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8610599" y="5041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1335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1335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367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367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7591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7591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9623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759199" y="5041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9623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0578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62399" y="50419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0578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0738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057899" y="5041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0738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7342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073899" y="5041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7342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6105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734299" y="5041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696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6105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766299" y="5041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610599" y="5041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1335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1335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3367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3367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7591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7591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9623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9623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0578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057899" y="5207000"/>
            <a:ext cx="0" cy="266699"/>
          </a:xfrm>
          <a:custGeom>
            <a:avLst/>
            <a:gdLst/>
            <a:ahLst/>
            <a:cxnLst/>
            <a:rect l="l" t="t" r="r" b="b"/>
            <a:pathLst>
              <a:path h="266699">
                <a:moveTo>
                  <a:pt x="0" y="266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073899" y="5207000"/>
            <a:ext cx="0" cy="266699"/>
          </a:xfrm>
          <a:custGeom>
            <a:avLst/>
            <a:gdLst/>
            <a:ahLst/>
            <a:cxnLst/>
            <a:rect l="l" t="t" r="r" b="b"/>
            <a:pathLst>
              <a:path h="266699">
                <a:moveTo>
                  <a:pt x="0" y="266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0738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7342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7342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86105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6105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9766299" y="52070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1335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1335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3367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3367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7591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7591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9623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9623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0578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0738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7342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7342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6105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6105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766299" y="53467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1335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1335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3367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3367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7591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7591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9623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9623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578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578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0738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0738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7342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7342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86105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6105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766299" y="54737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1335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1335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3367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133599" y="5702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3367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336799" y="5702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7591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492499" y="57023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7591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9623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759199" y="5702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9623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0578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962399" y="5702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0578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0738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057899" y="5702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0738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7342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073899" y="5702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7342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6105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734299" y="5702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6105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9766299" y="55880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610599" y="5702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1335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1335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3367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133599" y="5702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3367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336799" y="5702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7591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492499" y="57023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7591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9623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759199" y="57023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759199" y="59944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9623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0578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962399" y="57023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962399" y="59944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0578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073899" y="57023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057899" y="5702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0738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7342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073899" y="5702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073899" y="59944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7342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6105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734299" y="57023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734299" y="59944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6105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766299" y="57023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099">
                <a:moveTo>
                  <a:pt x="0" y="292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610599" y="5702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610599" y="59944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1335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1335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3367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3367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7591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0578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073899" y="58801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057899" y="59944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1335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335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3367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3367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7591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7591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39623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759199" y="59944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759199" y="62738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9623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962399" y="59944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962399" y="62738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578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533899" y="59944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578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0738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57899" y="59944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0738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7342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073899" y="59944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073899" y="62738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7342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8610599" y="59944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734299" y="59944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6105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766299" y="59944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610599" y="59944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610599" y="6273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1335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1335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367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133599" y="62738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367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336799" y="6273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7591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492499" y="62738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0578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533899" y="62738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0578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0738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057899" y="6273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7342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10599" y="61468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734299" y="62738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444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335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1335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3367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133599" y="62738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3367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336799" y="6273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37591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3492499" y="62738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37591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39623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3759199" y="62738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3759199" y="65532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39623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0578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3962399" y="62738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3962399" y="65532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0578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0738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057899" y="6273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0738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7342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073899" y="62738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073899" y="6553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7342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610599" y="62738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734299" y="62738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4444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6105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9766299" y="6273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610599" y="6273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610599" y="6553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1335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1335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3367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3367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7591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0578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0738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057899" y="6553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7342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8610599" y="64516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734299" y="65532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1335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1335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3367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3367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7591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37591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9623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759199" y="65532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9623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962399" y="65532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0578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533899" y="65532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057899" y="65532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073899" y="65532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399">
                <a:moveTo>
                  <a:pt x="0" y="279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057899" y="6553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0738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7342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073899" y="6553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7342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6105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734299" y="65532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86105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9766299" y="65532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399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8610599" y="6553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1335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1335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3367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3367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37591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37591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39623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39623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0578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0738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7342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7342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86105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86105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9766299" y="6705600"/>
            <a:ext cx="0" cy="126999"/>
          </a:xfrm>
          <a:custGeom>
            <a:avLst/>
            <a:gdLst/>
            <a:ahLst/>
            <a:cxnLst/>
            <a:rect l="l" t="t" r="r" b="b"/>
            <a:pathLst>
              <a:path h="126999">
                <a:moveTo>
                  <a:pt x="0" y="1269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1335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1335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3367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133599" y="6946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3367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336799" y="6946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37591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3492499" y="69469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37591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9623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759199" y="6946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39623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3962399" y="6946900"/>
            <a:ext cx="571499" cy="0"/>
          </a:xfrm>
          <a:custGeom>
            <a:avLst/>
            <a:gdLst/>
            <a:ahLst/>
            <a:cxnLst/>
            <a:rect l="l" t="t" r="r" b="b"/>
            <a:pathLst>
              <a:path w="571499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0578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533899" y="6946900"/>
            <a:ext cx="1523999" cy="0"/>
          </a:xfrm>
          <a:custGeom>
            <a:avLst/>
            <a:gdLst/>
            <a:ahLst/>
            <a:cxnLst/>
            <a:rect l="l" t="t" r="r" b="b"/>
            <a:pathLst>
              <a:path w="1523999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78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0738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57899" y="6946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0738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7342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073899" y="6946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7342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6105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734299" y="6946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6105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9766299" y="6832600"/>
            <a:ext cx="0" cy="114299"/>
          </a:xfrm>
          <a:custGeom>
            <a:avLst/>
            <a:gdLst/>
            <a:ahLst/>
            <a:cxnLst/>
            <a:rect l="l" t="t" r="r" b="b"/>
            <a:pathLst>
              <a:path h="114299">
                <a:moveTo>
                  <a:pt x="0" y="1142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610599" y="6946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1335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1335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3367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133599" y="6946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3367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7591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336799" y="6946900"/>
            <a:ext cx="1422399" cy="0"/>
          </a:xfrm>
          <a:custGeom>
            <a:avLst/>
            <a:gdLst/>
            <a:ahLst/>
            <a:cxnLst/>
            <a:rect l="l" t="t" r="r" b="b"/>
            <a:pathLst>
              <a:path w="1422399">
                <a:moveTo>
                  <a:pt x="0" y="0"/>
                </a:moveTo>
                <a:lnTo>
                  <a:pt x="1422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7591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9623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759199" y="6946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9623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0578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962399" y="6946900"/>
            <a:ext cx="2095499" cy="0"/>
          </a:xfrm>
          <a:custGeom>
            <a:avLst/>
            <a:gdLst/>
            <a:ahLst/>
            <a:cxnLst/>
            <a:rect l="l" t="t" r="r" b="b"/>
            <a:pathLst>
              <a:path w="2095499">
                <a:moveTo>
                  <a:pt x="0" y="0"/>
                </a:moveTo>
                <a:lnTo>
                  <a:pt x="20954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0578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0738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057899" y="6946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0738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7342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073899" y="6946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7342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86105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734299" y="6946900"/>
            <a:ext cx="876299" cy="0"/>
          </a:xfrm>
          <a:custGeom>
            <a:avLst/>
            <a:gdLst/>
            <a:ahLst/>
            <a:cxnLst/>
            <a:rect l="l" t="t" r="r" b="b"/>
            <a:pathLst>
              <a:path w="876299">
                <a:moveTo>
                  <a:pt x="0" y="0"/>
                </a:moveTo>
                <a:lnTo>
                  <a:pt x="876299" y="0"/>
                </a:lnTo>
              </a:path>
            </a:pathLst>
          </a:custGeom>
          <a:ln w="12699">
            <a:solidFill>
              <a:srgbClr val="565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86105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766299" y="69469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099">
                <a:moveTo>
                  <a:pt x="0" y="1650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8610599" y="6946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1335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1335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181A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3367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3367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7591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7591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9623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9623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0578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0578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0738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0738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D4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7342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7342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4242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86105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86105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12699">
            <a:solidFill>
              <a:srgbClr val="2626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9766299" y="7112000"/>
            <a:ext cx="0" cy="88899"/>
          </a:xfrm>
          <a:custGeom>
            <a:avLst/>
            <a:gdLst/>
            <a:ahLst/>
            <a:cxnLst/>
            <a:rect l="l" t="t" r="r" b="b"/>
            <a:pathLst>
              <a:path h="88899">
                <a:moveTo>
                  <a:pt x="0" y="88899"/>
                </a:moveTo>
                <a:lnTo>
                  <a:pt x="0" y="0"/>
                </a:lnTo>
              </a:path>
            </a:pathLst>
          </a:custGeom>
          <a:ln w="25399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486404" y="710183"/>
            <a:ext cx="16097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IK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01844" y="710183"/>
            <a:ext cx="15657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r>
              <a:rPr sz="5400" b="1" spc="-29" baseline="2275" dirty="0" smtClean="0">
                <a:solidFill>
                  <a:srgbClr val="FCFCFC"/>
                </a:solidFill>
                <a:latin typeface="Candara"/>
                <a:cs typeface="Candara"/>
              </a:rPr>
              <a:t> 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3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58958" y="1734688"/>
            <a:ext cx="3235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PER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836198" y="1738844"/>
            <a:ext cx="7735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KEG</a:t>
            </a:r>
            <a:r>
              <a:rPr sz="1000" b="1" spc="52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01552" y="2225482"/>
            <a:ext cx="883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180275" y="2225482"/>
            <a:ext cx="842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ACACAC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763901" y="7096745"/>
            <a:ext cx="15990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14399" y="1346200"/>
            <a:ext cx="292099" cy="698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3126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206499" y="1346200"/>
            <a:ext cx="927100" cy="698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44069">
              <a:lnSpc>
                <a:spcPct val="95825"/>
              </a:lnSpc>
              <a:spcBef>
                <a:spcPts val="1408"/>
              </a:spcBef>
            </a:pPr>
            <a:r>
              <a:rPr sz="1000" b="1" dirty="0" smtClean="0">
                <a:solidFill>
                  <a:srgbClr val="181A17"/>
                </a:solidFill>
                <a:latin typeface="Times New Roman"/>
                <a:cs typeface="Times New Roman"/>
              </a:rPr>
              <a:t>UN</a:t>
            </a:r>
            <a:r>
              <a:rPr sz="1000" b="1" spc="-125" dirty="0" smtClean="0">
                <a:solidFill>
                  <a:srgbClr val="181A17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33600" y="1346200"/>
            <a:ext cx="1625599" cy="698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22066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SUB </a:t>
            </a:r>
            <a:r>
              <a:rPr sz="1000" b="1" spc="205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UNSUR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59200" y="1346200"/>
            <a:ext cx="2298699" cy="698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78100" marR="785141" algn="ctr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57899" y="1346200"/>
            <a:ext cx="1016000" cy="698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293024" marR="220073" indent="-66507">
              <a:lnSpc>
                <a:spcPts val="1149"/>
              </a:lnSpc>
              <a:spcBef>
                <a:spcPts val="1000"/>
              </a:spcBef>
            </a:pPr>
            <a:r>
              <a:rPr sz="1000" b="1" dirty="0" smtClean="0">
                <a:latin typeface="Times New Roman"/>
                <a:cs typeface="Times New Roman"/>
              </a:rPr>
              <a:t>SA</a:t>
            </a:r>
            <a:r>
              <a:rPr sz="1000" b="1" spc="-64" dirty="0" smtClean="0">
                <a:solidFill>
                  <a:srgbClr val="181A17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latin typeface="Times New Roman"/>
                <a:cs typeface="Times New Roman"/>
              </a:rPr>
              <a:t>UAN </a:t>
            </a:r>
            <a:endParaRPr sz="1000">
              <a:latin typeface="Times New Roman"/>
              <a:cs typeface="Times New Roman"/>
            </a:endParaRPr>
          </a:p>
          <a:p>
            <a:pPr marL="293024" marR="220073">
              <a:lnSpc>
                <a:spcPts val="1149"/>
              </a:lnSpc>
              <a:spcBef>
                <a:spcPts val="126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HAS</a:t>
            </a:r>
            <a:r>
              <a:rPr sz="1000" b="1" spc="85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073900" y="1346200"/>
            <a:ext cx="660399" cy="698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55779" marR="48506" indent="13601" algn="ctr">
              <a:lnSpc>
                <a:spcPts val="1149"/>
              </a:lnSpc>
            </a:pPr>
            <a:r>
              <a:rPr sz="1000" b="1" spc="0" dirty="0" smtClean="0"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latin typeface="Times New Roman"/>
                <a:cs typeface="Times New Roman"/>
              </a:rPr>
              <a:t>G</a:t>
            </a:r>
            <a:r>
              <a:rPr sz="1000" b="1" spc="-49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KA </a:t>
            </a:r>
            <a:endParaRPr sz="1000">
              <a:latin typeface="Times New Roman"/>
              <a:cs typeface="Times New Roman"/>
            </a:endParaRPr>
          </a:p>
          <a:p>
            <a:pPr marL="55779" marR="48506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KRE</a:t>
            </a:r>
            <a:r>
              <a:rPr sz="1000" b="1" spc="-189" dirty="0" smtClean="0">
                <a:latin typeface="Times New Roman"/>
                <a:cs typeface="Times New Roman"/>
              </a:rPr>
              <a:t>D</a:t>
            </a:r>
            <a:r>
              <a:rPr sz="1000" b="1" spc="-64" dirty="0" smtClean="0">
                <a:solidFill>
                  <a:srgbClr val="181A17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latin typeface="Times New Roman"/>
                <a:cs typeface="Times New Roman"/>
              </a:rPr>
              <a:t>T </a:t>
            </a:r>
            <a:endParaRPr sz="1000">
              <a:latin typeface="Times New Roman"/>
              <a:cs typeface="Times New Roman"/>
            </a:endParaRPr>
          </a:p>
          <a:p>
            <a:pPr marL="55779" marR="48506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(</a:t>
            </a:r>
            <a:r>
              <a:rPr sz="1000" b="1" spc="-59" dirty="0" smtClean="0">
                <a:latin typeface="Times New Roman"/>
                <a:cs typeface="Times New Roman"/>
              </a:rPr>
              <a:t>K</a:t>
            </a:r>
            <a:r>
              <a:rPr sz="10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latin typeface="Times New Roman"/>
                <a:cs typeface="Times New Roman"/>
              </a:rPr>
              <a:t>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734299" y="1346200"/>
            <a:ext cx="876300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158629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SKS  </a:t>
            </a:r>
            <a:r>
              <a:rPr sz="1000" b="1" spc="13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BKD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610600" y="1346200"/>
            <a:ext cx="1155699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88663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PELAKSANAAN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34299" y="1803400"/>
            <a:ext cx="2031999" cy="24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79667">
              <a:lnSpc>
                <a:spcPts val="1130"/>
              </a:lnSpc>
              <a:spcBef>
                <a:spcPts val="56"/>
              </a:spcBef>
            </a:pPr>
            <a:r>
              <a:rPr sz="1500" b="1" spc="0" baseline="-2898" dirty="0" smtClean="0">
                <a:latin typeface="Times New Roman"/>
                <a:cs typeface="Times New Roman"/>
              </a:rPr>
              <a:t>SEMESTER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14399" y="2044700"/>
            <a:ext cx="29209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631">
              <a:lnSpc>
                <a:spcPct val="95825"/>
              </a:lnSpc>
              <a:spcBef>
                <a:spcPts val="340"/>
              </a:spcBef>
            </a:pPr>
            <a:r>
              <a:rPr sz="1000" b="1" spc="0" dirty="0" smtClean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06499" y="2044700"/>
            <a:ext cx="927100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9666" marR="383134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133600" y="2044700"/>
            <a:ext cx="162559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5197" marR="716102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59200" y="2044700"/>
            <a:ext cx="229869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8932" marR="1065466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57899" y="2044700"/>
            <a:ext cx="1016000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835" marR="443865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73900" y="2044700"/>
            <a:ext cx="66039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576" marR="260522" algn="ctr">
              <a:lnSpc>
                <a:spcPct val="95825"/>
              </a:lnSpc>
              <a:spcBef>
                <a:spcPts val="37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734299" y="2044700"/>
            <a:ext cx="876300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573" marR="339836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610600" y="2044700"/>
            <a:ext cx="115569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4060" marR="496608" algn="ctr">
              <a:lnSpc>
                <a:spcPct val="95825"/>
              </a:lnSpc>
              <a:spcBef>
                <a:spcPts val="37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14399" y="2273300"/>
            <a:ext cx="292099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90" name="object 90"/>
          <p:cNvSpPr txBox="1"/>
          <p:nvPr/>
        </p:nvSpPr>
        <p:spPr>
          <a:xfrm>
            <a:off x="1206499" y="2273300"/>
            <a:ext cx="927100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9" name="object 89"/>
          <p:cNvSpPr txBox="1"/>
          <p:nvPr/>
        </p:nvSpPr>
        <p:spPr>
          <a:xfrm>
            <a:off x="2133600" y="2273300"/>
            <a:ext cx="1625599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8" name="object 88"/>
          <p:cNvSpPr txBox="1"/>
          <p:nvPr/>
        </p:nvSpPr>
        <p:spPr>
          <a:xfrm>
            <a:off x="3759200" y="2273300"/>
            <a:ext cx="2298699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7" name="object 87"/>
          <p:cNvSpPr txBox="1"/>
          <p:nvPr/>
        </p:nvSpPr>
        <p:spPr>
          <a:xfrm>
            <a:off x="6057899" y="2273300"/>
            <a:ext cx="1016000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6" name="object 86"/>
          <p:cNvSpPr txBox="1"/>
          <p:nvPr/>
        </p:nvSpPr>
        <p:spPr>
          <a:xfrm>
            <a:off x="7073900" y="2273300"/>
            <a:ext cx="660399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5" name="object 85"/>
          <p:cNvSpPr txBox="1"/>
          <p:nvPr/>
        </p:nvSpPr>
        <p:spPr>
          <a:xfrm>
            <a:off x="7734299" y="2273300"/>
            <a:ext cx="876300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4" name="object 84"/>
          <p:cNvSpPr txBox="1"/>
          <p:nvPr/>
        </p:nvSpPr>
        <p:spPr>
          <a:xfrm>
            <a:off x="8610600" y="2273300"/>
            <a:ext cx="1155699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83" name="object 83"/>
          <p:cNvSpPr txBox="1"/>
          <p:nvPr/>
        </p:nvSpPr>
        <p:spPr>
          <a:xfrm>
            <a:off x="914399" y="2374900"/>
            <a:ext cx="1219200" cy="482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2133600" y="2374900"/>
            <a:ext cx="203199" cy="3327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2336799" y="2374900"/>
            <a:ext cx="1422400" cy="3327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3759200" y="2374900"/>
            <a:ext cx="2031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36">
              <a:lnSpc>
                <a:spcPct val="95825"/>
              </a:lnSpc>
              <a:spcBef>
                <a:spcPts val="320"/>
              </a:spcBef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62399" y="2374900"/>
            <a:ext cx="20954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323">
              <a:lnSpc>
                <a:spcPct val="95825"/>
              </a:lnSpc>
              <a:spcBef>
                <a:spcPts val="22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Ketua    </a:t>
            </a:r>
            <a:r>
              <a:rPr sz="900" spc="1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sekolah</a:t>
            </a:r>
            <a:endParaRPr sz="900">
              <a:latin typeface="Times New Roman"/>
              <a:cs typeface="Times New Roman"/>
            </a:endParaRPr>
          </a:p>
          <a:p>
            <a:pPr marL="44323">
              <a:lnSpc>
                <a:spcPts val="980"/>
              </a:lnSpc>
              <a:spcBef>
                <a:spcPts val="49"/>
              </a:spcBef>
            </a:pPr>
            <a:r>
              <a:rPr sz="900" dirty="0" smtClean="0">
                <a:solidFill>
                  <a:srgbClr val="4D4D4D"/>
                </a:solidFill>
                <a:latin typeface="Arial"/>
                <a:cs typeface="Arial"/>
              </a:rPr>
              <a:t>tinggi</a:t>
            </a:r>
            <a:r>
              <a:rPr sz="900" dirty="0" smtClean="0">
                <a:solidFill>
                  <a:srgbClr val="6B6B6B"/>
                </a:solidFill>
                <a:latin typeface="Arial"/>
                <a:cs typeface="Arial"/>
              </a:rPr>
              <a:t>/</a:t>
            </a:r>
            <a:r>
              <a:rPr sz="900" spc="7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pembantu</a:t>
            </a:r>
            <a:endParaRPr sz="900">
              <a:latin typeface="Times New Roman"/>
              <a:cs typeface="Times New Roman"/>
            </a:endParaRPr>
          </a:p>
          <a:p>
            <a:pPr marL="44333" marR="623781" indent="-4166">
              <a:lnSpc>
                <a:spcPts val="980"/>
              </a:lnSpc>
              <a:spcBef>
                <a:spcPts val="35"/>
              </a:spcBef>
            </a:pP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dekan</a:t>
            </a:r>
            <a:r>
              <a:rPr sz="90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25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asisten      </a:t>
            </a:r>
            <a:r>
              <a:rPr sz="900" spc="6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direktur p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ogram    </a:t>
            </a:r>
            <a:r>
              <a:rPr sz="900" spc="3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pasca</a:t>
            </a:r>
            <a:endParaRPr sz="900">
              <a:latin typeface="Times New Roman"/>
              <a:cs typeface="Times New Roman"/>
            </a:endParaRPr>
          </a:p>
          <a:p>
            <a:pPr marL="44333">
              <a:lnSpc>
                <a:spcPts val="960"/>
              </a:lnSpc>
            </a:pPr>
            <a:r>
              <a:rPr sz="1350" baseline="-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sariana</a:t>
            </a:r>
            <a:r>
              <a:rPr sz="1350" baseline="-322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1350" spc="-14" baseline="-3220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direktur     </a:t>
            </a:r>
            <a:r>
              <a:rPr sz="1350" spc="64" baseline="-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politek:nik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57899" y="2374900"/>
            <a:ext cx="10160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234826" marR="315279" indent="91432">
              <a:lnSpc>
                <a:spcPts val="980"/>
              </a:lnSpc>
              <a:spcBef>
                <a:spcPts val="1049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73900" y="2374900"/>
            <a:ext cx="6603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7474" marR="270146" algn="ctr">
              <a:lnSpc>
                <a:spcPct val="95825"/>
              </a:lnSpc>
              <a:spcBef>
                <a:spcPts val="1313"/>
              </a:spcBef>
            </a:pPr>
            <a:r>
              <a:rPr sz="800" spc="0" dirty="0" smtClean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734299" y="2374900"/>
            <a:ext cx="8763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91845" marR="387934" algn="ctr">
              <a:lnSpc>
                <a:spcPct val="95825"/>
              </a:lnSpc>
              <a:spcBef>
                <a:spcPts val="1316"/>
              </a:spcBef>
            </a:pPr>
            <a:r>
              <a:rPr sz="8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610600" y="2374900"/>
            <a:ext cx="11556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9442">
              <a:lnSpc>
                <a:spcPct val="95825"/>
              </a:lnSpc>
              <a:spcBef>
                <a:spcPts val="1223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59200" y="3035300"/>
            <a:ext cx="2031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50">
              <a:lnSpc>
                <a:spcPct val="95825"/>
              </a:lnSpc>
              <a:spcBef>
                <a:spcPts val="320"/>
              </a:spcBef>
            </a:pPr>
            <a:r>
              <a:rPr sz="800" spc="0" dirty="0" smtClean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62399" y="3035300"/>
            <a:ext cx="20954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339" marR="301247" indent="-2">
              <a:lnSpc>
                <a:spcPts val="1010"/>
              </a:lnSpc>
              <a:spcBef>
                <a:spcPts val="310"/>
              </a:spcBef>
              <a:tabLst>
                <a:tab pos="762000" algn="l"/>
              </a:tabLst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Pembantu	ketua     </a:t>
            </a:r>
            <a:r>
              <a:rPr sz="900" spc="3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sekolah </a:t>
            </a:r>
            <a:r>
              <a:rPr sz="900" spc="0" dirty="0" smtClean="0">
                <a:solidFill>
                  <a:srgbClr val="4D4D4D"/>
                </a:solidFill>
                <a:latin typeface="Arial"/>
                <a:cs typeface="Arial"/>
              </a:rPr>
              <a:t>tinggi</a:t>
            </a:r>
            <a:r>
              <a:rPr sz="900" spc="0" dirty="0" smtClean="0">
                <a:solidFill>
                  <a:srgbClr val="6B6B6B"/>
                </a:solidFill>
                <a:latin typeface="Arial"/>
                <a:cs typeface="Arial"/>
              </a:rPr>
              <a:t>/</a:t>
            </a:r>
            <a:r>
              <a:rPr sz="900" spc="75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pem  </a:t>
            </a:r>
            <a:r>
              <a:rPr sz="900" spc="3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ban  </a:t>
            </a:r>
            <a:r>
              <a:rPr sz="900" spc="5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tu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direktu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oolitek:nik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57899" y="3035300"/>
            <a:ext cx="10160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39" marR="322145" indent="91436">
              <a:lnSpc>
                <a:spcPts val="980"/>
              </a:lnSpc>
              <a:spcBef>
                <a:spcPts val="334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73900" y="3035300"/>
            <a:ext cx="6603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481" marR="270139" algn="ctr">
              <a:lnSpc>
                <a:spcPct val="95825"/>
              </a:lnSpc>
              <a:spcBef>
                <a:spcPts val="320"/>
              </a:spcBef>
            </a:pPr>
            <a:r>
              <a:rPr sz="800" spc="0" dirty="0" smtClean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34299" y="3035300"/>
            <a:ext cx="8763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1853" marR="387927" algn="ctr">
              <a:lnSpc>
                <a:spcPct val="95825"/>
              </a:lnSpc>
              <a:spcBef>
                <a:spcPts val="325"/>
              </a:spcBef>
            </a:pPr>
            <a:r>
              <a:rPr sz="8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10600" y="3035300"/>
            <a:ext cx="1155699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50">
              <a:lnSpc>
                <a:spcPct val="95825"/>
              </a:lnSpc>
              <a:spcBef>
                <a:spcPts val="229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59200" y="3441700"/>
            <a:ext cx="2031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910">
              <a:lnSpc>
                <a:spcPct val="95825"/>
              </a:lnSpc>
              <a:spcBef>
                <a:spcPts val="330"/>
              </a:spcBef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62399" y="3441700"/>
            <a:ext cx="20954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339">
              <a:lnSpc>
                <a:spcPct val="95825"/>
              </a:lnSpc>
              <a:spcBef>
                <a:spcPts val="235"/>
              </a:spcBef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irektur    </a:t>
            </a:r>
            <a:r>
              <a:rPr sz="900" spc="21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akademi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57899" y="3441700"/>
            <a:ext cx="10160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49" marR="163162" indent="91434">
              <a:lnSpc>
                <a:spcPts val="1010"/>
              </a:lnSpc>
              <a:spcBef>
                <a:spcPts val="28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73900" y="3441700"/>
            <a:ext cx="6603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490" marR="270130" algn="ctr">
              <a:lnSpc>
                <a:spcPct val="95825"/>
              </a:lnSpc>
              <a:spcBef>
                <a:spcPts val="325"/>
              </a:spcBef>
            </a:pPr>
            <a:r>
              <a:rPr sz="800" spc="0" dirty="0" smtClean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34299" y="3441700"/>
            <a:ext cx="8763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1862" marR="387918" algn="ctr">
              <a:lnSpc>
                <a:spcPct val="95825"/>
              </a:lnSpc>
              <a:spcBef>
                <a:spcPts val="330"/>
              </a:spcBef>
            </a:pPr>
            <a:r>
              <a:rPr sz="8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10600" y="3441700"/>
            <a:ext cx="11556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59">
              <a:lnSpc>
                <a:spcPct val="95825"/>
              </a:lnSpc>
              <a:spcBef>
                <a:spcPts val="204"/>
              </a:spcBef>
            </a:pP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 </a:t>
            </a:r>
            <a:r>
              <a:rPr sz="900" spc="-9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59200" y="3721100"/>
            <a:ext cx="2031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917">
              <a:lnSpc>
                <a:spcPct val="95825"/>
              </a:lnSpc>
              <a:spcBef>
                <a:spcPts val="260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62399" y="3721100"/>
            <a:ext cx="20954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69" marR="241646" indent="20777">
              <a:lnSpc>
                <a:spcPct val="91704"/>
              </a:lnSpc>
              <a:spcBef>
                <a:spcPts val="300"/>
              </a:spcBef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embantu     </a:t>
            </a:r>
            <a:r>
              <a:rPr sz="900" spc="205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direktur akademi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ketua jurusan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bagian     </a:t>
            </a:r>
            <a:r>
              <a:rPr sz="900" spc="-10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pada Unive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sitas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institut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sekolah sino-U'.i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57899" y="3721100"/>
            <a:ext cx="10160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5"/>
              </a:spcBef>
            </a:pPr>
            <a:endParaRPr sz="800"/>
          </a:p>
          <a:p>
            <a:pPr marL="234856" marR="204899" indent="91431">
              <a:lnSpc>
                <a:spcPts val="980"/>
              </a:lnSpc>
              <a:spcBef>
                <a:spcPts val="1049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73900" y="3721100"/>
            <a:ext cx="6603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7495" marR="276383" algn="ctr">
              <a:lnSpc>
                <a:spcPct val="95825"/>
              </a:lnSpc>
              <a:spcBef>
                <a:spcPts val="1385"/>
              </a:spcBef>
            </a:pPr>
            <a:r>
              <a:rPr sz="8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34299" y="3721100"/>
            <a:ext cx="8763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95071" marR="375819" algn="ctr">
              <a:lnSpc>
                <a:spcPct val="95825"/>
              </a:lnSpc>
              <a:spcBef>
                <a:spcPts val="1292"/>
              </a:spcBef>
            </a:pPr>
            <a:r>
              <a:rPr sz="900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610600" y="3721100"/>
            <a:ext cx="11556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9465">
              <a:lnSpc>
                <a:spcPct val="95825"/>
              </a:lnSpc>
              <a:spcBef>
                <a:spcPts val="1259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59200" y="4381500"/>
            <a:ext cx="2031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69">
              <a:lnSpc>
                <a:spcPct val="95825"/>
              </a:lnSpc>
              <a:spcBef>
                <a:spcPts val="234"/>
              </a:spcBef>
            </a:pP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62399" y="4381500"/>
            <a:ext cx="20954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77" marR="145410" indent="20778">
              <a:lnSpc>
                <a:spcPct val="93046"/>
              </a:lnSpc>
              <a:spcBef>
                <a:spcPts val="22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Ketua    </a:t>
            </a:r>
            <a:r>
              <a:rPr sz="900" spc="3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jurusan       </a:t>
            </a:r>
            <a:r>
              <a:rPr sz="900" spc="19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pada politeknik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-75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akademi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-14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sekretaris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jur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usan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bagian     </a:t>
            </a:r>
            <a:r>
              <a:rPr sz="900" spc="-10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pada universitas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institut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sekolah </a:t>
            </a:r>
            <a:r>
              <a:rPr sz="900" spc="0" dirty="0" smtClean="0">
                <a:solidFill>
                  <a:srgbClr val="4D4D4D"/>
                </a:solidFill>
                <a:latin typeface="Arial"/>
                <a:cs typeface="Arial"/>
              </a:rPr>
              <a:t>tinR:lri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57899" y="4381500"/>
            <a:ext cx="10160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6"/>
              </a:spcBef>
            </a:pPr>
            <a:endParaRPr sz="750"/>
          </a:p>
          <a:p>
            <a:pPr marL="234858" marR="314721" indent="91436">
              <a:lnSpc>
                <a:spcPts val="980"/>
              </a:lnSpc>
              <a:spcBef>
                <a:spcPts val="1049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73900" y="4381500"/>
            <a:ext cx="6603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7505" marR="276373" algn="ctr">
              <a:lnSpc>
                <a:spcPct val="95825"/>
              </a:lnSpc>
              <a:spcBef>
                <a:spcPts val="1356"/>
              </a:spcBef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34299" y="4381500"/>
            <a:ext cx="8763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96034" marR="383746" algn="ctr">
              <a:lnSpc>
                <a:spcPct val="95825"/>
              </a:lnSpc>
              <a:spcBef>
                <a:spcPts val="1356"/>
              </a:spcBef>
            </a:pPr>
            <a:r>
              <a:rPr sz="8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10600" y="4381500"/>
            <a:ext cx="11556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9475">
              <a:lnSpc>
                <a:spcPct val="95825"/>
              </a:lnSpc>
              <a:spcBef>
                <a:spcPts val="1263"/>
              </a:spcBef>
            </a:pP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 </a:t>
            </a:r>
            <a:r>
              <a:rPr sz="900" spc="-9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59200" y="5041900"/>
            <a:ext cx="2031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74">
              <a:lnSpc>
                <a:spcPct val="95825"/>
              </a:lnSpc>
              <a:spcBef>
                <a:spcPts val="365"/>
              </a:spcBef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62399" y="5041900"/>
            <a:ext cx="20954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052" marR="246922" indent="8308">
              <a:lnSpc>
                <a:spcPct val="92375"/>
              </a:lnSpc>
              <a:spcBef>
                <a:spcPts val="26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Sekretaris     </a:t>
            </a:r>
            <a:r>
              <a:rPr sz="900" spc="12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jurusan       </a:t>
            </a:r>
            <a:r>
              <a:rPr sz="900" spc="19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pada politeknik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-114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akademi     </a:t>
            </a:r>
            <a:r>
              <a:rPr sz="900" spc="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dan kepala     </a:t>
            </a:r>
            <a:r>
              <a:rPr sz="900" spc="9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aboratorium universitas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-34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ins </a:t>
            </a:r>
            <a:r>
              <a:rPr sz="900" spc="6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ti</a:t>
            </a:r>
            <a:r>
              <a:rPr sz="900" spc="2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tu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 </a:t>
            </a:r>
            <a:r>
              <a:rPr sz="900" spc="-100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sekolah timz:lri</a:t>
            </a:r>
            <a:r>
              <a:rPr sz="900" spc="17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solidFill>
                  <a:srgbClr val="6B6B6B"/>
                </a:solidFill>
                <a:latin typeface="Arial"/>
                <a:cs typeface="Arial"/>
              </a:rPr>
              <a:t>I</a:t>
            </a:r>
            <a:r>
              <a:rPr sz="900" i="1" spc="59" dirty="0" smtClean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politeknik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/</a:t>
            </a:r>
            <a:r>
              <a:rPr sz="900" spc="-75" dirty="0" smtClean="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akademi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57899" y="5041900"/>
            <a:ext cx="10160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 marL="234865" marR="315338" indent="91436">
              <a:lnSpc>
                <a:spcPts val="980"/>
              </a:lnSpc>
              <a:spcBef>
                <a:spcPts val="1049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73900" y="5041900"/>
            <a:ext cx="6603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7510" marR="276369" algn="ctr">
              <a:lnSpc>
                <a:spcPct val="95825"/>
              </a:lnSpc>
              <a:spcBef>
                <a:spcPts val="1393"/>
              </a:spcBef>
            </a:pPr>
            <a:r>
              <a:rPr sz="8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34299" y="5041900"/>
            <a:ext cx="876300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96038" marR="383741" algn="ctr">
              <a:lnSpc>
                <a:spcPct val="95825"/>
              </a:lnSpc>
              <a:spcBef>
                <a:spcPts val="1393"/>
              </a:spcBef>
            </a:pPr>
            <a:r>
              <a:rPr sz="8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10600" y="5041900"/>
            <a:ext cx="1155699" cy="660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9480">
              <a:lnSpc>
                <a:spcPct val="95825"/>
              </a:lnSpc>
              <a:spcBef>
                <a:spcPts val="1267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33600" y="5702300"/>
            <a:ext cx="203199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933">
              <a:lnSpc>
                <a:spcPct val="95825"/>
              </a:lnSpc>
              <a:spcBef>
                <a:spcPts val="30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36799" y="5702300"/>
            <a:ext cx="1422400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31" marR="207493" indent="20774">
              <a:lnSpc>
                <a:spcPct val="92950"/>
              </a:lnSpc>
              <a:spcBef>
                <a:spcPts val="300"/>
              </a:spcBef>
            </a:pP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embimbing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Akademik     </a:t>
            </a:r>
            <a:r>
              <a:rPr sz="900" spc="25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ose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yang    </a:t>
            </a:r>
            <a:r>
              <a:rPr sz="900" spc="3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ebih   </a:t>
            </a:r>
            <a:r>
              <a:rPr sz="900" spc="217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ren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ah jabatannya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59200" y="5702300"/>
            <a:ext cx="221664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465">
              <a:lnSpc>
                <a:spcPts val="850"/>
              </a:lnSpc>
              <a:spcBef>
                <a:spcPts val="41"/>
              </a:spcBef>
            </a:pPr>
            <a:endParaRPr sz="850"/>
          </a:p>
          <a:p>
            <a:pPr marL="110412">
              <a:lnSpc>
                <a:spcPct val="95825"/>
              </a:lnSpc>
            </a:pPr>
            <a:r>
              <a:rPr sz="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62399" y="5702300"/>
            <a:ext cx="20954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44373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ro</a:t>
            </a:r>
            <a:r>
              <a:rPr sz="900" spc="1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bimbing   </a:t>
            </a:r>
            <a:r>
              <a:rPr sz="900" spc="16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pencangkokan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57899" y="5702300"/>
            <a:ext cx="1016000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80" marR="322104" indent="91436">
              <a:lnSpc>
                <a:spcPts val="1010"/>
              </a:lnSpc>
              <a:spcBef>
                <a:spcPts val="35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73900" y="5702300"/>
            <a:ext cx="6603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7"/>
              </a:spcBef>
            </a:pPr>
            <a:endParaRPr sz="750"/>
          </a:p>
          <a:p>
            <a:pPr marL="286570" marR="268418" algn="ctr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34299" y="5702300"/>
            <a:ext cx="876300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1"/>
              </a:spcBef>
            </a:pPr>
            <a:endParaRPr sz="850"/>
          </a:p>
          <a:p>
            <a:pPr marL="404363" marR="375417" algn="ctr">
              <a:lnSpc>
                <a:spcPct val="95825"/>
              </a:lnSpc>
            </a:pPr>
            <a:r>
              <a:rPr sz="800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0600" y="5702300"/>
            <a:ext cx="11556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109491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9200" y="5994400"/>
            <a:ext cx="2031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3"/>
              </a:spcBef>
            </a:pPr>
            <a:endParaRPr sz="700"/>
          </a:p>
          <a:p>
            <a:pPr marL="93795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62399" y="5994400"/>
            <a:ext cx="20954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3"/>
              </a:spcBef>
            </a:pPr>
            <a:endParaRPr sz="700"/>
          </a:p>
          <a:p>
            <a:pPr marL="44382">
              <a:lnSpc>
                <a:spcPct val="95825"/>
              </a:lnSpc>
            </a:pP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eguler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7899" y="5994400"/>
            <a:ext cx="10160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75" marR="322109" indent="91446">
              <a:lnSpc>
                <a:spcPts val="980"/>
              </a:lnSpc>
              <a:spcBef>
                <a:spcPts val="304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73900" y="5994400"/>
            <a:ext cx="6603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299998" marR="236449" algn="ctr">
              <a:lnSpc>
                <a:spcPct val="95825"/>
              </a:lnSpc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34299" y="5994400"/>
            <a:ext cx="8763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682" marR="360839" algn="ctr">
              <a:lnSpc>
                <a:spcPct val="95825"/>
              </a:lnSpc>
              <a:spcBef>
                <a:spcPts val="290"/>
              </a:spcBef>
            </a:pPr>
            <a:r>
              <a:rPr sz="800" b="1" spc="0" dirty="0" smtClean="0">
                <a:solidFill>
                  <a:srgbClr val="181A17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10600" y="5994400"/>
            <a:ext cx="11556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3"/>
              </a:spcBef>
            </a:pPr>
            <a:endParaRPr sz="700"/>
          </a:p>
          <a:p>
            <a:pPr marL="109498">
              <a:lnSpc>
                <a:spcPct val="95825"/>
              </a:lnSpc>
            </a:pP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 </a:t>
            </a:r>
            <a:r>
              <a:rPr sz="900" spc="-9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3600" y="6273800"/>
            <a:ext cx="203199" cy="67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248">
              <a:lnSpc>
                <a:spcPct val="95825"/>
              </a:lnSpc>
              <a:spcBef>
                <a:spcPts val="315"/>
              </a:spcBef>
            </a:pPr>
            <a:r>
              <a:rPr sz="800" spc="0" dirty="0" smtClean="0">
                <a:solidFill>
                  <a:srgbClr val="4D4D4D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36799" y="6273800"/>
            <a:ext cx="1422400" cy="67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369" marR="639869" indent="-4160">
              <a:lnSpc>
                <a:spcPct val="96975"/>
              </a:lnSpc>
              <a:spcBef>
                <a:spcPts val="225"/>
              </a:spcBef>
            </a:pP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elaksanakan </a:t>
            </a: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egiatan</a:t>
            </a:r>
            <a:endParaRPr sz="900">
              <a:latin typeface="Times New Roman"/>
              <a:cs typeface="Times New Roman"/>
            </a:endParaRPr>
          </a:p>
          <a:p>
            <a:pPr marL="28199" marR="54210" indent="3">
              <a:lnSpc>
                <a:spcPts val="950"/>
              </a:lnSpc>
              <a:spcBef>
                <a:spcPts val="62"/>
              </a:spcBef>
            </a:pPr>
            <a:r>
              <a:rPr sz="1350" baseline="32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350" baseline="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etaseri</a:t>
            </a:r>
            <a:r>
              <a:rPr sz="1350" baseline="32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350" baseline="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g              </a:t>
            </a:r>
            <a:r>
              <a:rPr sz="1350" spc="-64" baseline="32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dan pencangkokan</a:t>
            </a:r>
            <a:endParaRPr sz="900">
              <a:latin typeface="Times New Roman"/>
              <a:cs typeface="Times New Roman"/>
            </a:endParaRPr>
          </a:p>
          <a:p>
            <a:pPr marL="28202">
              <a:lnSpc>
                <a:spcPts val="1019"/>
              </a:lnSpc>
              <a:spcBef>
                <a:spcPts val="3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Akademik     </a:t>
            </a:r>
            <a:r>
              <a:rPr sz="900" spc="25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osen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59200" y="6273800"/>
            <a:ext cx="221667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467">
              <a:lnSpc>
                <a:spcPts val="850"/>
              </a:lnSpc>
              <a:spcBef>
                <a:spcPts val="24"/>
              </a:spcBef>
            </a:pPr>
            <a:endParaRPr sz="850"/>
          </a:p>
          <a:p>
            <a:pPr marL="110415">
              <a:lnSpc>
                <a:spcPct val="95825"/>
              </a:lnSpc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62399" y="6273800"/>
            <a:ext cx="20954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44375">
              <a:lnSpc>
                <a:spcPct val="95825"/>
              </a:lnSpc>
            </a:pP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etasering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57899" y="6273800"/>
            <a:ext cx="10160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70" marR="322114" indent="91445">
              <a:lnSpc>
                <a:spcPts val="1010"/>
              </a:lnSpc>
              <a:spcBef>
                <a:spcPts val="305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3900" y="6273800"/>
            <a:ext cx="6603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4"/>
              </a:spcBef>
            </a:pPr>
            <a:endParaRPr sz="850"/>
          </a:p>
          <a:p>
            <a:pPr marL="287521" marR="276357" algn="ctr">
              <a:lnSpc>
                <a:spcPct val="95825"/>
              </a:lnSpc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34299" y="6273800"/>
            <a:ext cx="8763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33"/>
              </a:spcBef>
            </a:pPr>
            <a:endParaRPr sz="1300"/>
          </a:p>
          <a:p>
            <a:pPr marL="396046" marR="383734" algn="ctr">
              <a:lnSpc>
                <a:spcPts val="865"/>
              </a:lnSpc>
              <a:spcBef>
                <a:spcPts val="43"/>
              </a:spcBef>
            </a:pPr>
            <a:r>
              <a:rPr sz="1200" b="1" spc="0" baseline="-3623" dirty="0" smtClean="0">
                <a:solidFill>
                  <a:srgbClr val="181A17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10600" y="6273800"/>
            <a:ext cx="11556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109493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59200" y="6553200"/>
            <a:ext cx="203199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67"/>
              </a:spcBef>
            </a:pPr>
            <a:endParaRPr sz="1100"/>
          </a:p>
          <a:p>
            <a:pPr marL="93781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62399" y="6553200"/>
            <a:ext cx="2095499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4"/>
              </a:spcBef>
            </a:pPr>
            <a:endParaRPr sz="1100"/>
          </a:p>
          <a:p>
            <a:pPr marL="44368">
              <a:lnSpc>
                <a:spcPct val="95825"/>
              </a:lnSpc>
            </a:pPr>
            <a:r>
              <a:rPr sz="9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6B6B6B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angkokan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7899" y="6553200"/>
            <a:ext cx="1016000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34868" marR="322116" indent="91438">
              <a:lnSpc>
                <a:spcPts val="1010"/>
              </a:lnSpc>
              <a:spcBef>
                <a:spcPts val="50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Setiap semester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3900" y="6553200"/>
            <a:ext cx="660399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4"/>
              </a:spcBef>
            </a:pPr>
            <a:endParaRPr sz="1200"/>
          </a:p>
          <a:p>
            <a:pPr marL="287509" marR="270111" algn="ctr">
              <a:lnSpc>
                <a:spcPct val="95825"/>
              </a:lnSpc>
            </a:pPr>
            <a:r>
              <a:rPr sz="800" spc="0" dirty="0" smtClean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4299" y="6553200"/>
            <a:ext cx="876300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65"/>
              </a:spcBef>
            </a:pPr>
            <a:endParaRPr sz="1200"/>
          </a:p>
          <a:p>
            <a:pPr marL="395085" marR="375805" algn="ctr">
              <a:lnSpc>
                <a:spcPct val="95825"/>
              </a:lnSpc>
            </a:pPr>
            <a:r>
              <a:rPr sz="9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0600" y="6553200"/>
            <a:ext cx="1155699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4"/>
              </a:spcBef>
            </a:pPr>
            <a:endParaRPr sz="1100"/>
          </a:p>
          <a:p>
            <a:pPr marL="109479">
              <a:lnSpc>
                <a:spcPct val="95825"/>
              </a:lnSpc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je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3600" y="6946900"/>
            <a:ext cx="21923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616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9" y="6946900"/>
            <a:ext cx="142240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362" marR="136061" indent="-4160">
              <a:lnSpc>
                <a:spcPts val="950"/>
              </a:lnSpc>
              <a:spcBef>
                <a:spcPts val="287"/>
              </a:spcBef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elakukan      </a:t>
            </a:r>
            <a:r>
              <a:rPr sz="900" spc="9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kegiatan oen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em</a:t>
            </a:r>
            <a:r>
              <a:rPr sz="900" spc="6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ban</a:t>
            </a:r>
            <a:r>
              <a:rPr sz="900" spc="0" dirty="0" smtClean="0">
                <a:solidFill>
                  <a:srgbClr val="6B6B6B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an  </a:t>
            </a:r>
            <a:r>
              <a:rPr sz="900" spc="1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diri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9200" y="6946900"/>
            <a:ext cx="22546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80" marR="22261">
              <a:lnSpc>
                <a:spcPct val="95825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  <a:p>
            <a:pPr marL="81315">
              <a:lnSpc>
                <a:spcPts val="825"/>
              </a:lnSpc>
              <a:spcBef>
                <a:spcPts val="41"/>
              </a:spcBef>
            </a:pPr>
            <a:r>
              <a:rPr sz="1350" baseline="-9662" dirty="0" smtClean="0">
                <a:solidFill>
                  <a:srgbClr val="4D4D4D"/>
                </a:solidFill>
                <a:latin typeface="Times New Roman"/>
                <a:cs typeface="Times New Roman"/>
              </a:rPr>
              <a:t>2</a:t>
            </a:r>
            <a:r>
              <a:rPr sz="1350" baseline="-9662" dirty="0" smtClean="0">
                <a:solidFill>
                  <a:srgbClr val="181A1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2399" y="6946900"/>
            <a:ext cx="209549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366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Lamanya     </a:t>
            </a:r>
            <a:r>
              <a:rPr sz="900" spc="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lebih    </a:t>
            </a:r>
            <a:r>
              <a:rPr sz="900" spc="2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dari   </a:t>
            </a:r>
            <a:r>
              <a:rPr sz="900" spc="15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960  </a:t>
            </a:r>
            <a:r>
              <a:rPr sz="900" spc="16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jam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7899" y="6946900"/>
            <a:ext cx="101600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719" marR="284523" indent="91432">
              <a:lnSpc>
                <a:spcPts val="980"/>
              </a:lnSpc>
              <a:spcBef>
                <a:spcPts val="264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Set:iap sert:ifikat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900" y="6946900"/>
            <a:ext cx="66039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419" marR="249579" algn="ctr">
              <a:lnSpc>
                <a:spcPct val="95825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15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34299" y="6946900"/>
            <a:ext cx="87630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6042" marR="383738" algn="ctr">
              <a:lnSpc>
                <a:spcPct val="95825"/>
              </a:lnSpc>
              <a:spcBef>
                <a:spcPts val="254"/>
              </a:spcBef>
            </a:pPr>
            <a:r>
              <a:rPr sz="800" b="1" spc="0" dirty="0" smtClean="0">
                <a:solidFill>
                  <a:srgbClr val="181A17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0600" y="6946900"/>
            <a:ext cx="115569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58">
              <a:lnSpc>
                <a:spcPts val="1034"/>
              </a:lnSpc>
              <a:spcBef>
                <a:spcPts val="50"/>
              </a:spcBef>
            </a:pP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Semua     </a:t>
            </a:r>
            <a:r>
              <a:rPr sz="900" spc="99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J</a:t>
            </a:r>
            <a:r>
              <a:rPr sz="900" spc="-131" dirty="0" smtClean="0">
                <a:solidFill>
                  <a:srgbClr val="4D4D4D"/>
                </a:solidFill>
                <a:latin typeface="Times New Roman"/>
                <a:cs typeface="Times New Roman"/>
              </a:rPr>
              <a:t>e</a:t>
            </a:r>
            <a:r>
              <a:rPr sz="1800" spc="-588" baseline="-11506" dirty="0" smtClean="0">
                <a:solidFill>
                  <a:srgbClr val="1C473F"/>
                </a:solidFill>
                <a:latin typeface="Tahoma"/>
                <a:cs typeface="Tahoma"/>
              </a:rPr>
              <a:t>5</a:t>
            </a:r>
            <a:r>
              <a:rPr sz="9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9"/>
              </a:spcBef>
            </a:pPr>
            <a:endParaRPr sz="75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object 1217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4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6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6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74699" y="11049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4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9143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064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914399" y="13462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064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1589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06499" y="13462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1589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158999" y="1346200"/>
            <a:ext cx="215899" cy="0"/>
          </a:xfrm>
          <a:custGeom>
            <a:avLst/>
            <a:gdLst/>
            <a:ahLst/>
            <a:cxnLst/>
            <a:rect l="l" t="t" r="r" b="b"/>
            <a:pathLst>
              <a:path w="215899">
                <a:moveTo>
                  <a:pt x="0" y="0"/>
                </a:moveTo>
                <a:lnTo>
                  <a:pt x="2158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7845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374899" y="13462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7845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784599" y="1346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057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987799" y="13462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057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073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057899" y="1346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0738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734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073899" y="1346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734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6105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734299" y="1346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6105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9766299" y="1346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610599" y="1346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143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2064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2064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1589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589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7845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7845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57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57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073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0738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734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734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6105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86105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9766299" y="1714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43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2064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4399" y="20447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2064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1589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206499" y="2044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589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158999" y="2044700"/>
            <a:ext cx="215899" cy="0"/>
          </a:xfrm>
          <a:custGeom>
            <a:avLst/>
            <a:gdLst/>
            <a:ahLst/>
            <a:cxnLst/>
            <a:rect l="l" t="t" r="r" b="b"/>
            <a:pathLst>
              <a:path w="215899">
                <a:moveTo>
                  <a:pt x="0" y="0"/>
                </a:moveTo>
                <a:lnTo>
                  <a:pt x="2158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7845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74899" y="20447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7845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784599" y="2044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057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987799" y="20447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057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073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057899" y="2044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0738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734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073899" y="2044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734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9766299" y="1803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734299" y="2044700"/>
            <a:ext cx="2031999" cy="0"/>
          </a:xfrm>
          <a:custGeom>
            <a:avLst/>
            <a:gdLst/>
            <a:ahLst/>
            <a:cxnLst/>
            <a:rect l="l" t="t" r="r" b="b"/>
            <a:pathLst>
              <a:path w="2031999">
                <a:moveTo>
                  <a:pt x="0" y="0"/>
                </a:moveTo>
                <a:lnTo>
                  <a:pt x="2031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143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2064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14399" y="20447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14399" y="22733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2064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1589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206499" y="2044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206499" y="22733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1589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158999" y="2044700"/>
            <a:ext cx="215899" cy="0"/>
          </a:xfrm>
          <a:custGeom>
            <a:avLst/>
            <a:gdLst/>
            <a:ahLst/>
            <a:cxnLst/>
            <a:rect l="l" t="t" r="r" b="b"/>
            <a:pathLst>
              <a:path w="215899">
                <a:moveTo>
                  <a:pt x="0" y="0"/>
                </a:moveTo>
                <a:lnTo>
                  <a:pt x="2158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158999" y="2273300"/>
            <a:ext cx="215899" cy="0"/>
          </a:xfrm>
          <a:custGeom>
            <a:avLst/>
            <a:gdLst/>
            <a:ahLst/>
            <a:cxnLst/>
            <a:rect l="l" t="t" r="r" b="b"/>
            <a:pathLst>
              <a:path w="215899">
                <a:moveTo>
                  <a:pt x="0" y="0"/>
                </a:moveTo>
                <a:lnTo>
                  <a:pt x="2158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37845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374899" y="20447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374899" y="22733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37845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3784599" y="2044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3784599" y="2273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057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3987799" y="20447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3987799" y="22733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057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073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057899" y="2044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057899" y="2273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0738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734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073899" y="2044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073899" y="2273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734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6105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734299" y="2044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734299" y="2273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6105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9766299" y="204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610599" y="2044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610599" y="2273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9143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2064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914399" y="22733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2064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1589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206499" y="22733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1589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158999" y="2273300"/>
            <a:ext cx="215899" cy="0"/>
          </a:xfrm>
          <a:custGeom>
            <a:avLst/>
            <a:gdLst/>
            <a:ahLst/>
            <a:cxnLst/>
            <a:rect l="l" t="t" r="r" b="b"/>
            <a:pathLst>
              <a:path w="215899">
                <a:moveTo>
                  <a:pt x="0" y="0"/>
                </a:moveTo>
                <a:lnTo>
                  <a:pt x="2158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7845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374899" y="22733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7845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3784599" y="2273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0578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987799" y="22733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987799" y="23495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0578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0738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057899" y="2273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057899" y="2349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0738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7342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073899" y="2273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073899" y="23495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7342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6105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734299" y="2273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734299" y="2349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86105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9766299" y="22733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8610599" y="2273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8610599" y="2349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9143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2064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2064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1589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1589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3748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3748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37845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37845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39877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39877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0578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3987799" y="23495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0578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0738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057899" y="2349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0738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7342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073899" y="23495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7342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6105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734299" y="2349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6105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9766299" y="2349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610599" y="2349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9143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2064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2064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1589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1589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3748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3748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7845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7845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39877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784599" y="2628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39877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0578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987799" y="26289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0578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0738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057899" y="262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0738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7342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073899" y="2628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7342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6105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734299" y="262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6105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766299" y="2514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610599" y="2628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143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2064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2064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1589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1589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3748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3748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7845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7845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9877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784599" y="2628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9877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0578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987799" y="26289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0578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0738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057899" y="262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0738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7342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073899" y="2628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7342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86105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734299" y="262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86105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766299" y="262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8610599" y="2628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143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2064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2064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589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589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3748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3748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37845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37845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9877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784599" y="2908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9877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0578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987799" y="29083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0578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0738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057899" y="2908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0738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7342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073899" y="2908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7342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86105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734299" y="2908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86105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9766299" y="2794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8610599" y="2908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9143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2064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2064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1589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1589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3748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3748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37845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37845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9877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784599" y="2908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9877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0578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3987799" y="29083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0578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0738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057899" y="2908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0738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7342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073899" y="29083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7342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86105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734299" y="2908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86105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9766299" y="2908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8610599" y="29083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9143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2064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2064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1589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1589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3748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3748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7845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7845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9877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784599" y="3187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9877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0578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987799" y="31877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0578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0738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057899" y="3187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0738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7342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073899" y="3187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7342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6105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734299" y="3187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7979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6105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9766299" y="3073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8610599" y="3187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9143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2064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2064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1589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1589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3748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3748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7845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7845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9877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784599" y="3187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9877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0578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3987799" y="31877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0578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0738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057899" y="3187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0738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7342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073899" y="31877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7342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86105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734299" y="3187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7979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86105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766299" y="3187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8610599" y="31877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143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2064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2064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1589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1589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3748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3748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37845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37845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9877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784599" y="3467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9877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0578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987799" y="34671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0578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0738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057899" y="3467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0738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7342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073899" y="34671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7342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86105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734299" y="3467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86105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766299" y="3352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8610599" y="34671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143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12064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12064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1589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1589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3748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3748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37845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37845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39877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3784599" y="3467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9877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578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987799" y="34671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578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0738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57899" y="3467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0738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7342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073899" y="34671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7342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86105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734299" y="3467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86105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9766299" y="3467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8610599" y="34671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143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2064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12064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1589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1589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3748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3748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7845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7845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9877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784599" y="3733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9877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0578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987799" y="37338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0578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0738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057899" y="3733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0738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7342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073899" y="37338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7342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86105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734299" y="37338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86105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9766299" y="3619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8610599" y="3733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9143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2064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2064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1589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1589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3748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3748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37845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37845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39877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3784599" y="3733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9877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0578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3987799" y="37338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0578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0738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057899" y="3733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0738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7342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073899" y="37338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7342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86105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734299" y="37338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86105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9766299" y="3733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8610599" y="3733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9143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2064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914399" y="4025900"/>
            <a:ext cx="292099" cy="0"/>
          </a:xfrm>
          <a:custGeom>
            <a:avLst/>
            <a:gdLst/>
            <a:ahLst/>
            <a:cxnLst/>
            <a:rect l="l" t="t" r="r" b="b"/>
            <a:pathLst>
              <a:path w="292099">
                <a:moveTo>
                  <a:pt x="0" y="0"/>
                </a:moveTo>
                <a:lnTo>
                  <a:pt x="2920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2064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1589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206499" y="40259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1589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23748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158999" y="4025900"/>
            <a:ext cx="215899" cy="0"/>
          </a:xfrm>
          <a:custGeom>
            <a:avLst/>
            <a:gdLst/>
            <a:ahLst/>
            <a:cxnLst/>
            <a:rect l="l" t="t" r="r" b="b"/>
            <a:pathLst>
              <a:path w="215899">
                <a:moveTo>
                  <a:pt x="0" y="0"/>
                </a:moveTo>
                <a:lnTo>
                  <a:pt x="2158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3748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37845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374899" y="4025900"/>
            <a:ext cx="1409699" cy="0"/>
          </a:xfrm>
          <a:custGeom>
            <a:avLst/>
            <a:gdLst/>
            <a:ahLst/>
            <a:cxnLst/>
            <a:rect l="l" t="t" r="r" b="b"/>
            <a:pathLst>
              <a:path w="1409699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37845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39877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3784599" y="4025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39877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0578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3987799" y="4025900"/>
            <a:ext cx="2070099" cy="0"/>
          </a:xfrm>
          <a:custGeom>
            <a:avLst/>
            <a:gdLst/>
            <a:ahLst/>
            <a:cxnLst/>
            <a:rect l="l" t="t" r="r" b="b"/>
            <a:pathLst>
              <a:path w="2070099">
                <a:moveTo>
                  <a:pt x="0" y="0"/>
                </a:moveTo>
                <a:lnTo>
                  <a:pt x="20700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0578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0738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057899" y="4025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0738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7342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073899" y="40259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7342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86105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734299" y="4025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86105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9766299" y="38989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8610599" y="4025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700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270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318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27099" y="41529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318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3367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31899" y="4152900"/>
            <a:ext cx="1104899" cy="0"/>
          </a:xfrm>
          <a:custGeom>
            <a:avLst/>
            <a:gdLst/>
            <a:ahLst/>
            <a:cxnLst/>
            <a:rect l="l" t="t" r="r" b="b"/>
            <a:pathLst>
              <a:path w="1104899">
                <a:moveTo>
                  <a:pt x="0" y="0"/>
                </a:moveTo>
                <a:lnTo>
                  <a:pt x="11048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367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399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336799" y="4152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5399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766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39999" y="4152900"/>
            <a:ext cx="1536699" cy="0"/>
          </a:xfrm>
          <a:custGeom>
            <a:avLst/>
            <a:gdLst/>
            <a:ahLst/>
            <a:cxnLst/>
            <a:rect l="l" t="t" r="r" b="b"/>
            <a:pathLst>
              <a:path w="1536699">
                <a:moveTo>
                  <a:pt x="0" y="0"/>
                </a:moveTo>
                <a:lnTo>
                  <a:pt x="15366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766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3052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76699" y="41529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3052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197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05299" y="4152900"/>
            <a:ext cx="1714499" cy="0"/>
          </a:xfrm>
          <a:custGeom>
            <a:avLst/>
            <a:gdLst/>
            <a:ahLst/>
            <a:cxnLst/>
            <a:rect l="l" t="t" r="r" b="b"/>
            <a:pathLst>
              <a:path w="1714499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197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0357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19799" y="4152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0357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215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035799" y="4152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215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978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21599" y="4152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5978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766299" y="4152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597899" y="4152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70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318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318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3367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3367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5399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5399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766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766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052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052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197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197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357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0357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215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7215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5978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5978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766299" y="4305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270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318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318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3367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3367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5399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399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766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0766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3052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052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0197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05299" y="4546600"/>
            <a:ext cx="1714499" cy="0"/>
          </a:xfrm>
          <a:custGeom>
            <a:avLst/>
            <a:gdLst/>
            <a:ahLst/>
            <a:cxnLst/>
            <a:rect l="l" t="t" r="r" b="b"/>
            <a:pathLst>
              <a:path w="1714499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197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357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019799" y="45466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357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215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35799" y="45466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7215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5978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21599" y="4546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5978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766299" y="443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97899" y="45466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270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2318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2318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367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367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5399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5399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0766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0766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3052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3052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084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05299" y="45466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700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084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197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08499" y="4546600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08499" y="4724400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0197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0357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19799" y="45466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19799" y="47244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357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215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035799" y="45466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35799" y="47244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215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5978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21599" y="4546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21599" y="4724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5978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766299" y="4546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597899" y="45466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597899" y="47244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270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2318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2318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367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367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5399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5399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0766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0766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052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052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5084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5084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7116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508499" y="4724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116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0197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11699" y="47244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0197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0357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19799" y="47244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0357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215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035799" y="47244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7215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978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21599" y="4724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978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766299" y="47244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97899" y="47244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270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2318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2318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367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367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399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5399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0766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0766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3052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3052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5084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084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116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508499" y="4991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7116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197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11699" y="4991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0197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0357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19799" y="4991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0357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7215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035799" y="4991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7215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78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721599" y="4991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5978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766299" y="4889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597899" y="4991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270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2318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2318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367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367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399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99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0766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0766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3052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3052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5084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305299" y="5168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5084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7116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508499" y="4991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08499" y="5168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7116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0197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711699" y="4991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711699" y="51689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0197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0357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019799" y="4991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019799" y="516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0357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7215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35799" y="4991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035799" y="5168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7215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5978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721599" y="4991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721599" y="516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5978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766299" y="499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597899" y="4991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597899" y="5168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270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2318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2318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367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367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5399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5399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0766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0766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3052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3052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5084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305299" y="5168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5084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0197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508499" y="5168900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08499" y="5346700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0197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0357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019799" y="516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019799" y="5346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0357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7215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035799" y="5168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035799" y="53467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7215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5978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721599" y="516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21599" y="5346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5978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766299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597899" y="5168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597899" y="53467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70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2318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2318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3367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3367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5399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5399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0766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766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3052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3052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5084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5084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7116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508499" y="5346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7116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0197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711699" y="53467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0197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0357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019799" y="5346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0357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7215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035799" y="53467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7215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5978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721599" y="5346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5978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766299" y="5346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597899" y="53467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270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231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231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3367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3367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5399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5399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0766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0766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3052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3052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5084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5084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7116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508499" y="562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7116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0197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711699" y="5626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0197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0357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019799" y="5626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0357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7215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035799" y="5626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7215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597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721599" y="5626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5978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766299" y="55245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597899" y="5626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270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2318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2318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3367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3367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5399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5399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0766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0766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3052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3052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5084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5084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7116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508499" y="562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508499" y="5803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7116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197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711699" y="5626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711699" y="58039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0197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0357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019799" y="5626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019799" y="5803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0357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7215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035799" y="5626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035799" y="5803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7215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5978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721599" y="5626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721599" y="5803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5978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766299" y="5626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597899" y="5626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597899" y="5803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270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2318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2318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3367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3367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5399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5399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0766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0766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052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3052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5084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5084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7116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508499" y="5803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7116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0197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11699" y="58039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0197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0357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019799" y="5803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0357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7215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035799" y="5803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7215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5978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721599" y="5803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5978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766299" y="5803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597899" y="5803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270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2318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2318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3367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3367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5399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5399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0766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0766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3052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052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084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084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116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08499" y="6083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116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0197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11699" y="60833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0197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0357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019799" y="6083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0357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7215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035799" y="60833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7215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5978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721599" y="6083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85978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766299" y="59690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597899" y="60833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270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2318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2318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3367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3367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5399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5399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0766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0766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3052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3052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5084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305299" y="62611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5084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116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508499" y="6083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508499" y="6261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16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0197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11699" y="60833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1699" y="6261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0197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0357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019799" y="6083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019799" y="6261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0357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7215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035799" y="60833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035799" y="6261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7215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5978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721599" y="6083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721599" y="6261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5978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766299" y="6083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597899" y="60833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597899" y="6261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270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2318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2318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3367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3367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5399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5399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0766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0766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3052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052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5084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305299" y="62611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5084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0197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508499" y="6261100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508499" y="6438900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0197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0357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019799" y="6261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019799" y="643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0357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7215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035799" y="6261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035799" y="6438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7215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5978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721599" y="6261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721599" y="643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5978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766299" y="6261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597899" y="6261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597899" y="6438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270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231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231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3367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3367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5399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5399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0766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0766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3052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3052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5084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5084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7116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508499" y="6438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7116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0197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711699" y="64389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711699" y="66167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0197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0357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019799" y="643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019799" y="6616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0357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7215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035799" y="64389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035799" y="66167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7215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597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721599" y="643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721599" y="6616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7979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597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7662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8597899" y="64389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8597899" y="66167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270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2318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2318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3367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367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5399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5399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0766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0766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3052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3052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5084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5084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7116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7116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0197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711699" y="66167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0197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0357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019799" y="66167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0357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7215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035799" y="66167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7215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5978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721599" y="6616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7979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85978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F1F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766299" y="6616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597899" y="66167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270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2318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2318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3367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3367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399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399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0766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0766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3052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3052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5084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5084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7116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7116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0197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711699" y="6896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0197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0357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019799" y="6896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0357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7215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035799" y="6896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7215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5978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721599" y="6896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5978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766299" y="6781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8597899" y="6896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9270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2318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2318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3367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3367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5399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5399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0766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0766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3052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3052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5084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5084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7116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7116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197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711699" y="68961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197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0357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19799" y="6896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0357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7215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035799" y="68961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7215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5978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721599" y="6896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5978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9766299" y="6896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597899" y="6896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9270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2318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2318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3367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3367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5399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5399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0766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0766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3052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3052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5084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5084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7116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508499" y="71755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7116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0197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711699" y="7175500"/>
            <a:ext cx="1308099" cy="0"/>
          </a:xfrm>
          <a:custGeom>
            <a:avLst/>
            <a:gdLst/>
            <a:ahLst/>
            <a:cxnLst/>
            <a:rect l="l" t="t" r="r" b="b"/>
            <a:pathLst>
              <a:path w="1308099">
                <a:moveTo>
                  <a:pt x="0" y="0"/>
                </a:moveTo>
                <a:lnTo>
                  <a:pt x="13080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0197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0357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019799" y="7175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0357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7215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035799" y="7175500"/>
            <a:ext cx="685799" cy="0"/>
          </a:xfrm>
          <a:custGeom>
            <a:avLst/>
            <a:gdLst/>
            <a:ahLst/>
            <a:cxnLst/>
            <a:rect l="l" t="t" r="r" b="b"/>
            <a:pathLst>
              <a:path w="685799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7215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5978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721599" y="7175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5978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9766299" y="7061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597899" y="71755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700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3471164" y="710183"/>
            <a:ext cx="321132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I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K 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r>
              <a:rPr sz="5400" b="1" spc="-29" baseline="2275" dirty="0" smtClean="0">
                <a:solidFill>
                  <a:srgbClr val="FCFCFC"/>
                </a:solidFill>
                <a:latin typeface="Candara"/>
                <a:cs typeface="Candara"/>
              </a:rPr>
              <a:t> 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4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058959" y="1734688"/>
            <a:ext cx="3235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PER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836199" y="1738844"/>
            <a:ext cx="7735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KEG</a:t>
            </a:r>
            <a:r>
              <a:rPr sz="1000" b="1" spc="52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27099" y="4152900"/>
            <a:ext cx="304799" cy="302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523">
              <a:lnSpc>
                <a:spcPct val="95825"/>
              </a:lnSpc>
              <a:spcBef>
                <a:spcPts val="1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31899" y="4152900"/>
            <a:ext cx="1104899" cy="302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23">
              <a:lnSpc>
                <a:spcPct val="95825"/>
              </a:lnSpc>
              <a:spcBef>
                <a:spcPts val="195"/>
              </a:spcBef>
            </a:pPr>
            <a:r>
              <a:rPr sz="800" b="1" spc="-69" dirty="0" smtClean="0">
                <a:latin typeface="Times New Roman"/>
                <a:cs typeface="Times New Roman"/>
              </a:rPr>
              <a:t>P</a:t>
            </a:r>
            <a:r>
              <a:rPr sz="8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ela</a:t>
            </a:r>
            <a:r>
              <a:rPr sz="800" b="1" spc="-150" dirty="0" smtClean="0">
                <a:solidFill>
                  <a:srgbClr val="1F1F1D"/>
                </a:solidFill>
                <a:latin typeface="Times New Roman"/>
                <a:cs typeface="Times New Roman"/>
              </a:rPr>
              <a:t>k</a:t>
            </a:r>
            <a:r>
              <a:rPr sz="800" b="1" spc="0" dirty="0" smtClean="0">
                <a:latin typeface="Times New Roman"/>
                <a:cs typeface="Times New Roman"/>
              </a:rPr>
              <a:t>s</a:t>
            </a:r>
            <a:r>
              <a:rPr sz="800" b="1" spc="-79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latin typeface="Times New Roman"/>
                <a:cs typeface="Times New Roman"/>
              </a:rPr>
              <a:t>n</a:t>
            </a:r>
            <a:r>
              <a:rPr sz="800" b="1" spc="-150" dirty="0" smtClean="0"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</a:t>
            </a:r>
            <a:endParaRPr sz="800">
              <a:latin typeface="Times New Roman"/>
              <a:cs typeface="Times New Roman"/>
            </a:endParaRPr>
          </a:p>
          <a:p>
            <a:pPr marL="23321">
              <a:lnSpc>
                <a:spcPct val="95825"/>
              </a:lnSpc>
              <a:spcBef>
                <a:spcPts val="60"/>
              </a:spcBef>
            </a:pPr>
            <a:r>
              <a:rPr sz="800" b="1" spc="-69" dirty="0" smtClean="0">
                <a:latin typeface="Times New Roman"/>
                <a:cs typeface="Times New Roman"/>
              </a:rPr>
              <a:t>P</a:t>
            </a:r>
            <a:r>
              <a:rPr sz="8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</a:t>
            </a:r>
            <a:r>
              <a:rPr sz="800" b="1" spc="-75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b="1" spc="0" dirty="0" smtClean="0">
                <a:latin typeface="Times New Roman"/>
                <a:cs typeface="Times New Roman"/>
              </a:rPr>
              <a:t>etit</a:t>
            </a:r>
            <a:r>
              <a:rPr sz="800" b="1" spc="-150" dirty="0" smtClean="0">
                <a:latin typeface="Times New Roman"/>
                <a:cs typeface="Times New Roman"/>
              </a:rPr>
              <a:t>i</a:t>
            </a:r>
            <a:r>
              <a:rPr sz="8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36799" y="4152900"/>
            <a:ext cx="203200" cy="302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361">
              <a:lnSpc>
                <a:spcPct val="95825"/>
              </a:lnSpc>
              <a:spcBef>
                <a:spcPts val="19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539999" y="4152900"/>
            <a:ext cx="1536699" cy="302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48" marR="253330" indent="-1">
              <a:lnSpc>
                <a:spcPts val="919"/>
              </a:lnSpc>
              <a:spcBef>
                <a:spcPts val="1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Me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ngh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ilkan       </a:t>
            </a:r>
            <a:r>
              <a:rPr sz="800" spc="-3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karya ilm.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076699" y="4152900"/>
            <a:ext cx="228600" cy="302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446">
              <a:lnSpc>
                <a:spcPct val="95825"/>
              </a:lnSpc>
              <a:spcBef>
                <a:spcPts val="19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305299" y="4152900"/>
            <a:ext cx="17144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03" marR="310444" indent="-8314">
              <a:lnSpc>
                <a:spcPts val="919"/>
              </a:lnSpc>
              <a:spcBef>
                <a:spcPts val="1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H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sil   </a:t>
            </a:r>
            <a:r>
              <a:rPr sz="800" spc="-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penelitian        </a:t>
            </a:r>
            <a:r>
              <a:rPr sz="800" spc="150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at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 pemi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ir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an   </a:t>
            </a:r>
            <a:r>
              <a:rPr sz="800" spc="89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yang     </a:t>
            </a:r>
            <a:r>
              <a:rPr sz="800" spc="125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latin typeface="Times New Roman"/>
                <a:cs typeface="Times New Roman"/>
              </a:rPr>
              <a:t>i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ub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ik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ik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019799" y="4152900"/>
            <a:ext cx="10159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7035799" y="4152900"/>
            <a:ext cx="6857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7721599" y="4152900"/>
            <a:ext cx="8763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8597899" y="4152900"/>
            <a:ext cx="11683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4305299" y="4546600"/>
            <a:ext cx="203199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354">
              <a:lnSpc>
                <a:spcPct val="95825"/>
              </a:lnSpc>
              <a:spcBef>
                <a:spcPts val="33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508499" y="4546600"/>
            <a:ext cx="15112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409">
              <a:lnSpc>
                <a:spcPct val="95825"/>
              </a:lnSpc>
              <a:spcBef>
                <a:spcPts val="335"/>
              </a:spcBef>
            </a:pPr>
            <a:r>
              <a:rPr sz="800" spc="0" dirty="0" smtClean="0"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al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am   </a:t>
            </a:r>
            <a:r>
              <a:rPr sz="800" spc="12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entuk: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019799" y="4546600"/>
            <a:ext cx="1015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7035799" y="4546600"/>
            <a:ext cx="685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7721599" y="4546600"/>
            <a:ext cx="8763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8597899" y="454660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4508499" y="4724400"/>
            <a:ext cx="203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285">
              <a:lnSpc>
                <a:spcPct val="95825"/>
              </a:lnSpc>
              <a:spcBef>
                <a:spcPts val="275"/>
              </a:spcBef>
            </a:pPr>
            <a:r>
              <a:rPr sz="800" dirty="0" smtClean="0"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711699" y="4724400"/>
            <a:ext cx="13080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28">
              <a:lnSpc>
                <a:spcPct val="95825"/>
              </a:lnSpc>
              <a:spcBef>
                <a:spcPts val="27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Monogra£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019799" y="4724400"/>
            <a:ext cx="10159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060" marR="173746" indent="108068">
              <a:lnSpc>
                <a:spcPct val="98891"/>
              </a:lnSpc>
              <a:spcBef>
                <a:spcPts val="27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Setia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p monog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035799" y="4724400"/>
            <a:ext cx="6857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240" marR="270159" algn="ctr">
              <a:lnSpc>
                <a:spcPct val="95825"/>
              </a:lnSpc>
              <a:spcBef>
                <a:spcPts val="275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20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721599" y="4724400"/>
            <a:ext cx="876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400" marR="379379" algn="ctr">
              <a:lnSpc>
                <a:spcPct val="95825"/>
              </a:lnSpc>
              <a:spcBef>
                <a:spcPts val="275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597899" y="4724400"/>
            <a:ext cx="11683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72">
              <a:lnSpc>
                <a:spcPct val="95825"/>
              </a:lnSpc>
              <a:spcBef>
                <a:spcPts val="27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em</a:t>
            </a:r>
            <a:r>
              <a:rPr sz="800" dirty="0" smtClean="0"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 </a:t>
            </a:r>
            <a:r>
              <a:rPr sz="800" spc="-5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Jenjan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08499" y="4991100"/>
            <a:ext cx="203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662">
              <a:lnSpc>
                <a:spcPct val="95825"/>
              </a:lnSpc>
              <a:spcBef>
                <a:spcPts val="33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711699" y="4991100"/>
            <a:ext cx="13080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30">
              <a:lnSpc>
                <a:spcPct val="95825"/>
              </a:lnSpc>
              <a:spcBef>
                <a:spcPts val="33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uk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   </a:t>
            </a:r>
            <a:r>
              <a:rPr sz="800" spc="-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ere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019799" y="4991100"/>
            <a:ext cx="1015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9156">
              <a:lnSpc>
                <a:spcPct val="95825"/>
              </a:lnSpc>
              <a:spcBef>
                <a:spcPts val="33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ap    </a:t>
            </a:r>
            <a:r>
              <a:rPr sz="800" spc="-5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ku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35799" y="4991100"/>
            <a:ext cx="685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244" marR="270155" algn="ctr">
              <a:lnSpc>
                <a:spcPct val="95825"/>
              </a:lnSpc>
              <a:spcBef>
                <a:spcPts val="335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40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721599" y="4991100"/>
            <a:ext cx="8763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309" marR="340072" algn="ctr">
              <a:lnSpc>
                <a:spcPct val="95825"/>
              </a:lnSpc>
              <a:spcBef>
                <a:spcPts val="335"/>
              </a:spcBef>
            </a:pPr>
            <a:r>
              <a:rPr sz="800" b="1" spc="0" dirty="0" smtClean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597899" y="499110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77">
              <a:lnSpc>
                <a:spcPct val="95825"/>
              </a:lnSpc>
              <a:spcBef>
                <a:spcPts val="33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Sem</a:t>
            </a:r>
            <a:r>
              <a:rPr sz="800" dirty="0" smtClean="0"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</a:t>
            </a:r>
            <a:r>
              <a:rPr sz="800" spc="3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Je</a:t>
            </a:r>
            <a:r>
              <a:rPr sz="800" spc="0" dirty="0" smtClean="0"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305299" y="5168900"/>
            <a:ext cx="203199" cy="109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822">
              <a:lnSpc>
                <a:spcPct val="95825"/>
              </a:lnSpc>
              <a:spcBef>
                <a:spcPts val="37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508499" y="5168900"/>
            <a:ext cx="15112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094">
              <a:lnSpc>
                <a:spcPct val="95825"/>
              </a:lnSpc>
              <a:spcBef>
                <a:spcPts val="37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urna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l  </a:t>
            </a:r>
            <a:r>
              <a:rPr sz="800" spc="-34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ilm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ia</a:t>
            </a:r>
            <a:r>
              <a:rPr sz="800" spc="0" dirty="0" smtClean="0"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95959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19799" y="5168900"/>
            <a:ext cx="10159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object 119"/>
          <p:cNvSpPr txBox="1"/>
          <p:nvPr/>
        </p:nvSpPr>
        <p:spPr>
          <a:xfrm>
            <a:off x="7035799" y="5168900"/>
            <a:ext cx="6857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7721599" y="5168900"/>
            <a:ext cx="8763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8597899" y="5168900"/>
            <a:ext cx="11683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4508499" y="5346699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284">
              <a:lnSpc>
                <a:spcPct val="95825"/>
              </a:lnSpc>
              <a:spcBef>
                <a:spcPts val="350"/>
              </a:spcBef>
            </a:pPr>
            <a:r>
              <a:rPr sz="800" dirty="0" smtClean="0"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711699" y="5346699"/>
            <a:ext cx="1308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13">
              <a:lnSpc>
                <a:spcPct val="95825"/>
              </a:lnSpc>
              <a:spcBef>
                <a:spcPts val="35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Inte</a:t>
            </a:r>
            <a:r>
              <a:rPr sz="800" dirty="0" smtClean="0"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ion.a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  <a:p>
            <a:pPr marL="39030">
              <a:lnSpc>
                <a:spcPts val="865"/>
              </a:lnSpc>
              <a:spcBef>
                <a:spcPts val="103"/>
              </a:spcBef>
            </a:pPr>
            <a:r>
              <a:rPr sz="1200" baseline="-3623" dirty="0" smtClean="0">
                <a:solidFill>
                  <a:srgbClr val="1F1F1D"/>
                </a:solidFill>
                <a:latin typeface="Times New Roman"/>
                <a:cs typeface="Times New Roman"/>
              </a:rPr>
              <a:t>Ber</a:t>
            </a:r>
            <a:r>
              <a:rPr sz="1200" baseline="-3623" dirty="0" smtClean="0">
                <a:solidFill>
                  <a:srgbClr val="333333"/>
                </a:solidFill>
                <a:latin typeface="Times New Roman"/>
                <a:cs typeface="Times New Roman"/>
              </a:rPr>
              <a:t>eputa</a:t>
            </a:r>
            <a:r>
              <a:rPr sz="1200" baseline="-3623" dirty="0" smtClean="0">
                <a:solidFill>
                  <a:srgbClr val="1F1F1D"/>
                </a:solidFill>
                <a:latin typeface="Times New Roman"/>
                <a:cs typeface="Times New Roman"/>
              </a:rPr>
              <a:t>s</a:t>
            </a:r>
            <a:r>
              <a:rPr sz="1200" baseline="-3623" dirty="0" smtClean="0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019799" y="5346699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532">
              <a:lnSpc>
                <a:spcPct val="95825"/>
              </a:lnSpc>
              <a:spcBef>
                <a:spcPts val="350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ap  </a:t>
            </a:r>
            <a:r>
              <a:rPr sz="800" spc="98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urn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35799" y="5346699"/>
            <a:ext cx="685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245" marR="270154" algn="ctr">
              <a:lnSpc>
                <a:spcPct val="95825"/>
              </a:lnSpc>
              <a:spcBef>
                <a:spcPts val="350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40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721599" y="5346699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311" marR="340071" algn="ctr">
              <a:lnSpc>
                <a:spcPct val="95825"/>
              </a:lnSpc>
              <a:spcBef>
                <a:spcPts val="350"/>
              </a:spcBef>
            </a:pPr>
            <a:r>
              <a:rPr sz="800" b="1" spc="0" dirty="0" smtClean="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597899" y="5346699"/>
            <a:ext cx="1168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79">
              <a:lnSpc>
                <a:spcPct val="95825"/>
              </a:lnSpc>
              <a:spcBef>
                <a:spcPts val="350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emu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   </a:t>
            </a:r>
            <a:r>
              <a:rPr sz="800" spc="-59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Jenjan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508499" y="5626100"/>
            <a:ext cx="203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662">
              <a:lnSpc>
                <a:spcPct val="95825"/>
              </a:lnSpc>
              <a:spcBef>
                <a:spcPts val="34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2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11699" y="5626100"/>
            <a:ext cx="13080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30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nte</a:t>
            </a:r>
            <a:r>
              <a:rPr sz="800" dirty="0" smtClean="0">
                <a:latin typeface="Times New Roman"/>
                <a:cs typeface="Times New Roman"/>
              </a:rPr>
              <a:t>r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ona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19799" y="5626100"/>
            <a:ext cx="1015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530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ap   </a:t>
            </a:r>
            <a:r>
              <a:rPr sz="800" spc="4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ju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rn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35799" y="5626100"/>
            <a:ext cx="685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244" marR="257963" algn="ctr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21599" y="5626100"/>
            <a:ext cx="8763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309" marR="340072" algn="ctr">
              <a:lnSpc>
                <a:spcPct val="95825"/>
              </a:lnSpc>
              <a:spcBef>
                <a:spcPts val="309"/>
              </a:spcBef>
            </a:pPr>
            <a:r>
              <a:rPr sz="800" b="1" spc="0" dirty="0" smtClean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597899" y="562610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77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Semua       </a:t>
            </a:r>
            <a:r>
              <a:rPr sz="800" spc="152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latin typeface="Times New Roman"/>
                <a:cs typeface="Times New Roman"/>
              </a:rPr>
              <a:t>nj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08499" y="5803900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668">
              <a:lnSpc>
                <a:spcPct val="95825"/>
              </a:lnSpc>
              <a:spcBef>
                <a:spcPts val="350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11699" y="5803900"/>
            <a:ext cx="1308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33" marR="475660" indent="2">
              <a:lnSpc>
                <a:spcPct val="98891"/>
              </a:lnSpc>
              <a:spcBef>
                <a:spcPts val="32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ona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l 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terakredi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019799" y="58039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535">
              <a:lnSpc>
                <a:spcPct val="95825"/>
              </a:lnSpc>
              <a:spcBef>
                <a:spcPts val="28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ia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p  </a:t>
            </a:r>
            <a:r>
              <a:rPr sz="800" spc="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jurnal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035799" y="5803900"/>
            <a:ext cx="685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249" marR="257958" algn="ctr">
              <a:lnSpc>
                <a:spcPct val="95825"/>
              </a:lnSpc>
              <a:spcBef>
                <a:spcPts val="320"/>
              </a:spcBef>
            </a:pP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2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21599" y="58039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6252" marR="383527" algn="ctr">
              <a:lnSpc>
                <a:spcPct val="95825"/>
              </a:lnSpc>
              <a:spcBef>
                <a:spcPts val="320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597899" y="5803900"/>
            <a:ext cx="1168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81">
              <a:lnSpc>
                <a:spcPct val="95825"/>
              </a:lnSpc>
              <a:spcBef>
                <a:spcPts val="28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ua    </a:t>
            </a:r>
            <a:r>
              <a:rPr sz="800" spc="-44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08499" y="6083300"/>
            <a:ext cx="203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665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4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711699" y="6083300"/>
            <a:ext cx="13080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33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800" dirty="0" smtClean="0"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019799" y="6083300"/>
            <a:ext cx="1015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533">
              <a:lnSpc>
                <a:spcPct val="95825"/>
              </a:lnSpc>
              <a:spcBef>
                <a:spcPts val="310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t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ap   </a:t>
            </a:r>
            <a:r>
              <a:rPr sz="800" spc="1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jurnal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035799" y="6083300"/>
            <a:ext cx="685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872" marR="257591" algn="ctr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721599" y="6083300"/>
            <a:ext cx="8763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6250" marR="383529" algn="ctr">
              <a:lnSpc>
                <a:spcPct val="95825"/>
              </a:lnSpc>
              <a:spcBef>
                <a:spcPts val="310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597899" y="608330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79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mua    </a:t>
            </a:r>
            <a:r>
              <a:rPr sz="800" spc="17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305299" y="6261100"/>
            <a:ext cx="203199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364">
              <a:lnSpc>
                <a:spcPct val="94401"/>
              </a:lnSpc>
              <a:spcBef>
                <a:spcPts val="350"/>
              </a:spcBef>
            </a:pPr>
            <a:r>
              <a:rPr sz="900" spc="0" dirty="0" smtClean="0">
                <a:solidFill>
                  <a:srgbClr val="333333"/>
                </a:solidFill>
                <a:latin typeface="Courier New"/>
                <a:cs typeface="Courier New"/>
              </a:rPr>
              <a:t>c.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08499" y="6261100"/>
            <a:ext cx="15112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419">
              <a:lnSpc>
                <a:spcPct val="95825"/>
              </a:lnSpc>
              <a:spcBef>
                <a:spcPts val="35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inar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19799" y="6261100"/>
            <a:ext cx="1015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7035799" y="6261100"/>
            <a:ext cx="685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7721599" y="6261100"/>
            <a:ext cx="8763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8597899" y="626110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4508499" y="6438900"/>
            <a:ext cx="203200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295">
              <a:lnSpc>
                <a:spcPct val="95825"/>
              </a:lnSpc>
              <a:spcBef>
                <a:spcPts val="2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1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11699" y="6438900"/>
            <a:ext cx="13080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38">
              <a:lnSpc>
                <a:spcPct val="95825"/>
              </a:lnSpc>
              <a:spcBef>
                <a:spcPts val="2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D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ika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    </a:t>
            </a:r>
            <a:r>
              <a:rPr sz="800" spc="-75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ting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019799" y="6438900"/>
            <a:ext cx="1015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7035799" y="6438900"/>
            <a:ext cx="685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7721599" y="6438900"/>
            <a:ext cx="8763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8597899" y="6438900"/>
            <a:ext cx="11683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4711699" y="6616700"/>
            <a:ext cx="1308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38">
              <a:lnSpc>
                <a:spcPct val="95825"/>
              </a:lnSpc>
              <a:spcBef>
                <a:spcPts val="334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) </a:t>
            </a:r>
            <a:r>
              <a:rPr sz="800" spc="25" dirty="0" smtClean="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ln </a:t>
            </a:r>
            <a:r>
              <a:rPr sz="800" spc="92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terna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19799" y="66167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845" marR="261599" indent="87290">
              <a:lnSpc>
                <a:spcPts val="919"/>
              </a:lnSpc>
              <a:spcBef>
                <a:spcPts val="391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et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iap maka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035799" y="6616700"/>
            <a:ext cx="685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874" marR="257589" algn="ctr">
              <a:lnSpc>
                <a:spcPct val="95825"/>
              </a:lnSpc>
              <a:spcBef>
                <a:spcPts val="334"/>
              </a:spcBef>
            </a:pP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21599" y="66167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409" marR="379370" algn="ctr">
              <a:lnSpc>
                <a:spcPct val="95825"/>
              </a:lnSpc>
              <a:spcBef>
                <a:spcPts val="334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597899" y="6616700"/>
            <a:ext cx="1168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81">
              <a:lnSpc>
                <a:spcPct val="95825"/>
              </a:lnSpc>
              <a:spcBef>
                <a:spcPts val="334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emu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   </a:t>
            </a:r>
            <a:r>
              <a:rPr sz="800" spc="-89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njan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11699" y="6896100"/>
            <a:ext cx="1308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14">
              <a:lnSpc>
                <a:spcPct val="95825"/>
              </a:lnSpc>
              <a:spcBef>
                <a:spcPts val="295"/>
              </a:spcBef>
            </a:pPr>
            <a:r>
              <a:rPr sz="800" dirty="0" smtClean="0"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)  </a:t>
            </a:r>
            <a:r>
              <a:rPr sz="800" spc="1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as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onal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19799" y="68961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838" marR="261606" indent="87290">
              <a:lnSpc>
                <a:spcPts val="919"/>
              </a:lnSpc>
              <a:spcBef>
                <a:spcPts val="2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Setia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p maka</a:t>
            </a:r>
            <a:r>
              <a:rPr sz="800" dirty="0" smtClean="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35799" y="6896100"/>
            <a:ext cx="685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866" marR="257597" algn="ctr">
              <a:lnSpc>
                <a:spcPct val="95825"/>
              </a:lnSpc>
              <a:spcBef>
                <a:spcPts val="295"/>
              </a:spcBef>
            </a:pP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21599" y="68961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401" marR="379378" algn="ctr">
              <a:lnSpc>
                <a:spcPct val="95825"/>
              </a:lnSpc>
              <a:spcBef>
                <a:spcPts val="295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97899" y="6896100"/>
            <a:ext cx="1168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73">
              <a:lnSpc>
                <a:spcPts val="919"/>
              </a:lnSpc>
              <a:spcBef>
                <a:spcPts val="295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emua     </a:t>
            </a:r>
            <a:r>
              <a:rPr sz="800" spc="14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</a:t>
            </a:r>
            <a:r>
              <a:rPr sz="800" spc="-5" dirty="0" smtClean="0">
                <a:solidFill>
                  <a:srgbClr val="1F1F1D"/>
                </a:solidFill>
                <a:latin typeface="Times New Roman"/>
                <a:cs typeface="Times New Roman"/>
              </a:rPr>
              <a:t>e</a:t>
            </a:r>
            <a:r>
              <a:rPr sz="1800" spc="-727" baseline="-27615" dirty="0" smtClean="0">
                <a:solidFill>
                  <a:srgbClr val="1C473F"/>
                </a:solidFill>
                <a:latin typeface="Tahoma"/>
                <a:cs typeface="Tahoma"/>
              </a:rPr>
              <a:t>6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njang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4399" y="1346200"/>
            <a:ext cx="2920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3126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06499" y="1346200"/>
            <a:ext cx="9524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44069">
              <a:lnSpc>
                <a:spcPct val="95825"/>
              </a:lnSpc>
              <a:spcBef>
                <a:spcPts val="1408"/>
              </a:spcBef>
            </a:pPr>
            <a:r>
              <a:rPr sz="1000" b="1" dirty="0" smtClean="0">
                <a:solidFill>
                  <a:srgbClr val="1F1F1D"/>
                </a:solidFill>
                <a:latin typeface="Times New Roman"/>
                <a:cs typeface="Times New Roman"/>
              </a:rPr>
              <a:t>UN</a:t>
            </a:r>
            <a:r>
              <a:rPr sz="1000" b="1" spc="-125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58999" y="1346200"/>
            <a:ext cx="16255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96667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SUB </a:t>
            </a:r>
            <a:r>
              <a:rPr sz="1000" b="1" spc="205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UNSUR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84599" y="1346200"/>
            <a:ext cx="22732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52701" marR="785141" algn="ctr">
              <a:lnSpc>
                <a:spcPct val="95825"/>
              </a:lnSpc>
              <a:spcBef>
                <a:spcPts val="1408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57899" y="1346200"/>
            <a:ext cx="10159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293024" marR="220072" indent="-66507">
              <a:lnSpc>
                <a:spcPts val="1149"/>
              </a:lnSpc>
              <a:spcBef>
                <a:spcPts val="1000"/>
              </a:spcBef>
            </a:pPr>
            <a:r>
              <a:rPr sz="1000" b="1" dirty="0" smtClean="0">
                <a:latin typeface="Times New Roman"/>
                <a:cs typeface="Times New Roman"/>
              </a:rPr>
              <a:t>SA</a:t>
            </a:r>
            <a:r>
              <a:rPr sz="1000" b="1" spc="-64" dirty="0" smtClean="0">
                <a:solidFill>
                  <a:srgbClr val="1F1F1D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latin typeface="Times New Roman"/>
                <a:cs typeface="Times New Roman"/>
              </a:rPr>
              <a:t>UAN </a:t>
            </a:r>
            <a:endParaRPr sz="1000">
              <a:latin typeface="Times New Roman"/>
              <a:cs typeface="Times New Roman"/>
            </a:endParaRPr>
          </a:p>
          <a:p>
            <a:pPr marL="293024" marR="220072">
              <a:lnSpc>
                <a:spcPts val="1149"/>
              </a:lnSpc>
              <a:spcBef>
                <a:spcPts val="126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HAS</a:t>
            </a:r>
            <a:r>
              <a:rPr sz="1000" b="1" spc="85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73899" y="1346200"/>
            <a:ext cx="6603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55780" marR="48505" indent="13601" algn="ctr">
              <a:lnSpc>
                <a:spcPts val="1149"/>
              </a:lnSpc>
            </a:pPr>
            <a:r>
              <a:rPr sz="1000" b="1" spc="0" dirty="0" smtClean="0"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latin typeface="Times New Roman"/>
                <a:cs typeface="Times New Roman"/>
              </a:rPr>
              <a:t>G</a:t>
            </a:r>
            <a:r>
              <a:rPr sz="1000" b="1" spc="-49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KA </a:t>
            </a:r>
            <a:endParaRPr sz="1000">
              <a:latin typeface="Times New Roman"/>
              <a:cs typeface="Times New Roman"/>
            </a:endParaRPr>
          </a:p>
          <a:p>
            <a:pPr marL="55780" marR="48505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KRE</a:t>
            </a:r>
            <a:r>
              <a:rPr sz="1000" b="1" spc="-189" dirty="0" smtClean="0">
                <a:latin typeface="Times New Roman"/>
                <a:cs typeface="Times New Roman"/>
              </a:rPr>
              <a:t>D</a:t>
            </a:r>
            <a:r>
              <a:rPr sz="1000" b="1" spc="-64" dirty="0" smtClean="0">
                <a:solidFill>
                  <a:srgbClr val="1F1F1D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latin typeface="Times New Roman"/>
                <a:cs typeface="Times New Roman"/>
              </a:rPr>
              <a:t>T </a:t>
            </a:r>
            <a:endParaRPr sz="1000">
              <a:latin typeface="Times New Roman"/>
              <a:cs typeface="Times New Roman"/>
            </a:endParaRPr>
          </a:p>
          <a:p>
            <a:pPr marL="55780" marR="48505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(</a:t>
            </a:r>
            <a:r>
              <a:rPr sz="1000" b="1" spc="-59" dirty="0" smtClean="0">
                <a:latin typeface="Times New Roman"/>
                <a:cs typeface="Times New Roman"/>
              </a:rPr>
              <a:t>K</a:t>
            </a:r>
            <a:r>
              <a:rPr sz="1000" b="1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latin typeface="Times New Roman"/>
                <a:cs typeface="Times New Roman"/>
              </a:rPr>
              <a:t>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34299" y="1346200"/>
            <a:ext cx="876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158629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SKS  </a:t>
            </a:r>
            <a:r>
              <a:rPr sz="1000" b="1" spc="13" dirty="0" smtClean="0"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latin typeface="Times New Roman"/>
                <a:cs typeface="Times New Roman"/>
              </a:rPr>
              <a:t>BKD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10600" y="1346200"/>
            <a:ext cx="1155699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88663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PELAKSANAAN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34299" y="1803400"/>
            <a:ext cx="20319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79667">
              <a:lnSpc>
                <a:spcPts val="1130"/>
              </a:lnSpc>
              <a:spcBef>
                <a:spcPts val="56"/>
              </a:spcBef>
            </a:pPr>
            <a:r>
              <a:rPr sz="1500" b="1" spc="0" baseline="-2898" dirty="0" smtClean="0">
                <a:latin typeface="Times New Roman"/>
                <a:cs typeface="Times New Roman"/>
              </a:rPr>
              <a:t>SEMESTER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14399" y="2044700"/>
            <a:ext cx="2920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631">
              <a:lnSpc>
                <a:spcPct val="95825"/>
              </a:lnSpc>
              <a:spcBef>
                <a:spcPts val="340"/>
              </a:spcBef>
            </a:pPr>
            <a:r>
              <a:rPr sz="1000" b="1" spc="0" dirty="0" smtClean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06499" y="2044700"/>
            <a:ext cx="9524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9666" marR="408533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58999" y="2044700"/>
            <a:ext cx="16255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797" marR="741502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4599" y="2044700"/>
            <a:ext cx="22732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3533" marR="1065466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57899" y="2044700"/>
            <a:ext cx="10159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835" marR="443864" algn="ctr">
              <a:lnSpc>
                <a:spcPct val="95825"/>
              </a:lnSpc>
              <a:spcBef>
                <a:spcPts val="34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73899" y="2044700"/>
            <a:ext cx="6603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577" marR="260522" algn="ctr">
              <a:lnSpc>
                <a:spcPct val="95825"/>
              </a:lnSpc>
              <a:spcBef>
                <a:spcPts val="37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34299" y="2044700"/>
            <a:ext cx="8763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574" marR="339835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10600" y="2044700"/>
            <a:ext cx="11556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4060" marR="496608" algn="ctr">
              <a:lnSpc>
                <a:spcPct val="95825"/>
              </a:lnSpc>
              <a:spcBef>
                <a:spcPts val="37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4399" y="2273300"/>
            <a:ext cx="292099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206499" y="2273300"/>
            <a:ext cx="952499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158999" y="2273300"/>
            <a:ext cx="215899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2374899" y="2273300"/>
            <a:ext cx="1409699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 marL="27477" marR="104301" indent="-4157">
              <a:lnSpc>
                <a:spcPct val="98891"/>
              </a:lnSpc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untu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k   </a:t>
            </a:r>
            <a:r>
              <a:rPr sz="800" spc="-1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ngka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latin typeface="Times New Roman"/>
                <a:cs typeface="Times New Roman"/>
              </a:rPr>
              <a:t>n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kompe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ens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84599" y="2273300"/>
            <a:ext cx="227329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8" name="object 48"/>
          <p:cNvSpPr txBox="1"/>
          <p:nvPr/>
        </p:nvSpPr>
        <p:spPr>
          <a:xfrm>
            <a:off x="6057899" y="2273300"/>
            <a:ext cx="101599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7" name="object 47"/>
          <p:cNvSpPr txBox="1"/>
          <p:nvPr/>
        </p:nvSpPr>
        <p:spPr>
          <a:xfrm>
            <a:off x="7073899" y="2273300"/>
            <a:ext cx="66039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6" name="object 46"/>
          <p:cNvSpPr txBox="1"/>
          <p:nvPr/>
        </p:nvSpPr>
        <p:spPr>
          <a:xfrm>
            <a:off x="7734299" y="2273300"/>
            <a:ext cx="876300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5" name="object 45"/>
          <p:cNvSpPr txBox="1"/>
          <p:nvPr/>
        </p:nvSpPr>
        <p:spPr>
          <a:xfrm>
            <a:off x="8610600" y="2273300"/>
            <a:ext cx="115569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44" name="object 44"/>
          <p:cNvSpPr txBox="1"/>
          <p:nvPr/>
        </p:nvSpPr>
        <p:spPr>
          <a:xfrm>
            <a:off x="3784599" y="2349500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3987799" y="2349500"/>
            <a:ext cx="2070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70">
              <a:lnSpc>
                <a:spcPct val="95825"/>
              </a:lnSpc>
              <a:spcBef>
                <a:spcPts val="32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anya    </a:t>
            </a:r>
            <a:r>
              <a:rPr sz="800" spc="92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4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9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0     </a:t>
            </a:r>
            <a:r>
              <a:rPr sz="800" spc="25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57899" y="23495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55" marR="208349" indent="91442">
              <a:lnSpc>
                <a:spcPct val="98891"/>
              </a:lnSpc>
              <a:spcBef>
                <a:spcPts val="32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Setiap ser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tifik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73899" y="2349500"/>
            <a:ext cx="660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635" marR="272244" algn="ctr">
              <a:lnSpc>
                <a:spcPct val="95825"/>
              </a:lnSpc>
              <a:spcBef>
                <a:spcPts val="35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34299" y="23495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318" marR="375461" algn="ctr">
              <a:lnSpc>
                <a:spcPct val="95825"/>
              </a:lnSpc>
              <a:spcBef>
                <a:spcPts val="355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10600" y="2349500"/>
            <a:ext cx="1155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78">
              <a:lnSpc>
                <a:spcPct val="95825"/>
              </a:lnSpc>
              <a:spcBef>
                <a:spcPts val="32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ua  </a:t>
            </a:r>
            <a:r>
              <a:rPr sz="800" spc="22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84599" y="2628900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817">
              <a:lnSpc>
                <a:spcPct val="95825"/>
              </a:lnSpc>
              <a:spcBef>
                <a:spcPts val="31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87799" y="2628900"/>
            <a:ext cx="2070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72">
              <a:lnSpc>
                <a:spcPct val="95825"/>
              </a:lnSpc>
              <a:spcBef>
                <a:spcPts val="284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Lama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ny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 </a:t>
            </a:r>
            <a:r>
              <a:rPr sz="800" spc="-75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4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8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696969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4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0     </a:t>
            </a:r>
            <a:r>
              <a:rPr sz="800" spc="-64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57899" y="26289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57" marR="270431" indent="91441">
              <a:lnSpc>
                <a:spcPts val="919"/>
              </a:lnSpc>
              <a:spcBef>
                <a:spcPts val="31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tiap ser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fikat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73899" y="2628900"/>
            <a:ext cx="660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950" marR="263929" algn="ctr">
              <a:lnSpc>
                <a:spcPct val="95825"/>
              </a:lnSpc>
              <a:spcBef>
                <a:spcPts val="315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34299" y="26289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164" marR="379616" algn="ctr">
              <a:lnSpc>
                <a:spcPct val="95825"/>
              </a:lnSpc>
              <a:spcBef>
                <a:spcPts val="315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10600" y="2628900"/>
            <a:ext cx="1155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80">
              <a:lnSpc>
                <a:spcPct val="95825"/>
              </a:lnSpc>
              <a:spcBef>
                <a:spcPts val="31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em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ua    </a:t>
            </a:r>
            <a:r>
              <a:rPr sz="800" spc="-4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Jenjan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4599" y="2908300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820">
              <a:lnSpc>
                <a:spcPct val="95825"/>
              </a:lnSpc>
              <a:spcBef>
                <a:spcPts val="27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4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7799" y="2908300"/>
            <a:ext cx="2070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74">
              <a:lnSpc>
                <a:spcPct val="95825"/>
              </a:lnSpc>
              <a:spcBef>
                <a:spcPts val="27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La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 </a:t>
            </a:r>
            <a:r>
              <a:rPr sz="800" spc="7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4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80      </a:t>
            </a:r>
            <a:r>
              <a:rPr sz="800" spc="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57899" y="29083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0" marR="266199" indent="83129">
              <a:lnSpc>
                <a:spcPts val="919"/>
              </a:lnSpc>
              <a:spcBef>
                <a:spcPts val="27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Setiap sert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fikat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73899" y="2908300"/>
            <a:ext cx="660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952" marR="263927" algn="ctr">
              <a:lnSpc>
                <a:spcPct val="95825"/>
              </a:lnSpc>
              <a:spcBef>
                <a:spcPts val="27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4299" y="29083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167" marR="379613" algn="ctr">
              <a:lnSpc>
                <a:spcPct val="95825"/>
              </a:lnSpc>
              <a:spcBef>
                <a:spcPts val="275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10600" y="2908300"/>
            <a:ext cx="1155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83">
              <a:lnSpc>
                <a:spcPct val="95825"/>
              </a:lnSpc>
              <a:spcBef>
                <a:spcPts val="27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mu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 </a:t>
            </a:r>
            <a:r>
              <a:rPr sz="800" spc="-6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4599" y="3187700"/>
            <a:ext cx="203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128">
              <a:lnSpc>
                <a:spcPct val="95825"/>
              </a:lnSpc>
              <a:spcBef>
                <a:spcPts val="270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5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7799" y="3187700"/>
            <a:ext cx="20700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70">
              <a:lnSpc>
                <a:spcPct val="95825"/>
              </a:lnSpc>
              <a:spcBef>
                <a:spcPts val="27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Laman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</a:t>
            </a:r>
            <a:r>
              <a:rPr sz="800" spc="8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8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latin typeface="Times New Roman"/>
                <a:cs typeface="Times New Roman"/>
              </a:rPr>
              <a:t>-</a:t>
            </a:r>
            <a:r>
              <a:rPr sz="800" spc="259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6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0  </a:t>
            </a:r>
            <a:r>
              <a:rPr sz="800" spc="5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57899" y="3187700"/>
            <a:ext cx="1015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56" marR="234903" indent="83129">
              <a:lnSpc>
                <a:spcPct val="98891"/>
              </a:lnSpc>
              <a:spcBef>
                <a:spcPts val="270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etiap ser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tifik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3899" y="3187700"/>
            <a:ext cx="6603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948" marR="263931" algn="ctr">
              <a:lnSpc>
                <a:spcPct val="95825"/>
              </a:lnSpc>
              <a:spcBef>
                <a:spcPts val="270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4299" y="3187700"/>
            <a:ext cx="8763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163" marR="379617" algn="ctr">
              <a:lnSpc>
                <a:spcPct val="95825"/>
              </a:lnSpc>
              <a:spcBef>
                <a:spcPts val="300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10600" y="3187700"/>
            <a:ext cx="1155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79">
              <a:lnSpc>
                <a:spcPct val="95825"/>
              </a:lnSpc>
              <a:spcBef>
                <a:spcPts val="270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emua     </a:t>
            </a:r>
            <a:r>
              <a:rPr sz="800" spc="46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84599" y="3467100"/>
            <a:ext cx="203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819">
              <a:lnSpc>
                <a:spcPct val="95825"/>
              </a:lnSpc>
              <a:spcBef>
                <a:spcPts val="29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6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7799" y="3467100"/>
            <a:ext cx="20700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73">
              <a:lnSpc>
                <a:spcPct val="95825"/>
              </a:lnSpc>
              <a:spcBef>
                <a:spcPts val="260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La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anya     </a:t>
            </a:r>
            <a:r>
              <a:rPr sz="800" spc="130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-8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0   </a:t>
            </a:r>
            <a:r>
              <a:rPr sz="800" spc="10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jam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7899" y="3467100"/>
            <a:ext cx="10159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5" marR="208339" indent="83127">
              <a:lnSpc>
                <a:spcPct val="98891"/>
              </a:lnSpc>
              <a:spcBef>
                <a:spcPts val="260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</a:t>
            </a:r>
            <a:r>
              <a:rPr sz="800" dirty="0" smtClean="0"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ap ser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tifik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3899" y="3467100"/>
            <a:ext cx="6603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269" marR="233766" algn="ctr">
              <a:lnSpc>
                <a:spcPct val="95825"/>
              </a:lnSpc>
              <a:spcBef>
                <a:spcPts val="295"/>
              </a:spcBef>
            </a:pP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4299" y="3467100"/>
            <a:ext cx="876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6797" marR="356724" algn="ctr">
              <a:lnSpc>
                <a:spcPct val="95825"/>
              </a:lnSpc>
              <a:spcBef>
                <a:spcPts val="290"/>
              </a:spcBef>
            </a:pPr>
            <a:r>
              <a:rPr sz="800" b="1" spc="0" dirty="0" smtClean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0600" y="3467100"/>
            <a:ext cx="1155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88">
              <a:lnSpc>
                <a:spcPct val="95825"/>
              </a:lnSpc>
              <a:spcBef>
                <a:spcPts val="260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ua  </a:t>
            </a:r>
            <a:r>
              <a:rPr sz="800" spc="22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4599" y="3733800"/>
            <a:ext cx="2032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827">
              <a:lnSpc>
                <a:spcPct val="95825"/>
              </a:lnSpc>
              <a:spcBef>
                <a:spcPts val="355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7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7799" y="3733800"/>
            <a:ext cx="207009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82">
              <a:lnSpc>
                <a:spcPct val="95825"/>
              </a:lnSpc>
              <a:spcBef>
                <a:spcPts val="320"/>
              </a:spcBef>
            </a:pP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Lam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ny</a:t>
            </a: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   </a:t>
            </a:r>
            <a:r>
              <a:rPr sz="800" spc="84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10</a:t>
            </a:r>
            <a:r>
              <a:rPr sz="800" spc="0" dirty="0" smtClean="0"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30  </a:t>
            </a:r>
            <a:r>
              <a:rPr sz="800" spc="166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7899" y="3733800"/>
            <a:ext cx="101599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6" marR="291440" indent="91442">
              <a:lnSpc>
                <a:spcPts val="919"/>
              </a:lnSpc>
              <a:spcBef>
                <a:spcPts val="35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Setia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p 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sertifikat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899" y="3733800"/>
            <a:ext cx="66039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214">
              <a:lnSpc>
                <a:spcPct val="95825"/>
              </a:lnSpc>
              <a:spcBef>
                <a:spcPts val="355"/>
              </a:spcBef>
            </a:pPr>
            <a:r>
              <a:rPr sz="800" dirty="0" smtClean="0">
                <a:solidFill>
                  <a:srgbClr val="1F1F1D"/>
                </a:solidFill>
                <a:latin typeface="Times New Roman"/>
                <a:cs typeface="Times New Roman"/>
              </a:rPr>
              <a:t>0</a:t>
            </a:r>
            <a:r>
              <a:rPr sz="800" dirty="0" smtClean="0">
                <a:solidFill>
                  <a:srgbClr val="696969"/>
                </a:solidFill>
                <a:latin typeface="Times New Roman"/>
                <a:cs typeface="Times New Roman"/>
              </a:rPr>
              <a:t>,</a:t>
            </a:r>
            <a:r>
              <a:rPr sz="8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50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34299" y="3733800"/>
            <a:ext cx="87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3672" marR="362288" algn="ctr">
              <a:lnSpc>
                <a:spcPct val="95825"/>
              </a:lnSpc>
              <a:spcBef>
                <a:spcPts val="355"/>
              </a:spcBef>
            </a:pPr>
            <a:r>
              <a:rPr sz="800" b="1" spc="0" dirty="0" smtClean="0">
                <a:latin typeface="Times New Roman"/>
                <a:cs typeface="Times New Roman"/>
              </a:rPr>
              <a:t>0,6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0600" y="3733800"/>
            <a:ext cx="115569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89">
              <a:lnSpc>
                <a:spcPct val="95825"/>
              </a:lnSpc>
              <a:spcBef>
                <a:spcPts val="355"/>
              </a:spcBef>
            </a:pP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ua  </a:t>
            </a:r>
            <a:r>
              <a:rPr sz="800" spc="229" dirty="0" smtClean="0">
                <a:solidFill>
                  <a:srgbClr val="1F1F1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1F1F1D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object 813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74700" y="3810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3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74700" y="5842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74700" y="8890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74700" y="11430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507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763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811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76300" y="1397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811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1336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81100" y="139700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1336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7592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133600" y="1397000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6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7592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325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759200" y="13970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325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0485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32500" y="13970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0485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7089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048500" y="13970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7089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5979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708900" y="13970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5979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9753600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597900" y="13970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763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811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1811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1336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1336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7592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7592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0325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0325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70485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0485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7089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7089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5979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5979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753600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763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1811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76300" y="20955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1811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1336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181100" y="209550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1336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7592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133600" y="2095500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7592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0325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759200" y="20955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0325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0485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032500" y="20955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0485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7089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048500" y="20955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7089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5979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708900" y="2095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5979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9753600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597900" y="20955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763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1811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76300" y="20955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76300" y="2336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1811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1336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181100" y="209550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181100" y="233680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1336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7592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133600" y="2095500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133600" y="2336800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6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7592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0325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759200" y="20955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759200" y="23368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0325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0485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032500" y="20955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032500" y="23368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0485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7089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048500" y="20955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048500" y="23368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7089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5979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708900" y="2095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708900" y="2336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5979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753600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597900" y="20955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597900" y="23368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253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987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987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987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987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987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987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987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987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987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987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987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987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019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019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019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019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019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019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019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019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019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019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019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019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019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019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019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019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019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019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019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019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019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019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019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98700" y="4495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019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513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513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513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513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513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513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513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13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513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513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513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513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672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672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672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672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672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672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4831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831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863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83100" y="2489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863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944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86300" y="24892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86300" y="26924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944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0104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94400" y="24892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94400" y="26924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104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835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10400" y="2489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10400" y="2692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835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5725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83500" y="24892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83500" y="2692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725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740900" y="24892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572500" y="2489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572500" y="2692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831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831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863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863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944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686300" y="26924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686300" y="29083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944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0104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94400" y="26924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94400" y="29083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0104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835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10400" y="2692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10400" y="2908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835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725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83500" y="2692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83500" y="2908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5725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740900" y="26924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72500" y="2692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572500" y="2908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831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67200" y="31115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831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6863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83100" y="31115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863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9944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686300" y="29083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86300" y="31115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944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104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994400" y="29083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94400" y="31115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0104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835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10400" y="2908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010400" y="31115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835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725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83500" y="2908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83500" y="3111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725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740900" y="2908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572500" y="2908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72500" y="31115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672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672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831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267200" y="31115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4831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944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83100" y="3111500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>
                <a:moveTo>
                  <a:pt x="0" y="0"/>
                </a:moveTo>
                <a:lnTo>
                  <a:pt x="1511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9944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0104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994400" y="31115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04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835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010400" y="31115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6835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5725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83500" y="3111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5725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740900" y="31115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572500" y="31115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672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672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831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831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9944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9944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0104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104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835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835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5725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5725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740900" y="3314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2672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051300" y="35814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2672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4831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267200" y="35814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4831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9944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83100" y="3581400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>
                <a:moveTo>
                  <a:pt x="0" y="0"/>
                </a:moveTo>
                <a:lnTo>
                  <a:pt x="1511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944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0104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94400" y="35814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0104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835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010400" y="3581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6835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725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83500" y="3581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725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740900" y="3454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72500" y="3581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0513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0513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2672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051300" y="35814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2672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944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67200" y="35814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944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0104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94400" y="35814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0104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835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010400" y="3581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835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5725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83500" y="3581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5725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740900" y="3581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72500" y="3581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0513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0513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2672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2672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944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9944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0104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104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835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6835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725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725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740900" y="3784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0513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0513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672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2672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9944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9944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0104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010400" y="3937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683500" y="3937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6835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572500" y="3937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572500" y="3937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740900" y="39370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0513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0513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2672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2672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9944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9944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0104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6835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572500" y="4076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0513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0513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2672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2672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9944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9944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0104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104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6835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6835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5725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5725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740900" y="4229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0513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501900" y="44958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0513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672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051300" y="44958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2672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9944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267200" y="44958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9944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0104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994400" y="44958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0104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6835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010400" y="4495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6835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5725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683500" y="4495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5725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740900" y="4368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572500" y="4495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987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5019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98700" y="4495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5019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0513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501900" y="44958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0513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9944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051300" y="449580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9944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0104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994400" y="44958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0104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6835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010400" y="4495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6835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5725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683500" y="4495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5725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740900" y="4495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572500" y="4495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2987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5019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5019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0513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51300" y="4699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994400" y="4699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051300" y="497840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9944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0104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0104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6835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6835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5725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5725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740900" y="4699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2987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5019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298700" y="4978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5019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0513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501900" y="49784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9944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104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994400" y="49784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0104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6835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010400" y="4978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6835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5725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683500" y="4978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5725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40900" y="4851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572500" y="4978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2987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5019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298700" y="4978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5019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0513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501900" y="49784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0513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9944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051300" y="497840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9944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0104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994400" y="49784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0104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6835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010400" y="4978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6835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5725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683500" y="4978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5725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740900" y="49784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499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572500" y="4978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2987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5019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298700" y="5346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5019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0513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501900" y="53467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0513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9944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051300" y="534670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9944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0104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994400" y="53467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0104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6835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010400" y="53467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6835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5725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683500" y="53467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5725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740900" y="516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572500" y="5346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2987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5019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298700" y="53467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5019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0513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501900" y="53467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0513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2672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051300" y="53467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2672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9944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267200" y="53467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9944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0104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994400" y="53467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0104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6835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010400" y="53467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6835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5725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683500" y="53467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5725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740900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572500" y="5346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2987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5019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5019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0513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0513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2672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051300" y="5676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2672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267200" y="5676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483100" y="5676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944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686300" y="56769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9944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0104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994400" y="56769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104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6835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010400" y="5676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6835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5725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683500" y="56769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5725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40900" y="5537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572500" y="56769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2987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5019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5019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0513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0513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2672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051300" y="5676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672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9944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267200" y="56769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9944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104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994400" y="56769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0104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6835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010400" y="5676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6835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5725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683500" y="56769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5725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740900" y="5676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572500" y="56769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2987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5019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98700" y="6007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5019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0513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501900" y="60071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513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672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051300" y="6007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2672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267200" y="6007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483100" y="6007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9944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86300" y="60071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9944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0104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994400" y="60071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0104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6835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010400" y="6007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6835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5725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683500" y="6007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5725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740900" y="5880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572500" y="6007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2987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5019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298700" y="6007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5019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0513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501900" y="60071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0513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2672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051300" y="6007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267200" y="600710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994400" y="600710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267200" y="60071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267200" y="63246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9944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0104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994400" y="60071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0104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6835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010400" y="6007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6835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572500" y="6007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683500" y="6007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572500" y="600710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740900" y="600710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572500" y="6007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572500" y="6324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2987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5019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5019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0513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0513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2672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051300" y="63246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9944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0104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994400" y="63246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0104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6835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010400" y="6324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6835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572500" y="6197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683500" y="63246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2987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5019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5019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0513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0513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2672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051300" y="63246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267200" y="6324600"/>
            <a:ext cx="0" cy="330199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994400" y="6324600"/>
            <a:ext cx="0" cy="330199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267200" y="63246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267200" y="6654800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9944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0104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994400" y="63246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0104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6835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010400" y="6324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6835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572500" y="6324600"/>
            <a:ext cx="0" cy="190499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683500" y="63246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572500" y="6324600"/>
            <a:ext cx="0" cy="330199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9740900" y="6324600"/>
            <a:ext cx="0" cy="330199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572500" y="6324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572500" y="6654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2987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5019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501900" y="6515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051300" y="6515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0513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2672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9944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0104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0104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683500" y="65151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683500" y="6515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572500" y="6515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683500" y="6654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797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2987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5019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0513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2672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051300" y="66548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9944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0104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994400" y="66548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0104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683500" y="6565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010400" y="6654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2987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5019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5019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0513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0513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2672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051300" y="66548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2672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267200" y="66548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483100" y="6654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9944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86300" y="66548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994400" y="66548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010400" y="66548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994400" y="66548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0104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6835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010400" y="6654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6835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5725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683500" y="6654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797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85725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40900" y="6654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572500" y="6654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2987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5019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5019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0513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0513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2672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2672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9944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0104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6835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683500" y="6781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8572500" y="67818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683500" y="70612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85725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740900" y="678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2987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5019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5019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0513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0513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2672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051300" y="70612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2672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267200" y="70612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483100" y="7061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9944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686300" y="7061200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9944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0104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994400" y="7061200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0104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6835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010400" y="7061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5725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9740900" y="6934200"/>
            <a:ext cx="0" cy="126999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572500" y="7061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9000" y="2489200"/>
            <a:ext cx="0" cy="4660899"/>
          </a:xfrm>
          <a:custGeom>
            <a:avLst/>
            <a:gdLst/>
            <a:ahLst/>
            <a:cxnLst/>
            <a:rect l="l" t="t" r="r" b="b"/>
            <a:pathLst>
              <a:path h="4660899">
                <a:moveTo>
                  <a:pt x="0" y="4660899"/>
                </a:moveTo>
                <a:lnTo>
                  <a:pt x="0" y="0"/>
                </a:lnTo>
              </a:path>
            </a:pathLst>
          </a:custGeom>
          <a:ln w="127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93800" y="2489200"/>
            <a:ext cx="0" cy="4660899"/>
          </a:xfrm>
          <a:custGeom>
            <a:avLst/>
            <a:gdLst/>
            <a:ahLst/>
            <a:cxnLst/>
            <a:rect l="l" t="t" r="r" b="b"/>
            <a:pathLst>
              <a:path h="4660899">
                <a:moveTo>
                  <a:pt x="0" y="4660899"/>
                </a:moveTo>
                <a:lnTo>
                  <a:pt x="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486404" y="710183"/>
            <a:ext cx="16097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IK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101844" y="710183"/>
            <a:ext cx="15657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r>
              <a:rPr sz="5400" b="1" spc="-74" baseline="2275" dirty="0" smtClean="0">
                <a:solidFill>
                  <a:srgbClr val="FCFCFC"/>
                </a:solidFill>
                <a:latin typeface="Candara"/>
                <a:cs typeface="Candara"/>
              </a:rPr>
              <a:t> 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(5)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93248" y="2364204"/>
            <a:ext cx="19430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8E8E"/>
                </a:solidFill>
                <a:latin typeface="Times New Roman"/>
                <a:cs typeface="Times New Roman"/>
              </a:rPr>
              <a:t>-~-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77604" y="6987710"/>
            <a:ext cx="1314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1C473F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051300" y="2489200"/>
            <a:ext cx="215900" cy="109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1" name="object 101"/>
          <p:cNvSpPr txBox="1"/>
          <p:nvPr/>
        </p:nvSpPr>
        <p:spPr>
          <a:xfrm>
            <a:off x="4267200" y="2489200"/>
            <a:ext cx="215900" cy="62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4483100" y="2489200"/>
            <a:ext cx="203200" cy="62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961">
              <a:lnSpc>
                <a:spcPct val="95825"/>
              </a:lnSpc>
              <a:spcBef>
                <a:spcPts val="434"/>
              </a:spcBef>
            </a:pPr>
            <a:r>
              <a:rPr sz="900" dirty="0" smtClean="0">
                <a:solidFill>
                  <a:srgbClr val="1C1C1C"/>
                </a:solidFill>
                <a:latin typeface="Arial"/>
                <a:cs typeface="Arial"/>
              </a:rPr>
              <a:t>2</a:t>
            </a:r>
            <a:r>
              <a:rPr sz="900" dirty="0" smtClean="0">
                <a:solidFill>
                  <a:srgbClr val="3D3D3D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686300" y="2489200"/>
            <a:ext cx="13081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328">
              <a:lnSpc>
                <a:spcPct val="95825"/>
              </a:lnSpc>
              <a:spcBef>
                <a:spcPts val="310"/>
              </a:spcBef>
            </a:pP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oster   </a:t>
            </a:r>
            <a:r>
              <a:rPr sz="1000" spc="43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ngkat: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94400" y="2489200"/>
            <a:ext cx="10160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7010400" y="2489200"/>
            <a:ext cx="6731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7683500" y="2489200"/>
            <a:ext cx="8890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8572500" y="2489200"/>
            <a:ext cx="11684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4686300" y="2692400"/>
            <a:ext cx="13081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72">
              <a:lnSpc>
                <a:spcPct val="95825"/>
              </a:lnSpc>
              <a:spcBef>
                <a:spcPts val="350"/>
              </a:spcBef>
            </a:pP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) </a:t>
            </a:r>
            <a:r>
              <a:rPr sz="1000" spc="-9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nternasiona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94400" y="2692400"/>
            <a:ext cx="10160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672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Setiap   </a:t>
            </a:r>
            <a:r>
              <a:rPr sz="1000" spc="109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os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010400" y="2692400"/>
            <a:ext cx="6731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643">
              <a:lnSpc>
                <a:spcPct val="94401"/>
              </a:lnSpc>
              <a:spcBef>
                <a:spcPts val="450"/>
              </a:spcBef>
            </a:pPr>
            <a:r>
              <a:rPr sz="1000" spc="0" dirty="0" smtClean="0">
                <a:solidFill>
                  <a:srgbClr val="2D2D2D"/>
                </a:solidFill>
                <a:latin typeface="Courier New"/>
                <a:cs typeface="Courier New"/>
              </a:rPr>
              <a:t>10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683500" y="2692400"/>
            <a:ext cx="8890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652" marR="363047" algn="ctr">
              <a:lnSpc>
                <a:spcPct val="95825"/>
              </a:lnSpc>
              <a:spcBef>
                <a:spcPts val="35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572500" y="2692400"/>
            <a:ext cx="11684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829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221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686300" y="2908300"/>
            <a:ext cx="13081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332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b)</a:t>
            </a:r>
            <a:r>
              <a:rPr sz="1000" spc="-42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Nas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onal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94400" y="2908300"/>
            <a:ext cx="1016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675">
              <a:lnSpc>
                <a:spcPct val="95825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Setia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sz="1000" spc="204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pos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10400" y="2908300"/>
            <a:ext cx="6731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3359" marR="255440" algn="ctr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683500" y="2908300"/>
            <a:ext cx="889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8452" marR="375137" algn="ctr">
              <a:lnSpc>
                <a:spcPct val="95825"/>
              </a:lnSpc>
              <a:spcBef>
                <a:spcPts val="445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572500" y="2908300"/>
            <a:ext cx="1168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833">
              <a:lnSpc>
                <a:spcPct val="95825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163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67200" y="3111500"/>
            <a:ext cx="2159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982">
              <a:lnSpc>
                <a:spcPct val="95825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83100" y="3111500"/>
            <a:ext cx="15113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11">
              <a:lnSpc>
                <a:spcPct val="95825"/>
              </a:lnSpc>
              <a:spcBef>
                <a:spcPts val="320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al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am.</a:t>
            </a:r>
            <a:endParaRPr sz="1000">
              <a:latin typeface="Times New Roman"/>
              <a:cs typeface="Times New Roman"/>
            </a:endParaRPr>
          </a:p>
          <a:p>
            <a:pPr marL="30708">
              <a:lnSpc>
                <a:spcPts val="1145"/>
              </a:lnSpc>
              <a:spcBef>
                <a:spcPts val="57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koran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/</a:t>
            </a:r>
            <a:r>
              <a:rPr sz="1000" spc="14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alah</a:t>
            </a:r>
            <a:endParaRPr sz="1000">
              <a:latin typeface="Times New Roman"/>
              <a:cs typeface="Times New Roman"/>
            </a:endParaRPr>
          </a:p>
          <a:p>
            <a:pPr marL="30708">
              <a:lnSpc>
                <a:spcPts val="990"/>
              </a:lnSpc>
              <a:spcBef>
                <a:spcPts val="82"/>
              </a:spcBef>
            </a:pPr>
            <a:r>
              <a:rPr sz="1500" baseline="-8696" dirty="0" smtClean="0">
                <a:solidFill>
                  <a:srgbClr val="1C1C1C"/>
                </a:solidFill>
                <a:latin typeface="Times New Roman"/>
                <a:cs typeface="Times New Roman"/>
              </a:rPr>
              <a:t>ooou</a:t>
            </a:r>
            <a:r>
              <a:rPr sz="1500" baseline="-8696" dirty="0" smtClean="0">
                <a:solidFill>
                  <a:srgbClr val="3D3D3D"/>
                </a:solidFill>
                <a:latin typeface="Times New Roman"/>
                <a:cs typeface="Times New Roman"/>
              </a:rPr>
              <a:t>l</a:t>
            </a:r>
            <a:r>
              <a:rPr sz="1500" baseline="-8696" dirty="0" smtClean="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sz="1500" baseline="-8696" dirty="0" smtClean="0">
                <a:solidFill>
                  <a:srgbClr val="545454"/>
                </a:solidFill>
                <a:latin typeface="Times New Roman"/>
                <a:cs typeface="Times New Roman"/>
              </a:rPr>
              <a:t>/</a:t>
            </a:r>
            <a:r>
              <a:rPr sz="1500" baseline="-8696" dirty="0" smtClean="0">
                <a:solidFill>
                  <a:srgbClr val="1C1C1C"/>
                </a:solidFill>
                <a:latin typeface="Times New Roman"/>
                <a:cs typeface="Times New Roman"/>
              </a:rPr>
              <a:t>um</a:t>
            </a:r>
            <a:r>
              <a:rPr sz="1500" baseline="-8696" dirty="0" smtClean="0">
                <a:solidFill>
                  <a:srgbClr val="2D2D2D"/>
                </a:solidFill>
                <a:latin typeface="Times New Roman"/>
                <a:cs typeface="Times New Roman"/>
              </a:rPr>
              <a:t>u</a:t>
            </a:r>
            <a:r>
              <a:rPr sz="1500" baseline="-8696" dirty="0" smtClean="0">
                <a:solidFill>
                  <a:srgbClr val="1C1C1C"/>
                </a:solidFill>
                <a:latin typeface="Times New Roman"/>
                <a:cs typeface="Times New Roman"/>
              </a:rPr>
              <a:t>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94400" y="3111500"/>
            <a:ext cx="10160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419">
              <a:lnSpc>
                <a:spcPct val="95825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ap</a:t>
            </a:r>
            <a:r>
              <a:rPr sz="1000" spc="268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nas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010400" y="3111500"/>
            <a:ext cx="6731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9980" marR="256853" algn="ctr">
              <a:lnSpc>
                <a:spcPct val="94401"/>
              </a:lnSpc>
              <a:spcBef>
                <a:spcPts val="455"/>
              </a:spcBef>
            </a:pPr>
            <a:r>
              <a:rPr sz="1000" spc="0" dirty="0" smtClean="0">
                <a:solidFill>
                  <a:srgbClr val="2D2D2D"/>
                </a:solidFill>
                <a:latin typeface="Courier New"/>
                <a:cs typeface="Courier New"/>
              </a:rPr>
              <a:t>1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683500" y="3111500"/>
            <a:ext cx="8890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072" marR="336224" algn="ctr">
              <a:lnSpc>
                <a:spcPct val="95825"/>
              </a:lnSpc>
              <a:spcBef>
                <a:spcPts val="445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572500" y="3111500"/>
            <a:ext cx="11684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828">
              <a:lnSpc>
                <a:spcPct val="95825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191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51300" y="3581400"/>
            <a:ext cx="2159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591">
              <a:lnSpc>
                <a:spcPct val="95825"/>
              </a:lnSpc>
              <a:spcBef>
                <a:spcPts val="385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267200" y="3581400"/>
            <a:ext cx="17272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00" marR="273780" indent="-8310">
              <a:lnSpc>
                <a:spcPct val="96016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Ha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il</a:t>
            </a:r>
            <a:r>
              <a:rPr sz="1000" spc="131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pene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  </a:t>
            </a:r>
            <a:r>
              <a:rPr sz="1000" spc="-25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atau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il</a:t>
            </a:r>
            <a:r>
              <a:rPr sz="1000" spc="231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ern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ikir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 </a:t>
            </a:r>
            <a:r>
              <a:rPr sz="1000" spc="126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ng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dak </a:t>
            </a:r>
            <a:r>
              <a:rPr sz="1000" spc="196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ipublik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 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mpan    </a:t>
            </a:r>
            <a:r>
              <a:rPr sz="1000" spc="-59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perpusta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aan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uru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 </a:t>
            </a:r>
            <a:r>
              <a:rPr sz="1000" spc="125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tingg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94400" y="3581400"/>
            <a:ext cx="10160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L="69731" marR="156256" indent="8308">
              <a:lnSpc>
                <a:spcPts val="1149"/>
              </a:lnSpc>
              <a:spcBef>
                <a:spcPts val="200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Setiap   </a:t>
            </a:r>
            <a:r>
              <a:rPr sz="1000" spc="14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il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peneliti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10400" y="3581400"/>
            <a:ext cx="6731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03350" marR="257481" algn="ctr">
              <a:lnSpc>
                <a:spcPct val="94401"/>
              </a:lnSpc>
              <a:spcBef>
                <a:spcPts val="2367"/>
              </a:spcBef>
            </a:pPr>
            <a:r>
              <a:rPr sz="1000" spc="0" dirty="0" smtClean="0">
                <a:solidFill>
                  <a:srgbClr val="3D3D3D"/>
                </a:solidFill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683500" y="3581400"/>
            <a:ext cx="8890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5"/>
              </a:spcBef>
            </a:pPr>
            <a:endParaRPr sz="600"/>
          </a:p>
          <a:p>
            <a:pPr marL="407364" marR="374069" algn="ctr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572500" y="3581400"/>
            <a:ext cx="11684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1827">
              <a:lnSpc>
                <a:spcPct val="95825"/>
              </a:lnSpc>
              <a:spcBef>
                <a:spcPts val="2233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223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98700" y="4495800"/>
            <a:ext cx="2032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52">
              <a:lnSpc>
                <a:spcPct val="95825"/>
              </a:lnSpc>
              <a:spcBef>
                <a:spcPts val="475"/>
              </a:spcBef>
            </a:pPr>
            <a:r>
              <a:rPr sz="900" spc="0" dirty="0" smtClean="0">
                <a:solidFill>
                  <a:srgbClr val="1C1C1C"/>
                </a:solidFill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01900" y="4495800"/>
            <a:ext cx="15494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956" marR="303621" indent="-4161">
              <a:lnSpc>
                <a:spcPct val="95729"/>
              </a:lnSpc>
              <a:spcBef>
                <a:spcPts val="195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ner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ema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kan   </a:t>
            </a:r>
            <a:r>
              <a:rPr sz="1000" spc="103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200" i="1" spc="0" dirty="0" smtClean="0">
                <a:solidFill>
                  <a:srgbClr val="545454"/>
                </a:solidFill>
                <a:latin typeface="Arial"/>
                <a:cs typeface="Arial"/>
              </a:rPr>
              <a:t>I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adur  </a:t>
            </a:r>
            <a:r>
              <a:rPr sz="1000" spc="21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buku ilm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iah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51300" y="4495800"/>
            <a:ext cx="19431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6"/>
              </a:spcBef>
            </a:pPr>
            <a:endParaRPr sz="950"/>
          </a:p>
          <a:p>
            <a:pPr marL="34410" marR="213484" indent="-5">
              <a:lnSpc>
                <a:spcPts val="1150"/>
              </a:lnSpc>
              <a:spcBef>
                <a:spcPts val="57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ite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tkan    </a:t>
            </a:r>
            <a:r>
              <a:rPr sz="1000" spc="-119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 </a:t>
            </a:r>
            <a:r>
              <a:rPr sz="1000" spc="108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edarkan se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ara  </a:t>
            </a:r>
            <a:r>
              <a:rPr sz="1000" spc="39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nal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94400" y="4495800"/>
            <a:ext cx="1016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9"/>
              </a:spcBef>
            </a:pPr>
            <a:endParaRPr sz="1400"/>
          </a:p>
          <a:p>
            <a:pPr marL="127934">
              <a:lnSpc>
                <a:spcPct val="95825"/>
              </a:lnSpc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ap </a:t>
            </a:r>
            <a:r>
              <a:rPr sz="1000" spc="251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uk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10400" y="4495800"/>
            <a:ext cx="6731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2"/>
              </a:spcBef>
            </a:pPr>
            <a:endParaRPr sz="600"/>
          </a:p>
          <a:p>
            <a:pPr marL="300654">
              <a:lnSpc>
                <a:spcPct val="94401"/>
              </a:lnSpc>
              <a:spcBef>
                <a:spcPts val="1000"/>
              </a:spcBef>
            </a:pPr>
            <a:r>
              <a:rPr sz="1000" spc="0" dirty="0" smtClean="0">
                <a:solidFill>
                  <a:srgbClr val="1C1C1C"/>
                </a:solidFill>
                <a:latin typeface="Courier New"/>
                <a:cs typeface="Courier New"/>
              </a:rPr>
              <a:t>15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83500" y="4495800"/>
            <a:ext cx="889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1"/>
              </a:spcBef>
            </a:pPr>
            <a:endParaRPr sz="600"/>
          </a:p>
          <a:p>
            <a:pPr marL="379365" marR="327277" algn="ctr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72500" y="4495800"/>
            <a:ext cx="11684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9"/>
              </a:spcBef>
            </a:pPr>
            <a:endParaRPr sz="1400"/>
          </a:p>
          <a:p>
            <a:pPr marL="101841">
              <a:lnSpc>
                <a:spcPct val="95825"/>
              </a:lnSpc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Semua   </a:t>
            </a:r>
            <a:r>
              <a:rPr sz="1000" spc="214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98700" y="4978400"/>
            <a:ext cx="2032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63">
              <a:lnSpc>
                <a:spcPts val="1585"/>
              </a:lnSpc>
              <a:spcBef>
                <a:spcPts val="79"/>
              </a:spcBef>
            </a:pPr>
            <a:r>
              <a:rPr sz="14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01900" y="4978400"/>
            <a:ext cx="15494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966" marR="25527" indent="-5">
              <a:lnSpc>
                <a:spcPts val="1080"/>
              </a:lnSpc>
              <a:spcBef>
                <a:spcPts val="474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it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/</a:t>
            </a:r>
            <a:r>
              <a:rPr sz="1000" spc="26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yu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ng karya   </a:t>
            </a:r>
            <a:r>
              <a:rPr sz="1000" spc="29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il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miah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51300" y="4978400"/>
            <a:ext cx="19431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 marL="34420" marR="217395" indent="-5">
              <a:lnSpc>
                <a:spcPts val="1080"/>
              </a:lnSpc>
              <a:spcBef>
                <a:spcPts val="54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te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   </a:t>
            </a:r>
            <a:r>
              <a:rPr sz="1000" spc="-5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 </a:t>
            </a:r>
            <a:r>
              <a:rPr sz="1000" spc="108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edarkan se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 </a:t>
            </a:r>
            <a:r>
              <a:rPr sz="1000" spc="24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asi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94400" y="4978400"/>
            <a:ext cx="10160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7"/>
              </a:spcBef>
            </a:pPr>
            <a:endParaRPr sz="1000"/>
          </a:p>
          <a:p>
            <a:pPr marL="127944">
              <a:lnSpc>
                <a:spcPct val="95825"/>
              </a:lnSpc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ia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 </a:t>
            </a:r>
            <a:r>
              <a:rPr sz="1000" spc="162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buku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10400" y="4978400"/>
            <a:ext cx="6731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71"/>
              </a:spcBef>
            </a:pPr>
            <a:endParaRPr sz="1100"/>
          </a:p>
          <a:p>
            <a:pPr marL="278439" marR="215336" algn="ctr">
              <a:lnSpc>
                <a:spcPct val="94401"/>
              </a:lnSpc>
            </a:pPr>
            <a:r>
              <a:rPr sz="1000" dirty="0" smtClean="0">
                <a:solidFill>
                  <a:srgbClr val="1C1C1C"/>
                </a:solidFill>
                <a:latin typeface="Courier New"/>
                <a:cs typeface="Courier New"/>
              </a:rPr>
              <a:t>1</a:t>
            </a:r>
            <a:r>
              <a:rPr sz="1000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83500" y="4978400"/>
            <a:ext cx="8890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5"/>
              </a:spcBef>
            </a:pPr>
            <a:endParaRPr sz="1400"/>
          </a:p>
          <a:p>
            <a:pPr marL="411674" marR="363025" algn="ctr">
              <a:lnSpc>
                <a:spcPct val="95825"/>
              </a:lnSpc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72500" y="4978400"/>
            <a:ext cx="1168400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7"/>
              </a:spcBef>
            </a:pPr>
            <a:endParaRPr sz="1000"/>
          </a:p>
          <a:p>
            <a:pPr marL="101851">
              <a:lnSpc>
                <a:spcPct val="95825"/>
              </a:lnSpc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163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98700" y="5346700"/>
            <a:ext cx="203200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762">
              <a:lnSpc>
                <a:spcPct val="95825"/>
              </a:lnSpc>
              <a:spcBef>
                <a:spcPts val="420"/>
              </a:spcBef>
            </a:pPr>
            <a:r>
              <a:rPr sz="900" spc="0" dirty="0" smtClean="0">
                <a:solidFill>
                  <a:srgbClr val="1C1C1C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1900" y="5346700"/>
            <a:ext cx="1549400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974">
              <a:lnSpc>
                <a:spcPct val="95825"/>
              </a:lnSpc>
              <a:spcBef>
                <a:spcPts val="33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bua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 </a:t>
            </a:r>
            <a:r>
              <a:rPr sz="1000" spc="56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encana</a:t>
            </a:r>
            <a:endParaRPr sz="1000">
              <a:latin typeface="Times New Roman"/>
              <a:cs typeface="Times New Roman"/>
            </a:endParaRPr>
          </a:p>
          <a:p>
            <a:pPr marL="45970">
              <a:lnSpc>
                <a:spcPts val="1080"/>
              </a:lnSpc>
              <a:spcBef>
                <a:spcPts val="54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dan  </a:t>
            </a:r>
            <a:r>
              <a:rPr sz="1000" spc="84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karya   </a:t>
            </a:r>
            <a:r>
              <a:rPr sz="1000" spc="64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tekn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  <a:p>
            <a:pPr marL="37659">
              <a:lnSpc>
                <a:spcPct val="95825"/>
              </a:lnSpc>
              <a:spcBef>
                <a:spcPts val="36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  </a:t>
            </a:r>
            <a:r>
              <a:rPr sz="1000" spc="169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paten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51300" y="5346700"/>
            <a:ext cx="2159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244">
              <a:lnSpc>
                <a:spcPct val="94401"/>
              </a:lnSpc>
              <a:spcBef>
                <a:spcPts val="430"/>
              </a:spcBef>
            </a:pPr>
            <a:r>
              <a:rPr sz="1000" spc="0" dirty="0" smtClean="0">
                <a:solidFill>
                  <a:srgbClr val="3D3D3D"/>
                </a:solidFill>
                <a:latin typeface="Courier New"/>
                <a:cs typeface="Courier New"/>
              </a:rPr>
              <a:t>1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67200" y="5346700"/>
            <a:ext cx="17272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16">
              <a:lnSpc>
                <a:spcPct val="95825"/>
              </a:lnSpc>
              <a:spcBef>
                <a:spcPts val="330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ern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94400" y="5346700"/>
            <a:ext cx="1016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816" marR="242809" indent="149632">
              <a:lnSpc>
                <a:spcPts val="1150"/>
              </a:lnSpc>
              <a:spcBef>
                <a:spcPts val="367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Setiap rancangan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10400" y="5346700"/>
            <a:ext cx="6731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813" marR="208340" algn="ctr">
              <a:lnSpc>
                <a:spcPct val="94401"/>
              </a:lnSpc>
              <a:spcBef>
                <a:spcPts val="430"/>
              </a:spcBef>
            </a:pPr>
            <a:r>
              <a:rPr sz="1000" spc="0" dirty="0" smtClean="0">
                <a:solidFill>
                  <a:srgbClr val="1C1C1C"/>
                </a:solidFill>
                <a:latin typeface="Courier New"/>
                <a:cs typeface="Courier New"/>
              </a:rPr>
              <a:t>6</a:t>
            </a:r>
            <a:r>
              <a:rPr sz="1000" spc="0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83500" y="5346700"/>
            <a:ext cx="889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9374" marR="327268" algn="ctr">
              <a:lnSpc>
                <a:spcPct val="95825"/>
              </a:lnSpc>
              <a:spcBef>
                <a:spcPts val="42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72500" y="5346700"/>
            <a:ext cx="1168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850">
              <a:lnSpc>
                <a:spcPct val="95825"/>
              </a:lnSpc>
              <a:spcBef>
                <a:spcPts val="295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163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51300" y="5676900"/>
            <a:ext cx="2159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90">
              <a:lnSpc>
                <a:spcPct val="94401"/>
              </a:lnSpc>
              <a:spcBef>
                <a:spcPts val="380"/>
              </a:spcBef>
            </a:pPr>
            <a:r>
              <a:rPr sz="1000" dirty="0" smtClean="0">
                <a:solidFill>
                  <a:srgbClr val="2D2D2D"/>
                </a:solidFill>
                <a:latin typeface="Courier New"/>
                <a:cs typeface="Courier New"/>
              </a:rPr>
              <a:t>2</a:t>
            </a:r>
            <a:r>
              <a:rPr sz="1000" dirty="0" smtClean="0">
                <a:solidFill>
                  <a:srgbClr val="1C1C1C"/>
                </a:solidFill>
                <a:latin typeface="Courier New"/>
                <a:cs typeface="Courier New"/>
              </a:rPr>
              <a:t>.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67200" y="5676900"/>
            <a:ext cx="17272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27">
              <a:lnSpc>
                <a:spcPct val="95825"/>
              </a:lnSpc>
              <a:spcBef>
                <a:spcPts val="280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iona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94400" y="5676900"/>
            <a:ext cx="1016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826" marR="163284" indent="149627">
              <a:lnSpc>
                <a:spcPct val="98220"/>
              </a:lnSpc>
              <a:spcBef>
                <a:spcPts val="250"/>
              </a:spcBef>
            </a:pP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Set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ap 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can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10400" y="5676900"/>
            <a:ext cx="6731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818" marR="208335" algn="ctr">
              <a:lnSpc>
                <a:spcPct val="94401"/>
              </a:lnSpc>
              <a:spcBef>
                <a:spcPts val="380"/>
              </a:spcBef>
            </a:pPr>
            <a:r>
              <a:rPr sz="1000" spc="0" dirty="0" smtClean="0">
                <a:solidFill>
                  <a:srgbClr val="3D3D3D"/>
                </a:solidFill>
                <a:latin typeface="Courier New"/>
                <a:cs typeface="Courier New"/>
              </a:rPr>
              <a:t>4</a:t>
            </a:r>
            <a:r>
              <a:rPr sz="1000" spc="0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83500" y="5676900"/>
            <a:ext cx="889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521" marR="367178" algn="ctr">
              <a:lnSpc>
                <a:spcPct val="95825"/>
              </a:lnSpc>
              <a:spcBef>
                <a:spcPts val="315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72500" y="5676900"/>
            <a:ext cx="1168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855">
              <a:lnSpc>
                <a:spcPct val="95825"/>
              </a:lnSpc>
              <a:spcBef>
                <a:spcPts val="250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mu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192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98700" y="6007100"/>
            <a:ext cx="203200" cy="105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85">
              <a:lnSpc>
                <a:spcPct val="95825"/>
              </a:lnSpc>
              <a:spcBef>
                <a:spcPts val="265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01900" y="6007100"/>
            <a:ext cx="1549400" cy="105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980" marR="107890" indent="-8309" algn="just">
              <a:lnSpc>
                <a:spcPct val="97262"/>
              </a:lnSpc>
              <a:spcBef>
                <a:spcPts val="265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em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bua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rancanga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 d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an </a:t>
            </a:r>
            <a:r>
              <a:rPr sz="1000" spc="14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ka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rya tekn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gi</a:t>
            </a: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,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angan  </a:t>
            </a:r>
            <a:r>
              <a:rPr sz="1000" spc="5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dan  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arya se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  <a:p>
            <a:pPr marL="45979" marR="282409" algn="just">
              <a:lnSpc>
                <a:spcPts val="1095"/>
              </a:lnSpc>
              <a:spcBef>
                <a:spcPts val="54"/>
              </a:spcBef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mon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um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ental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/</a:t>
            </a:r>
            <a:r>
              <a:rPr sz="1000" spc="23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  <a:p>
            <a:pPr marL="45981" marR="301101" indent="-5">
              <a:lnSpc>
                <a:spcPts val="1150"/>
              </a:lnSpc>
              <a:spcBef>
                <a:spcPts val="12"/>
              </a:spcBef>
            </a:pP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pertun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ukan</a:t>
            </a:r>
            <a:r>
              <a:rPr sz="10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/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arya sas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tra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51300" y="6007100"/>
            <a:ext cx="2159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109253">
              <a:lnSpc>
                <a:spcPct val="94401"/>
              </a:lnSpc>
            </a:pPr>
            <a:r>
              <a:rPr sz="1000" spc="0" dirty="0" smtClean="0">
                <a:solidFill>
                  <a:srgbClr val="3D3D3D"/>
                </a:solidFill>
                <a:latin typeface="Courier New"/>
                <a:cs typeface="Courier New"/>
              </a:rPr>
              <a:t>1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67200" y="6007100"/>
            <a:ext cx="17272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0"/>
              </a:spcBef>
            </a:pPr>
            <a:endParaRPr sz="850"/>
          </a:p>
          <a:p>
            <a:pPr marL="38825">
              <a:lnSpc>
                <a:spcPct val="95825"/>
              </a:lnSpc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193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nt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nas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94400" y="6007100"/>
            <a:ext cx="10160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835" marR="159892" indent="149626">
              <a:lnSpc>
                <a:spcPts val="1110"/>
              </a:lnSpc>
              <a:spcBef>
                <a:spcPts val="365"/>
              </a:spcBef>
            </a:pP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tiap 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ran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can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g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10400" y="6007100"/>
            <a:ext cx="6731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marL="284050">
              <a:lnSpc>
                <a:spcPct val="94401"/>
              </a:lnSpc>
            </a:pPr>
            <a:r>
              <a:rPr sz="1000" spc="0" dirty="0" smtClean="0">
                <a:solidFill>
                  <a:srgbClr val="2D2D2D"/>
                </a:solidFill>
                <a:latin typeface="Courier New"/>
                <a:cs typeface="Courier New"/>
              </a:rPr>
              <a:t>20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83500" y="6007100"/>
            <a:ext cx="8890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marL="379384" marR="327258" algn="ctr">
              <a:lnSpc>
                <a:spcPts val="994"/>
              </a:lnSpc>
              <a:spcBef>
                <a:spcPts val="1049"/>
              </a:spcBef>
            </a:pPr>
            <a:r>
              <a:rPr sz="1350" b="1" spc="0" baseline="-3220" dirty="0" smtClean="0">
                <a:solidFill>
                  <a:srgbClr val="010101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72500" y="6007100"/>
            <a:ext cx="11684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7"/>
              </a:spcBef>
            </a:pPr>
            <a:endParaRPr sz="850"/>
          </a:p>
          <a:p>
            <a:pPr marL="101869">
              <a:lnSpc>
                <a:spcPct val="95825"/>
              </a:lnSpc>
            </a:pP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Semu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163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Jen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51300" y="6324600"/>
            <a:ext cx="2159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2"/>
              </a:spcBef>
            </a:pPr>
            <a:endParaRPr sz="900"/>
          </a:p>
          <a:p>
            <a:pPr marL="92627">
              <a:lnSpc>
                <a:spcPct val="95825"/>
              </a:lnSpc>
            </a:pP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7200" y="6324600"/>
            <a:ext cx="17272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0"/>
              </a:spcBef>
            </a:pPr>
            <a:endParaRPr sz="900"/>
          </a:p>
          <a:p>
            <a:pPr marL="38826">
              <a:lnSpc>
                <a:spcPct val="95825"/>
              </a:lnSpc>
            </a:pP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ngka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29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nas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4400" y="6324600"/>
            <a:ext cx="10160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830" marR="192088" indent="149632">
              <a:lnSpc>
                <a:spcPts val="1150"/>
              </a:lnSpc>
              <a:spcBef>
                <a:spcPts val="392"/>
              </a:spcBef>
            </a:pP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Se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ia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 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ran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c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angan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10400" y="6324600"/>
            <a:ext cx="6731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marL="278453" marR="215322" algn="ctr">
              <a:lnSpc>
                <a:spcPct val="94401"/>
              </a:lnSpc>
            </a:pPr>
            <a:r>
              <a:rPr sz="1000" dirty="0" smtClean="0">
                <a:solidFill>
                  <a:srgbClr val="2D2D2D"/>
                </a:solidFill>
                <a:latin typeface="Courier New"/>
                <a:cs typeface="Courier New"/>
              </a:rPr>
              <a:t>1</a:t>
            </a:r>
            <a:r>
              <a:rPr sz="1000" dirty="0" smtClean="0">
                <a:solidFill>
                  <a:srgbClr val="3D3D3D"/>
                </a:solidFill>
                <a:latin typeface="Courier New"/>
                <a:cs typeface="Courier New"/>
              </a:rPr>
              <a:t>5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3500" y="6324600"/>
            <a:ext cx="8890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9"/>
              </a:spcBef>
            </a:pPr>
            <a:endParaRPr sz="550"/>
          </a:p>
          <a:p>
            <a:pPr marL="411688" marR="369996" algn="ctr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72500" y="6324600"/>
            <a:ext cx="11684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0"/>
              </a:spcBef>
            </a:pPr>
            <a:endParaRPr sz="900"/>
          </a:p>
          <a:p>
            <a:pPr marL="101860">
              <a:lnSpc>
                <a:spcPct val="95825"/>
              </a:lnSpc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ua  </a:t>
            </a:r>
            <a:r>
              <a:rPr sz="1000" spc="1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.Jen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arig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1300" y="6654800"/>
            <a:ext cx="2159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6"/>
              </a:spcBef>
            </a:pPr>
            <a:endParaRPr sz="1300"/>
          </a:p>
          <a:p>
            <a:pPr marL="75999">
              <a:lnSpc>
                <a:spcPct val="95825"/>
              </a:lnSpc>
            </a:pPr>
            <a:r>
              <a:rPr sz="9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3</a:t>
            </a:r>
            <a:r>
              <a:rPr sz="9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7200" y="6654800"/>
            <a:ext cx="17272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marL="38822">
              <a:lnSpc>
                <a:spcPct val="95825"/>
              </a:lnSpc>
            </a:pPr>
            <a:r>
              <a:rPr sz="1000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ngka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29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94400" y="6654800"/>
            <a:ext cx="10160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4"/>
              </a:spcBef>
            </a:pPr>
            <a:endParaRPr sz="600"/>
          </a:p>
          <a:p>
            <a:pPr marL="177833" marR="159894" indent="149626">
              <a:lnSpc>
                <a:spcPts val="1150"/>
              </a:lnSpc>
              <a:spcBef>
                <a:spcPts val="57"/>
              </a:spcBef>
            </a:pP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Se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ia</a:t>
            </a:r>
            <a:r>
              <a:rPr sz="10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p 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ran</a:t>
            </a:r>
            <a:r>
              <a:rPr sz="1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can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gan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10400" y="6654800"/>
            <a:ext cx="6731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23"/>
              </a:spcBef>
            </a:pPr>
            <a:endParaRPr sz="1300"/>
          </a:p>
          <a:p>
            <a:pPr marL="278450" marR="215325" algn="ctr">
              <a:lnSpc>
                <a:spcPct val="94401"/>
              </a:lnSpc>
            </a:pPr>
            <a:r>
              <a:rPr sz="1000" dirty="0" smtClean="0">
                <a:solidFill>
                  <a:srgbClr val="2D2D2D"/>
                </a:solidFill>
                <a:latin typeface="Courier New"/>
                <a:cs typeface="Courier New"/>
              </a:rPr>
              <a:t>1</a:t>
            </a:r>
            <a:r>
              <a:rPr sz="1000" dirty="0" smtClean="0">
                <a:solidFill>
                  <a:srgbClr val="3D3D3D"/>
                </a:solidFill>
                <a:latin typeface="Courier New"/>
                <a:cs typeface="Courier New"/>
              </a:rPr>
              <a:t>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83500" y="6654800"/>
            <a:ext cx="8890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408480" marR="375109" algn="ctr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72500" y="6654800"/>
            <a:ext cx="116840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marL="101861">
              <a:lnSpc>
                <a:spcPct val="95825"/>
              </a:lnSpc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ua  </a:t>
            </a:r>
            <a:r>
              <a:rPr sz="1000" spc="1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.Jen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arig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6300" y="1397000"/>
            <a:ext cx="3048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7969">
              <a:lnSpc>
                <a:spcPct val="95825"/>
              </a:lnSpc>
              <a:spcBef>
                <a:spcPts val="1400"/>
              </a:spcBef>
            </a:pPr>
            <a:r>
              <a:rPr sz="1000" b="1" dirty="0" smtClean="0">
                <a:solidFill>
                  <a:srgbClr val="1C1C1C"/>
                </a:solidFill>
                <a:latin typeface="Times New Roman"/>
                <a:cs typeface="Times New Roman"/>
              </a:rPr>
              <a:t>N</a:t>
            </a:r>
            <a:r>
              <a:rPr sz="1000" b="1" dirty="0" smtClean="0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1100" y="1397000"/>
            <a:ext cx="9525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6212">
              <a:lnSpc>
                <a:spcPct val="95825"/>
              </a:lnSpc>
              <a:spcBef>
                <a:spcPts val="1400"/>
              </a:spcBef>
            </a:pPr>
            <a:r>
              <a:rPr sz="1000" b="1" dirty="0" smtClean="0">
                <a:solidFill>
                  <a:srgbClr val="1C1C1C"/>
                </a:solidFill>
                <a:latin typeface="Times New Roman"/>
                <a:cs typeface="Times New Roman"/>
              </a:rPr>
              <a:t>UN</a:t>
            </a:r>
            <a:r>
              <a:rPr sz="1000" b="1" dirty="0" smtClean="0">
                <a:solidFill>
                  <a:srgbClr val="010101"/>
                </a:solidFill>
                <a:latin typeface="Times New Roman"/>
                <a:cs typeface="Times New Roman"/>
              </a:rPr>
              <a:t>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3600" y="1397000"/>
            <a:ext cx="16256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92968">
              <a:lnSpc>
                <a:spcPct val="95825"/>
              </a:lnSpc>
              <a:spcBef>
                <a:spcPts val="140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SUB </a:t>
            </a:r>
            <a:r>
              <a:rPr sz="1000" b="1" spc="185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9200" y="1397000"/>
            <a:ext cx="22733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49001" marR="788841" algn="ctr">
              <a:lnSpc>
                <a:spcPct val="95825"/>
              </a:lnSpc>
              <a:spcBef>
                <a:spcPts val="140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2500" y="1397000"/>
            <a:ext cx="10160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293477" marR="249302" indent="-70656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SATUAN </a:t>
            </a:r>
            <a:endParaRPr sz="1000">
              <a:latin typeface="Times New Roman"/>
              <a:cs typeface="Times New Roman"/>
            </a:endParaRPr>
          </a:p>
          <a:p>
            <a:pPr marL="293477" marR="249302">
              <a:lnSpc>
                <a:spcPts val="1149"/>
              </a:lnSpc>
              <a:spcBef>
                <a:spcPts val="192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HAS</a:t>
            </a:r>
            <a:r>
              <a:rPr sz="1000" b="1" spc="29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b="1" spc="-75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8500" y="1397000"/>
            <a:ext cx="6604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marL="52077" marR="35719" indent="1283" algn="ctr">
              <a:lnSpc>
                <a:spcPts val="1149"/>
              </a:lnSpc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G</a:t>
            </a:r>
            <a:r>
              <a:rPr sz="1000" b="1" spc="-37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KA </a:t>
            </a:r>
            <a:endParaRPr sz="1000">
              <a:latin typeface="Times New Roman"/>
              <a:cs typeface="Times New Roman"/>
            </a:endParaRPr>
          </a:p>
          <a:p>
            <a:pPr marL="52077" marR="35719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KREDIT </a:t>
            </a:r>
            <a:endParaRPr sz="1000">
              <a:latin typeface="Times New Roman"/>
              <a:cs typeface="Times New Roman"/>
            </a:endParaRPr>
          </a:p>
          <a:p>
            <a:pPr marL="52077" marR="35719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(</a:t>
            </a:r>
            <a:r>
              <a:rPr sz="1000" b="1" spc="-64" dirty="0" smtClean="0">
                <a:solidFill>
                  <a:srgbClr val="1C1C1C"/>
                </a:solidFill>
                <a:latin typeface="Times New Roman"/>
                <a:cs typeface="Times New Roman"/>
              </a:rPr>
              <a:t>'</a:t>
            </a: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KUM)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08900" y="1397000"/>
            <a:ext cx="8890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69170" marR="51771" indent="23402" algn="ctr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SKS </a:t>
            </a:r>
            <a:r>
              <a:rPr sz="1000" b="1" spc="244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BKD </a:t>
            </a:r>
            <a:endParaRPr sz="1000">
              <a:latin typeface="Times New Roman"/>
              <a:cs typeface="Times New Roman"/>
            </a:endParaRPr>
          </a:p>
          <a:p>
            <a:pPr marL="69170" marR="51771" algn="ctr">
              <a:lnSpc>
                <a:spcPts val="1149"/>
              </a:lnSpc>
              <a:spcBef>
                <a:spcPts val="142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PER </a:t>
            </a:r>
            <a:endParaRPr sz="1000">
              <a:latin typeface="Times New Roman"/>
              <a:cs typeface="Times New Roman"/>
            </a:endParaRPr>
          </a:p>
          <a:p>
            <a:pPr marL="69170" marR="51771" algn="ctr">
              <a:lnSpc>
                <a:spcPts val="1149"/>
              </a:lnSpc>
              <a:spcBef>
                <a:spcPts val="142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1C1C1C"/>
                </a:solidFill>
                <a:latin typeface="Times New Roman"/>
                <a:cs typeface="Times New Roman"/>
              </a:rPr>
              <a:t>E</a:t>
            </a:r>
            <a:r>
              <a:rPr sz="1000" b="1" spc="-119" dirty="0" smtClean="0">
                <a:solidFill>
                  <a:srgbClr val="1C1C1C"/>
                </a:solidFill>
                <a:latin typeface="Times New Roman"/>
                <a:cs typeface="Times New Roman"/>
              </a:rPr>
              <a:t>M</a:t>
            </a: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ESTER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7900" y="1397000"/>
            <a:ext cx="11557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226052" marR="83537" indent="-149627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PELAKSANAAN </a:t>
            </a:r>
            <a:endParaRPr sz="1000">
              <a:latin typeface="Times New Roman"/>
              <a:cs typeface="Times New Roman"/>
            </a:endParaRPr>
          </a:p>
          <a:p>
            <a:pPr marL="226052" marR="83537">
              <a:lnSpc>
                <a:spcPts val="1149"/>
              </a:lnSpc>
              <a:spcBef>
                <a:spcPts val="192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00" y="2095500"/>
            <a:ext cx="3048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481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1100" y="2095500"/>
            <a:ext cx="9525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0864" marR="408445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3600" y="2095500"/>
            <a:ext cx="16256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0253" marR="741046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9200" y="2095500"/>
            <a:ext cx="22733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4718" marR="1065391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2500" y="2095500"/>
            <a:ext cx="10160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3185" marR="439624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500" y="2095500"/>
            <a:ext cx="6604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240" marR="247969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8900" y="2095500"/>
            <a:ext cx="8890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875" marR="371824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7900" y="2095500"/>
            <a:ext cx="11557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1232" marR="508262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300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300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ject 128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810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762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6299" y="13081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810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081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81099" y="13081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081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08199" y="13081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718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74899" y="13081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718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71899" y="13081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000499" y="13081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48199" y="1308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578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38699" y="13081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57899" y="13081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37399" y="13081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57899" y="13081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373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7723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37399" y="1308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723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648699" y="13081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72399" y="1308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48699" y="13081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817099" y="13081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648699" y="1308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62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810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810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081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1081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718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718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578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373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723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723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648699" y="1485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62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810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6299" y="17907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810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081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81099" y="1790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081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108199" y="17907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718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374899" y="17907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718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771899" y="1790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00499" y="17907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48199" y="1790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578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38699" y="17907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578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1373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57899" y="17907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1373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723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37399" y="1790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7723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6486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772399" y="1790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486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817099" y="1663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648699" y="1790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62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810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6299" y="17907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810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081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81099" y="1790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1081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08199" y="17907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08199" y="20066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7718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374899" y="17907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0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74899" y="20066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7718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771899" y="1790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771899" y="2006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000499" y="17907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000499" y="20066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48199" y="1790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648199" y="2006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0578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38699" y="17907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838699" y="20066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578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1373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57899" y="17907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057899" y="20066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373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723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137399" y="1790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137399" y="2006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7723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6486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72399" y="1790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772399" y="2006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6486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817099" y="1790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648699" y="1790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565B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648699" y="2006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62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810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810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081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1081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3748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08199" y="20066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3748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718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74899" y="20066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718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578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71899" y="20066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578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1373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57899" y="20066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1373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723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137399" y="2006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723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486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72399" y="2006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6486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817099" y="2006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648699" y="2006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762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810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810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081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1081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48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748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7718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7718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578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57899" y="2197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37399" y="2197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1373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723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723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6486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6486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817099" y="2197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762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810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810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081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1081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3748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3748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7718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7718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0578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1373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7723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7723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6486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486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817099" y="2336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762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810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810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081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081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48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3748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7718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718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578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578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1373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373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723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7723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6486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6486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817099" y="24892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762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810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810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1081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1081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3748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08199" y="27686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748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718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374899" y="27686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7718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0578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771899" y="27686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0578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1373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057899" y="27686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1373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7723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137399" y="2768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7723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6486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772399" y="2768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6486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817099" y="2628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648699" y="2768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762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810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1810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081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1081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3748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08199" y="27686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3748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7718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374899" y="27686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7718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578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771899" y="27686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0578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1373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057899" y="27686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1373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7723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137399" y="2768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7723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6486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772399" y="2768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6486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817099" y="2768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648699" y="2768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762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810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810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081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081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3748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3748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7718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7718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0578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0578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1373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1373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7723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7723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648699" y="29591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648699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817099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762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810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810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081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081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3748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3748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718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718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0578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0578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1373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1373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7723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7723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648699" y="31115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762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1810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1810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081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081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3748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108199" y="33782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3748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718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374899" y="33782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718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771899" y="3378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648199" y="33782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0578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38699" y="3378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578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1373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057899" y="33782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1373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7723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137399" y="33782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7723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6486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772399" y="3378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6486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817099" y="3251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648699" y="3378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762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1810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1810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1081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1081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3748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108199" y="33782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3748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7718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374899" y="33782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7718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0004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771899" y="3378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0004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578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000499" y="337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000499" y="35814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0578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1373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057899" y="33782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057899" y="35814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1373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7723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137399" y="33782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137399" y="35814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7723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6486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772399" y="3378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772399" y="3581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6486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817099" y="3378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648699" y="3378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648699" y="3581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762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1810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1810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081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1081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3748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3748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7718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7718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0004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0004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6481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000499" y="35814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6481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0578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648199" y="35814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0578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1373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057899" y="35814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1373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7723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137399" y="35814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7723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6486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772399" y="3581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6486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817099" y="3581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648699" y="3581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762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810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1810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1081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1081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3748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3748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7718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7718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0004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0004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6481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6481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0578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648199" y="39116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0578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1373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57899" y="39116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1373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7723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137399" y="3911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7723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6486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772399" y="3911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6486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817099" y="3733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648699" y="3911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762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1810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1810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081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081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3748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3748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7718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7718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0004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0004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6481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6481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8386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648199" y="3911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8386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0578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838699" y="39116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0578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1373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57899" y="39116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1373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7723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37399" y="3911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7723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6486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772399" y="39116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6486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817099" y="3911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648699" y="3911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762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810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810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1081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1081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3748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3748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7718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7718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0004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0004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481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481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8386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48199" y="4241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8386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0578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838699" y="42418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0578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1373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057899" y="42418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1373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7723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137399" y="42418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7723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6486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772399" y="42418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6486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817099" y="4102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648699" y="4241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762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810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810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1081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1081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3748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3748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7718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7718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0004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0004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481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481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8386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48199" y="4241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48199" y="44450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8386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0578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38699" y="42418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838699" y="44450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0578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373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057899" y="42418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057899" y="44450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1373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7723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137399" y="42418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137399" y="44450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7723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6486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772399" y="42418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772399" y="44450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6486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817099" y="4241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648699" y="4241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648699" y="44450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762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1810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810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1081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1081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3748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3748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7718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7718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004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0004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6481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000499" y="46355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6481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8386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648199" y="44450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648199" y="4635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8386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0578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838699" y="44450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838699" y="46355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0578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1373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57899" y="44450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57899" y="46355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1373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7723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137399" y="44450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137399" y="4635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7723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6486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772399" y="44450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772399" y="4635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86486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817099" y="4445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648699" y="44450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648699" y="46355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762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810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810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1081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1081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3748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3748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7718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7718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0004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0004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6481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000499" y="46355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6481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0578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648199" y="46355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0578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1373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057899" y="46355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1373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7723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137399" y="4635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7723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6486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772399" y="4635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6486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817099" y="4635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648699" y="46355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8762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1810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1810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1081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1081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3748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3748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7718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7718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0004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0004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6481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6481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0578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0578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1373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1373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7723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7723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86486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86486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817099" y="48260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8762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1810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1810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1081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1081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3748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3748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7718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7718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0004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0004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6481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6481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0578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648199" y="51054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700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0578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1373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057899" y="51054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1373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7723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137399" y="51054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7723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6486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772399" y="5105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86486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9817099" y="49657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648699" y="5105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762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10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10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1081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1081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3748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3748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7718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7718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0004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0004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6481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6481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8386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648199" y="5105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696E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8386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0578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838699" y="51054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0578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1373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057899" y="51054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1373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7723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137399" y="51054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7723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6486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7772399" y="51054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6486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9817099" y="51054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648699" y="5105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7979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762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1810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1810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1081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1081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3748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3748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7718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7718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0004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0004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6481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6481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8386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648199" y="5422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8386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0578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838699" y="54229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0578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1373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057899" y="54229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1373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7723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137399" y="5422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7723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6486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772399" y="5422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6486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817099" y="5308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648699" y="54229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762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1810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1810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1081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1081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3748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3748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7718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7718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0004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0004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6481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6481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8386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648199" y="5422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648199" y="5626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8386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0578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838699" y="54229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838699" y="56261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578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1373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57899" y="54229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57899" y="56261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1373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7723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37399" y="5422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137399" y="5626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7723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6486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772399" y="5422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772399" y="5626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86486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817099" y="5422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648699" y="54229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648699" y="5626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762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1810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1810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1081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1081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748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3748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7718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7718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0004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771899" y="5854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0004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6481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000499" y="58547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6481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8386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648199" y="5626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648199" y="5854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8386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0578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838699" y="56261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838699" y="58547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0578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1373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057899" y="56261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057899" y="58547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1373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7723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137399" y="5626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137399" y="5854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7723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486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772399" y="5626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772399" y="5854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6486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9817099" y="5626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648699" y="5626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648699" y="5854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762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1810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1810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1081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1081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3748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108199" y="60833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3748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7718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374899" y="60833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7718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0004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3771899" y="5854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771899" y="60833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0004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000499" y="5854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000499" y="60833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0578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838699" y="58547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838699" y="60833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0578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1373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057899" y="58547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057899" y="60833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1373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7723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137399" y="5854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137399" y="60833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7723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86486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772399" y="5854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772399" y="6083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6486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9817099" y="58547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8648699" y="5854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8648699" y="6083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8762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1810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1810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1081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1081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3748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108199" y="60833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3748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7718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374899" y="60833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7718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0004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3771899" y="60833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3771899" y="6299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0004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0578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000499" y="60833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000499" y="6299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0578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1373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057899" y="60833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057899" y="62992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1373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7723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137399" y="60833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137399" y="62992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7723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86486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772399" y="60833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772399" y="6299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86486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9817099" y="6083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648699" y="6083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648699" y="6299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762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1810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1810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1081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1081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3748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3748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7718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7718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0004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771899" y="6299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0004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0578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000499" y="6299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0578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1373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057899" y="62992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1373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7723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137399" y="62992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7723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6486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772399" y="6299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1D1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6486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817099" y="62992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648699" y="6299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762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1810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1810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1081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1081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374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374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771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771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0004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771899" y="6616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0004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057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000499" y="66167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2699">
            <a:solidFill>
              <a:srgbClr val="1D1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0578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1373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057899" y="66167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1373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7723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137399" y="6616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7723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86486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772399" y="6616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86486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817099" y="6438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8648699" y="6616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8762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1810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1810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081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081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374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374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3771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3771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0004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771899" y="6616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0004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000499" y="66167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1D1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648199" y="661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1D1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057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838699" y="66167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1D1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0578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1373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057899" y="66167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1373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7723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137399" y="6616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7723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86486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772399" y="66167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86486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9817099" y="6616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648699" y="6616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8762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1810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1810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1081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1081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3748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3748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7718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7718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0004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0004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0578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0578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1373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1373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7723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7723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86486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86486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9817099" y="67310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8762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1810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1810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1081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1081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3748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3748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7718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7718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0004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0004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578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578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1373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1373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7723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7723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86486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86486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9817099" y="6858000"/>
            <a:ext cx="0" cy="152399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8762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1810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1810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1081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1081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3748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108199" y="71501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3748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7718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374899" y="71501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7718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0004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771899" y="71501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0004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000499" y="71501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48199" y="7150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60578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838699" y="71501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0578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1373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057899" y="7150100"/>
            <a:ext cx="1079499" cy="0"/>
          </a:xfrm>
          <a:custGeom>
            <a:avLst/>
            <a:gdLst/>
            <a:ahLst/>
            <a:cxnLst/>
            <a:rect l="l" t="t" r="r" b="b"/>
            <a:pathLst>
              <a:path w="1079499">
                <a:moveTo>
                  <a:pt x="0" y="0"/>
                </a:moveTo>
                <a:lnTo>
                  <a:pt x="1079499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1373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7723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137399" y="7150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7723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86486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772399" y="71501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86486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9817099" y="7010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648699" y="7150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6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39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74699" y="10795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474212" y="710184"/>
            <a:ext cx="161020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I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089652" y="710184"/>
            <a:ext cx="93157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022340" y="710184"/>
            <a:ext cx="65770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6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703184" y="1586315"/>
            <a:ext cx="789164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dirty="0" smtClean="0">
                <a:solidFill>
                  <a:srgbClr val="010101"/>
                </a:solidFill>
                <a:latin typeface="Arial"/>
                <a:cs typeface="Arial"/>
              </a:rPr>
              <a:t>KEGI</a:t>
            </a:r>
            <a:r>
              <a:rPr sz="900" b="1" spc="-134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1D1D1D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671474" y="3762987"/>
            <a:ext cx="61369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emes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311554" y="3762987"/>
            <a:ext cx="690040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ata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 </a:t>
            </a:r>
            <a:r>
              <a:rPr sz="1000" spc="-9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277604" y="6963326"/>
            <a:ext cx="1314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1C473F"/>
                </a:solidFill>
                <a:latin typeface="Tahoma"/>
                <a:cs typeface="Tahoma"/>
              </a:rPr>
              <a:t>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76299" y="1308100"/>
            <a:ext cx="304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7"/>
              </a:spcBef>
            </a:pPr>
            <a:endParaRPr sz="700"/>
          </a:p>
          <a:p>
            <a:pPr marL="83814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NP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81099" y="1308100"/>
            <a:ext cx="9270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215432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UN</a:t>
            </a:r>
            <a:r>
              <a:rPr sz="900" b="1" spc="119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SUR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08199" y="1308100"/>
            <a:ext cx="16636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427175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SUB  </a:t>
            </a:r>
            <a:r>
              <a:rPr sz="90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UNSUR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71899" y="1308100"/>
            <a:ext cx="2286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745570" marR="841825" algn="ctr">
              <a:lnSpc>
                <a:spcPct val="95825"/>
              </a:lnSpc>
              <a:spcBef>
                <a:spcPts val="100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KEGIATAN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057899" y="1308100"/>
            <a:ext cx="10794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0"/>
              </a:spcBef>
            </a:pPr>
            <a:endParaRPr sz="1000"/>
          </a:p>
          <a:p>
            <a:pPr marL="322107" marR="280632" indent="-66494">
              <a:lnSpc>
                <a:spcPts val="1034"/>
              </a:lnSpc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SATUAN </a:t>
            </a:r>
            <a:endParaRPr sz="900">
              <a:latin typeface="Arial"/>
              <a:cs typeface="Arial"/>
            </a:endParaRPr>
          </a:p>
          <a:p>
            <a:pPr marL="322107" marR="280632">
              <a:lnSpc>
                <a:spcPts val="1034"/>
              </a:lnSpc>
              <a:spcBef>
                <a:spcPts val="11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HA</a:t>
            </a:r>
            <a:r>
              <a:rPr sz="900" b="1" spc="18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SIL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137399" y="1308100"/>
            <a:ext cx="635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926" marR="98766" indent="20791" algn="ctr">
              <a:lnSpc>
                <a:spcPts val="1034"/>
              </a:lnSpc>
              <a:spcBef>
                <a:spcPts val="44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ANGKA </a:t>
            </a:r>
            <a:endParaRPr sz="900">
              <a:latin typeface="Arial"/>
              <a:cs typeface="Arial"/>
            </a:endParaRPr>
          </a:p>
          <a:p>
            <a:pPr marL="34926" marR="98766" algn="ctr">
              <a:lnSpc>
                <a:spcPts val="1034"/>
              </a:lnSpc>
              <a:spcBef>
                <a:spcPts val="142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KREDIT</a:t>
            </a:r>
            <a:endParaRPr sz="900">
              <a:latin typeface="Arial"/>
              <a:cs typeface="Arial"/>
            </a:endParaRPr>
          </a:p>
          <a:p>
            <a:pPr marL="94171" marR="95783" algn="ctr">
              <a:lnSpc>
                <a:spcPts val="1000"/>
              </a:lnSpc>
              <a:spcBef>
                <a:spcPts val="197"/>
              </a:spcBef>
            </a:pPr>
            <a:r>
              <a:rPr sz="1350" b="1" baseline="-3220" dirty="0" smtClean="0">
                <a:solidFill>
                  <a:srgbClr val="696E5D"/>
                </a:solidFill>
                <a:latin typeface="Arial"/>
                <a:cs typeface="Arial"/>
              </a:rPr>
              <a:t>,</a:t>
            </a:r>
            <a:r>
              <a:rPr sz="1350" b="1" baseline="-3220" dirty="0" smtClean="0">
                <a:solidFill>
                  <a:srgbClr val="010101"/>
                </a:solidFill>
                <a:latin typeface="Arial"/>
                <a:cs typeface="Arial"/>
              </a:rPr>
              <a:t>fKU</a:t>
            </a:r>
            <a:r>
              <a:rPr sz="1350" b="1" spc="-125" baseline="-3220" dirty="0" smtClean="0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sz="1350" b="1" spc="0" baseline="-3220" dirty="0" smtClean="0">
                <a:solidFill>
                  <a:srgbClr val="1D1D1D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772399" y="1308100"/>
            <a:ext cx="8763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55" marR="116132" algn="ctr">
              <a:lnSpc>
                <a:spcPts val="1034"/>
              </a:lnSpc>
              <a:spcBef>
                <a:spcPts val="44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SKS  </a:t>
            </a:r>
            <a:r>
              <a:rPr sz="90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BKD </a:t>
            </a:r>
            <a:endParaRPr sz="900">
              <a:latin typeface="Arial"/>
              <a:cs typeface="Arial"/>
            </a:endParaRPr>
          </a:p>
          <a:p>
            <a:pPr marL="131455" marR="116132" algn="ctr">
              <a:lnSpc>
                <a:spcPts val="1034"/>
              </a:lnSpc>
              <a:spcBef>
                <a:spcPts val="142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PER</a:t>
            </a:r>
            <a:endParaRPr sz="900">
              <a:latin typeface="Arial"/>
              <a:cs typeface="Arial"/>
            </a:endParaRPr>
          </a:p>
          <a:p>
            <a:pPr marL="36906" marR="105962" algn="ctr">
              <a:lnSpc>
                <a:spcPts val="1000"/>
              </a:lnSpc>
              <a:spcBef>
                <a:spcPts val="197"/>
              </a:spcBef>
            </a:pPr>
            <a:r>
              <a:rPr sz="1350" b="1" spc="0" baseline="-3220" dirty="0" smtClean="0">
                <a:solidFill>
                  <a:srgbClr val="010101"/>
                </a:solidFill>
                <a:latin typeface="Arial"/>
                <a:cs typeface="Arial"/>
              </a:rPr>
              <a:t>SEMESTER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648699" y="1308100"/>
            <a:ext cx="11684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0"/>
              </a:spcBef>
            </a:pPr>
            <a:endParaRPr sz="1000"/>
          </a:p>
          <a:p>
            <a:pPr marL="67190">
              <a:lnSpc>
                <a:spcPct val="95825"/>
              </a:lnSpc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PELAKSANAAN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76299" y="1790700"/>
            <a:ext cx="304800" cy="535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152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  <a:p>
            <a:pPr marL="117050">
              <a:lnSpc>
                <a:spcPct val="95825"/>
              </a:lnSpc>
              <a:spcBef>
                <a:spcPts val="573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IV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81099" y="1790700"/>
            <a:ext cx="927099" cy="535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440" marR="407249" algn="ctr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8362" marR="25860" indent="-8294">
              <a:lnSpc>
                <a:spcPts val="1034"/>
              </a:lnSpc>
              <a:spcBef>
                <a:spcPts val="662"/>
              </a:spcBef>
            </a:pPr>
            <a:r>
              <a:rPr sz="900" b="1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900" b="1" dirty="0" smtClean="0">
                <a:solidFill>
                  <a:srgbClr val="1D1D1D"/>
                </a:solidFill>
                <a:latin typeface="Arial"/>
                <a:cs typeface="Arial"/>
              </a:rPr>
              <a:t>el</a:t>
            </a:r>
            <a:r>
              <a:rPr sz="900" b="1" spc="-64" dirty="0" smtClean="0">
                <a:solidFill>
                  <a:srgbClr val="1D1D1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ksan</a:t>
            </a:r>
            <a:r>
              <a:rPr sz="900" b="1" spc="-20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1D1D1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n </a:t>
            </a:r>
            <a:endParaRPr sz="900">
              <a:latin typeface="Arial"/>
              <a:cs typeface="Arial"/>
            </a:endParaRPr>
          </a:p>
          <a:p>
            <a:pPr marL="28362" marR="25860">
              <a:lnSpc>
                <a:spcPts val="1034"/>
              </a:lnSpc>
              <a:spcBef>
                <a:spcPts val="111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900" b="1" spc="-59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900" b="1" spc="-75" dirty="0" smtClean="0">
                <a:solidFill>
                  <a:srgbClr val="1D1D1D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900" b="1" spc="-64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900" b="1" spc="-59" dirty="0" smtClean="0">
                <a:solidFill>
                  <a:srgbClr val="1D1D1D"/>
                </a:solidFill>
                <a:latin typeface="Arial"/>
                <a:cs typeface="Arial"/>
              </a:rPr>
              <a:t>b</a:t>
            </a:r>
            <a:r>
              <a:rPr sz="900" b="1" spc="-64" dirty="0" smtClean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900" b="1" spc="-104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an </a:t>
            </a:r>
            <a:endParaRPr sz="900">
              <a:latin typeface="Arial"/>
              <a:cs typeface="Arial"/>
            </a:endParaRPr>
          </a:p>
          <a:p>
            <a:pPr marL="28362" marR="25860">
              <a:lnSpc>
                <a:spcPts val="1034"/>
              </a:lnSpc>
              <a:spcBef>
                <a:spcPts val="111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kep</a:t>
            </a:r>
            <a:r>
              <a:rPr sz="900" b="1" spc="-134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900" b="1" spc="-64" dirty="0" smtClean="0">
                <a:solidFill>
                  <a:srgbClr val="1D1D1D"/>
                </a:solidFill>
                <a:latin typeface="Arial"/>
                <a:cs typeface="Arial"/>
              </a:rPr>
              <a:t>d</a:t>
            </a: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a </a:t>
            </a:r>
            <a:endParaRPr sz="900">
              <a:latin typeface="Times New Roman"/>
              <a:cs typeface="Times New Roman"/>
            </a:endParaRPr>
          </a:p>
          <a:p>
            <a:pPr marL="28362" marR="25860">
              <a:lnSpc>
                <a:spcPts val="1034"/>
              </a:lnSpc>
              <a:spcBef>
                <a:spcPts val="111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m.asyarakat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108199" y="1790700"/>
            <a:ext cx="166369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8277" marR="770012" algn="ctr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771899" y="1790700"/>
            <a:ext cx="22860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690" marR="1085899" algn="ctr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57899" y="1790700"/>
            <a:ext cx="107949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4049" marR="474639" algn="ctr">
              <a:lnSpc>
                <a:spcPts val="1465"/>
              </a:lnSpc>
              <a:spcBef>
                <a:spcPts val="73"/>
              </a:spcBef>
            </a:pPr>
            <a:r>
              <a:rPr sz="13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137399" y="1790700"/>
            <a:ext cx="6350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882" marR="249666" algn="ctr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72399" y="1790700"/>
            <a:ext cx="8763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184" marR="373664" algn="ctr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48699" y="1790700"/>
            <a:ext cx="116840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6696" marR="518673" algn="ctr">
              <a:lnSpc>
                <a:spcPct val="95825"/>
              </a:lnSpc>
              <a:spcBef>
                <a:spcPts val="340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108199" y="2006600"/>
            <a:ext cx="266700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182">
              <a:lnSpc>
                <a:spcPct val="95825"/>
              </a:lnSpc>
              <a:spcBef>
                <a:spcPts val="340"/>
              </a:spcBef>
            </a:pPr>
            <a:r>
              <a:rPr sz="900" spc="0" dirty="0" smtClean="0">
                <a:solidFill>
                  <a:srgbClr val="1D1D1D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74899" y="2006600"/>
            <a:ext cx="1396999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65" marR="78785" indent="8317">
              <a:lnSpc>
                <a:spcPts val="1110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u.ki</a:t>
            </a:r>
            <a:r>
              <a:rPr sz="1000" spc="13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atan pim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inan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771899" y="2006600"/>
            <a:ext cx="2286000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42" marR="208048" indent="8321">
              <a:lnSpc>
                <a:spcPts val="1110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Mend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u.ki</a:t>
            </a:r>
            <a:r>
              <a:rPr sz="1000" spc="13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atan  </a:t>
            </a:r>
            <a:r>
              <a:rPr sz="1000" spc="89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pim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ri pada   </a:t>
            </a:r>
            <a:r>
              <a:rPr sz="1000" spc="123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embaga</a:t>
            </a:r>
            <a:endParaRPr sz="1000">
              <a:latin typeface="Times New Roman"/>
              <a:cs typeface="Times New Roman"/>
            </a:endParaRPr>
          </a:p>
          <a:p>
            <a:pPr marL="22823" marR="220160" indent="8308">
              <a:lnSpc>
                <a:spcPct val="94100"/>
              </a:lnSpc>
              <a:spcBef>
                <a:spcPts val="49"/>
              </a:spcBef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pem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ri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ta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h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565B4F"/>
                </a:solidFill>
                <a:latin typeface="Times New Roman"/>
                <a:cs typeface="Times New Roman"/>
              </a:rPr>
              <a:t>/ </a:t>
            </a:r>
            <a:r>
              <a:rPr sz="1000" spc="-94" dirty="0" smtClean="0">
                <a:solidFill>
                  <a:srgbClr val="565B4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-159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</a:t>
            </a:r>
            <a:r>
              <a:rPr sz="1000" spc="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eg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ang </a:t>
            </a:r>
            <a:r>
              <a:rPr sz="1000" spc="137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harus    </a:t>
            </a:r>
            <a:r>
              <a:rPr sz="1000" spc="5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ebas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kan  </a:t>
            </a:r>
            <a:r>
              <a:rPr sz="1000" spc="23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dari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atan  </a:t>
            </a:r>
            <a:r>
              <a:rPr sz="1000" spc="92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organ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kn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57899" y="2006600"/>
            <a:ext cx="1079499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255576" marR="229738" indent="95608">
              <a:lnSpc>
                <a:spcPct val="98220"/>
              </a:lnSpc>
              <a:spcBef>
                <a:spcPts val="1000"/>
              </a:spcBef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Set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ap 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emes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37399" y="2006600"/>
            <a:ext cx="635000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209571" marR="204448" algn="ctr">
              <a:lnSpc>
                <a:spcPct val="95825"/>
              </a:lnSpc>
              <a:spcBef>
                <a:spcPts val="2000"/>
              </a:spcBef>
            </a:pP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5</a:t>
            </a:r>
            <a:r>
              <a:rPr sz="10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72399" y="2006600"/>
            <a:ext cx="876300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90"/>
              </a:spcBef>
            </a:pPr>
            <a:endParaRPr sz="1400"/>
          </a:p>
          <a:p>
            <a:pPr marL="383297" marR="373841" algn="ctr">
              <a:lnSpc>
                <a:spcPct val="95825"/>
              </a:lnSpc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648699" y="2006600"/>
            <a:ext cx="1168400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92096">
              <a:lnSpc>
                <a:spcPct val="95825"/>
              </a:lnSpc>
              <a:spcBef>
                <a:spcPts val="200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213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jan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108199" y="2768600"/>
            <a:ext cx="2667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324">
              <a:lnSpc>
                <a:spcPct val="95825"/>
              </a:lnSpc>
              <a:spcBef>
                <a:spcPts val="395"/>
              </a:spcBef>
            </a:pPr>
            <a:r>
              <a:rPr sz="900" spc="0" dirty="0" smtClean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74899" y="2768600"/>
            <a:ext cx="139699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55" marR="252708" indent="8312">
              <a:lnSpc>
                <a:spcPct val="95441"/>
              </a:lnSpc>
              <a:spcBef>
                <a:spcPts val="310"/>
              </a:spcBef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Me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aksa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pe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gem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angan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il</a:t>
            </a:r>
            <a:r>
              <a:rPr sz="1000" spc="72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dan  </a:t>
            </a:r>
            <a:r>
              <a:rPr sz="1000" spc="164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oene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liti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771899" y="2768600"/>
            <a:ext cx="22860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30" marR="136362" indent="8314">
              <a:lnSpc>
                <a:spcPct val="96400"/>
              </a:lnSpc>
              <a:spcBef>
                <a:spcPts val="27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ak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</a:t>
            </a:r>
            <a:r>
              <a:rPr sz="1000" spc="211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peng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</a:t>
            </a:r>
            <a:r>
              <a:rPr sz="1000" spc="-141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asil </a:t>
            </a:r>
            <a:r>
              <a:rPr sz="1000" spc="40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idl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 </a:t>
            </a:r>
            <a:r>
              <a:rPr sz="1000" spc="84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17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li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ang </a:t>
            </a:r>
            <a:r>
              <a:rPr sz="1000" spc="137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dapa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 </a:t>
            </a:r>
            <a:r>
              <a:rPr sz="1000" spc="-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dimanfa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tkan </a:t>
            </a:r>
            <a:r>
              <a:rPr sz="1000" spc="251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eh mas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57899" y="2768600"/>
            <a:ext cx="107949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86"/>
              </a:spcBef>
            </a:pPr>
            <a:endParaRPr sz="1300"/>
          </a:p>
          <a:p>
            <a:pPr marL="272197" marR="312372" indent="78980">
              <a:lnSpc>
                <a:spcPts val="1149"/>
              </a:lnSpc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65B4F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ap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37399" y="2768600"/>
            <a:ext cx="6350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81183" marR="248406" algn="ctr">
              <a:lnSpc>
                <a:spcPct val="95825"/>
              </a:lnSpc>
              <a:spcBef>
                <a:spcPts val="1101"/>
              </a:spcBef>
            </a:pPr>
            <a:r>
              <a:rPr sz="9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72399" y="2768600"/>
            <a:ext cx="8763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9"/>
              </a:spcBef>
            </a:pPr>
            <a:endParaRPr sz="1400"/>
          </a:p>
          <a:p>
            <a:pPr marL="389219" marR="379765" algn="ctr">
              <a:lnSpc>
                <a:spcPct val="95825"/>
              </a:lnSpc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648699" y="2768600"/>
            <a:ext cx="11684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2096">
              <a:lnSpc>
                <a:spcPct val="95825"/>
              </a:lnSpc>
              <a:spcBef>
                <a:spcPts val="1008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08199" y="3378200"/>
            <a:ext cx="266700" cy="270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311">
              <a:lnSpc>
                <a:spcPts val="149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374899" y="3378200"/>
            <a:ext cx="1396999" cy="270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049" marR="105" indent="5">
              <a:lnSpc>
                <a:spcPct val="96400"/>
              </a:lnSpc>
              <a:spcBef>
                <a:spcPts val="25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beri </a:t>
            </a:r>
            <a:r>
              <a:rPr sz="1000" spc="162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tih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565B4F"/>
                </a:solidFill>
                <a:latin typeface="Times New Roman"/>
                <a:cs typeface="Times New Roman"/>
              </a:rPr>
              <a:t>/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nyu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uh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565B4F"/>
                </a:solidFill>
                <a:latin typeface="Times New Roman"/>
                <a:cs typeface="Times New Roman"/>
              </a:rPr>
              <a:t>/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penataran</a:t>
            </a:r>
            <a:r>
              <a:rPr sz="1000" spc="0" dirty="0" smtClean="0">
                <a:solidFill>
                  <a:srgbClr val="565B4F"/>
                </a:solidFill>
                <a:latin typeface="Times New Roman"/>
                <a:cs typeface="Times New Roman"/>
              </a:rPr>
              <a:t>/</a:t>
            </a:r>
            <a:r>
              <a:rPr sz="1000" spc="25" dirty="0" smtClean="0">
                <a:solidFill>
                  <a:srgbClr val="565B4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erama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180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araka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71899" y="3378200"/>
            <a:ext cx="248212" cy="2476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781">
              <a:lnSpc>
                <a:spcPct val="95825"/>
              </a:lnSpc>
              <a:spcBef>
                <a:spcPts val="345"/>
              </a:spcBef>
            </a:pPr>
            <a:r>
              <a:rPr sz="9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000499" y="3378200"/>
            <a:ext cx="2057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10">
              <a:lnSpc>
                <a:spcPct val="95825"/>
              </a:lnSpc>
              <a:spcBef>
                <a:spcPts val="250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rjadw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1000" spc="0" dirty="0" smtClean="0">
                <a:solidFill>
                  <a:srgbClr val="565B4F"/>
                </a:solidFill>
                <a:latin typeface="Times New Roman"/>
                <a:cs typeface="Times New Roman"/>
              </a:rPr>
              <a:t>/</a:t>
            </a:r>
            <a:r>
              <a:rPr sz="1000" spc="92" dirty="0" smtClean="0">
                <a:solidFill>
                  <a:srgbClr val="565B4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erprogram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057899" y="3378200"/>
            <a:ext cx="10794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7137399" y="3378200"/>
            <a:ext cx="635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7772399" y="3378200"/>
            <a:ext cx="8763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8648699" y="3378200"/>
            <a:ext cx="1168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4000499" y="3581400"/>
            <a:ext cx="647700" cy="1054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375">
              <a:lnSpc>
                <a:spcPct val="95825"/>
              </a:lnSpc>
              <a:spcBef>
                <a:spcPts val="28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48199" y="3581400"/>
            <a:ext cx="14097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72">
              <a:lnSpc>
                <a:spcPct val="95825"/>
              </a:lnSpc>
              <a:spcBef>
                <a:spcPts val="285"/>
              </a:spcBef>
            </a:pP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am </a:t>
            </a:r>
            <a:r>
              <a:rPr sz="1000" spc="223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sat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57899" y="3581400"/>
            <a:ext cx="10794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79"/>
          <p:cNvSpPr txBox="1"/>
          <p:nvPr/>
        </p:nvSpPr>
        <p:spPr>
          <a:xfrm>
            <a:off x="7137399" y="3581400"/>
            <a:ext cx="635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78"/>
          <p:cNvSpPr txBox="1"/>
          <p:nvPr/>
        </p:nvSpPr>
        <p:spPr>
          <a:xfrm>
            <a:off x="7772399" y="3581400"/>
            <a:ext cx="8763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77"/>
          <p:cNvSpPr txBox="1"/>
          <p:nvPr/>
        </p:nvSpPr>
        <p:spPr>
          <a:xfrm>
            <a:off x="8648699" y="3581400"/>
            <a:ext cx="1168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4648199" y="3911600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849">
              <a:lnSpc>
                <a:spcPct val="95825"/>
              </a:lnSpc>
              <a:spcBef>
                <a:spcPts val="360"/>
              </a:spcBef>
            </a:pPr>
            <a:r>
              <a:rPr sz="90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38699" y="3911600"/>
            <a:ext cx="12192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27" marR="322213" indent="-8305">
              <a:lnSpc>
                <a:spcPts val="1150"/>
              </a:lnSpc>
              <a:spcBef>
                <a:spcPts val="312"/>
              </a:spcBef>
            </a:pPr>
            <a:r>
              <a:rPr sz="10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ngka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 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in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ernas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onal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57899" y="3911600"/>
            <a:ext cx="10794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9">
              <a:lnSpc>
                <a:spcPct val="95825"/>
              </a:lnSpc>
              <a:spcBef>
                <a:spcPts val="204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Setiap   </a:t>
            </a:r>
            <a:r>
              <a:rPr sz="1000" spc="169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37399" y="3911600"/>
            <a:ext cx="635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855" marR="249693" algn="ctr">
              <a:lnSpc>
                <a:spcPct val="95825"/>
              </a:lnSpc>
              <a:spcBef>
                <a:spcPts val="360"/>
              </a:spcBef>
            </a:pPr>
            <a:r>
              <a:rPr sz="900" spc="0" dirty="0" smtClean="0">
                <a:solidFill>
                  <a:srgbClr val="2F2F2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72399" y="3911600"/>
            <a:ext cx="8763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205" marR="372794" algn="ctr">
              <a:lnSpc>
                <a:spcPct val="95825"/>
              </a:lnSpc>
              <a:spcBef>
                <a:spcPts val="270"/>
              </a:spcBef>
            </a:pPr>
            <a:r>
              <a:rPr sz="1000" b="1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48699" y="3911600"/>
            <a:ext cx="1168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82">
              <a:lnSpc>
                <a:spcPct val="95825"/>
              </a:lnSpc>
              <a:spcBef>
                <a:spcPts val="24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48199" y="4241800"/>
            <a:ext cx="1905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216">
              <a:lnSpc>
                <a:spcPct val="95825"/>
              </a:lnSpc>
              <a:spcBef>
                <a:spcPts val="380"/>
              </a:spcBef>
            </a:pPr>
            <a:r>
              <a:rPr sz="900" dirty="0" smtClean="0">
                <a:solidFill>
                  <a:srgbClr val="1D1D1D"/>
                </a:solidFill>
                <a:latin typeface="Arial"/>
                <a:cs typeface="Arial"/>
              </a:rPr>
              <a:t>2</a:t>
            </a:r>
            <a:r>
              <a:rPr sz="900" dirty="0" smtClean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38699" y="4241800"/>
            <a:ext cx="12192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814">
              <a:lnSpc>
                <a:spcPct val="95825"/>
              </a:lnSpc>
              <a:spcBef>
                <a:spcPts val="259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Tingka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spc="15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57899" y="4241800"/>
            <a:ext cx="10794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1">
              <a:lnSpc>
                <a:spcPct val="95825"/>
              </a:lnSpc>
              <a:spcBef>
                <a:spcPts val="259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Setia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 </a:t>
            </a:r>
            <a:r>
              <a:rPr sz="1000" spc="9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37399" y="4241800"/>
            <a:ext cx="635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7003" marR="252586" algn="ctr">
              <a:lnSpc>
                <a:spcPct val="95825"/>
              </a:lnSpc>
              <a:spcBef>
                <a:spcPts val="385"/>
              </a:spcBef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72399" y="4241800"/>
            <a:ext cx="8763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149" marR="380740" algn="ctr">
              <a:lnSpc>
                <a:spcPct val="95825"/>
              </a:lnSpc>
              <a:spcBef>
                <a:spcPts val="385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48699" y="4241800"/>
            <a:ext cx="1168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3">
              <a:lnSpc>
                <a:spcPct val="95825"/>
              </a:lnSpc>
              <a:spcBef>
                <a:spcPts val="259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48199" y="4445000"/>
            <a:ext cx="21082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209">
              <a:lnSpc>
                <a:spcPct val="95825"/>
              </a:lnSpc>
              <a:spcBef>
                <a:spcPts val="320"/>
              </a:spcBef>
            </a:pPr>
            <a:r>
              <a:rPr sz="900" spc="0" dirty="0" smtClean="0">
                <a:solidFill>
                  <a:srgbClr val="444444"/>
                </a:solidFill>
                <a:latin typeface="Arial"/>
                <a:cs typeface="Arial"/>
              </a:rPr>
              <a:t>3)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38699" y="4445000"/>
            <a:ext cx="12192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807">
              <a:lnSpc>
                <a:spcPct val="95825"/>
              </a:lnSpc>
              <a:spcBef>
                <a:spcPts val="229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ngk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sz="1000" spc="190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ok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57899" y="4445000"/>
            <a:ext cx="10794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65">
              <a:lnSpc>
                <a:spcPct val="95825"/>
              </a:lnSpc>
              <a:spcBef>
                <a:spcPts val="19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etiap   </a:t>
            </a:r>
            <a:r>
              <a:rPr sz="1000" spc="16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rog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37399" y="4445000"/>
            <a:ext cx="635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1889" marR="248810" algn="ctr">
              <a:lnSpc>
                <a:spcPct val="95825"/>
              </a:lnSpc>
              <a:spcBef>
                <a:spcPts val="229"/>
              </a:spcBef>
            </a:pP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72399" y="4445000"/>
            <a:ext cx="8763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191" marR="372808" algn="ctr">
              <a:lnSpc>
                <a:spcPct val="95825"/>
              </a:lnSpc>
              <a:spcBef>
                <a:spcPts val="229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48699" y="4445000"/>
            <a:ext cx="11684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68">
              <a:lnSpc>
                <a:spcPct val="95825"/>
              </a:lnSpc>
              <a:spcBef>
                <a:spcPts val="195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enjang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00499" y="4635500"/>
            <a:ext cx="647700" cy="1219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671">
              <a:lnSpc>
                <a:spcPct val="95825"/>
              </a:lnSpc>
              <a:spcBef>
                <a:spcPts val="265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48199" y="4635500"/>
            <a:ext cx="14097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58" marR="28390" indent="-1">
              <a:lnSpc>
                <a:spcPct val="96783"/>
              </a:lnSpc>
              <a:spcBef>
                <a:spcPts val="265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K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uran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1000" spc="1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dari  </a:t>
            </a:r>
            <a:r>
              <a:rPr sz="1000" spc="150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tu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semes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 </a:t>
            </a:r>
            <a:r>
              <a:rPr sz="1000" spc="-4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an 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mal  </a:t>
            </a:r>
            <a:r>
              <a:rPr sz="1000" spc="-25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satu   </a:t>
            </a:r>
            <a:r>
              <a:rPr sz="1000" spc="40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bu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57899" y="4635500"/>
            <a:ext cx="1079499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7137399" y="4635500"/>
            <a:ext cx="6350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7772399" y="4635500"/>
            <a:ext cx="8763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8648699" y="4635500"/>
            <a:ext cx="1168400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4648199" y="5105400"/>
            <a:ext cx="190500" cy="31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835">
              <a:lnSpc>
                <a:spcPct val="95825"/>
              </a:lnSpc>
              <a:spcBef>
                <a:spcPts val="385"/>
              </a:spcBef>
            </a:pPr>
            <a:r>
              <a:rPr sz="90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38699" y="5105400"/>
            <a:ext cx="1219200" cy="31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12" marR="317226" indent="-8304">
              <a:lnSpc>
                <a:spcPts val="1150"/>
              </a:lnSpc>
              <a:spcBef>
                <a:spcPts val="337"/>
              </a:spcBef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ka</a:t>
            </a:r>
            <a:r>
              <a:rPr sz="10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t 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in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ernas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57899" y="5105400"/>
            <a:ext cx="1079499" cy="31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65">
              <a:lnSpc>
                <a:spcPct val="95825"/>
              </a:lnSpc>
              <a:spcBef>
                <a:spcPts val="26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tia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28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37399" y="5105400"/>
            <a:ext cx="635000" cy="31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1153" marR="241395" algn="ctr">
              <a:lnSpc>
                <a:spcPct val="95825"/>
              </a:lnSpc>
              <a:spcBef>
                <a:spcPts val="355"/>
              </a:spcBef>
            </a:pPr>
            <a:r>
              <a:rPr sz="900" spc="0" dirty="0" smtClean="0">
                <a:solidFill>
                  <a:srgbClr val="2F2F2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72399" y="5105400"/>
            <a:ext cx="876300" cy="31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142" marR="380747" algn="ctr">
              <a:lnSpc>
                <a:spcPct val="95825"/>
              </a:lnSpc>
              <a:spcBef>
                <a:spcPts val="359"/>
              </a:spcBef>
            </a:pPr>
            <a:r>
              <a:rPr sz="9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48699" y="5105400"/>
            <a:ext cx="1168400" cy="31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67">
              <a:lnSpc>
                <a:spcPct val="95825"/>
              </a:lnSpc>
              <a:spcBef>
                <a:spcPts val="26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ua </a:t>
            </a:r>
            <a:r>
              <a:rPr sz="1000" spc="6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48199" y="5422900"/>
            <a:ext cx="1905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201">
              <a:lnSpc>
                <a:spcPct val="95825"/>
              </a:lnSpc>
              <a:spcBef>
                <a:spcPts val="470"/>
              </a:spcBef>
            </a:pPr>
            <a:r>
              <a:rPr sz="900" dirty="0" smtClean="0">
                <a:solidFill>
                  <a:srgbClr val="2F2F2F"/>
                </a:solidFill>
                <a:latin typeface="Arial"/>
                <a:cs typeface="Arial"/>
              </a:rPr>
              <a:t>2</a:t>
            </a:r>
            <a:r>
              <a:rPr sz="900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38699" y="5422900"/>
            <a:ext cx="12192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98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gka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1000" spc="18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nas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onal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57899" y="5422900"/>
            <a:ext cx="107949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56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9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rogram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37399" y="5422900"/>
            <a:ext cx="6350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1880" marR="248819" algn="ctr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72399" y="5422900"/>
            <a:ext cx="8763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182" marR="372817" algn="ctr">
              <a:lnSpc>
                <a:spcPct val="95825"/>
              </a:lnSpc>
              <a:spcBef>
                <a:spcPts val="35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48699" y="5422900"/>
            <a:ext cx="11684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59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48199" y="5626099"/>
            <a:ext cx="1905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47">
              <a:lnSpc>
                <a:spcPct val="95825"/>
              </a:lnSpc>
              <a:spcBef>
                <a:spcPts val="409"/>
              </a:spcBef>
            </a:pPr>
            <a:r>
              <a:rPr sz="900" spc="0" dirty="0" smtClean="0">
                <a:solidFill>
                  <a:srgbClr val="2F2F2F"/>
                </a:solidFill>
                <a:latin typeface="Arial"/>
                <a:cs typeface="Arial"/>
              </a:rPr>
              <a:t>3)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38699" y="5626099"/>
            <a:ext cx="1219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96">
              <a:lnSpc>
                <a:spcPct val="95825"/>
              </a:lnSpc>
              <a:spcBef>
                <a:spcPts val="290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gka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sz="1000" spc="221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7899" y="5626099"/>
            <a:ext cx="10794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53">
              <a:lnSpc>
                <a:spcPct val="95825"/>
              </a:lnSpc>
              <a:spcBef>
                <a:spcPts val="29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25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ogr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37399" y="5626099"/>
            <a:ext cx="635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455" marR="209844" algn="ctr">
              <a:lnSpc>
                <a:spcPct val="95825"/>
              </a:lnSpc>
              <a:spcBef>
                <a:spcPts val="380"/>
              </a:spcBef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72399" y="5626099"/>
            <a:ext cx="8763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601" marR="373957" algn="ctr">
              <a:lnSpc>
                <a:spcPct val="95825"/>
              </a:lnSpc>
              <a:spcBef>
                <a:spcPts val="38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48699" y="5626099"/>
            <a:ext cx="1168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57">
              <a:lnSpc>
                <a:spcPct val="95825"/>
              </a:lnSpc>
              <a:spcBef>
                <a:spcPts val="29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ua </a:t>
            </a:r>
            <a:r>
              <a:rPr sz="1000" spc="9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71899" y="5854700"/>
            <a:ext cx="2286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979">
              <a:lnSpc>
                <a:spcPct val="94401"/>
              </a:lnSpc>
              <a:spcBef>
                <a:spcPts val="390"/>
              </a:spcBef>
            </a:pPr>
            <a:r>
              <a:rPr sz="1000" dirty="0" smtClean="0">
                <a:solidFill>
                  <a:srgbClr val="2F2F2F"/>
                </a:solidFill>
                <a:latin typeface="Courier New"/>
                <a:cs typeface="Courier New"/>
              </a:rPr>
              <a:t>2</a:t>
            </a:r>
            <a:r>
              <a:rPr sz="1000" dirty="0" smtClean="0">
                <a:solidFill>
                  <a:srgbClr val="1D1D1D"/>
                </a:solidFill>
                <a:latin typeface="Courier New"/>
                <a:cs typeface="Courier New"/>
              </a:rPr>
              <a:t>.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0499" y="5854700"/>
            <a:ext cx="2057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02">
              <a:lnSpc>
                <a:spcPct val="95825"/>
              </a:lnSpc>
              <a:spcBef>
                <a:spcPts val="484"/>
              </a:spcBef>
            </a:pP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dent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57899" y="5854700"/>
            <a:ext cx="10794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55">
              <a:lnSpc>
                <a:spcPct val="95825"/>
              </a:lnSpc>
              <a:spcBef>
                <a:spcPts val="290"/>
              </a:spcBef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20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pro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gr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7399" y="5854700"/>
            <a:ext cx="635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457" marR="209843" algn="ctr">
              <a:lnSpc>
                <a:spcPct val="95825"/>
              </a:lnSpc>
              <a:spcBef>
                <a:spcPts val="380"/>
              </a:spcBef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72399" y="5854700"/>
            <a:ext cx="8763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602" marR="373956" algn="ctr">
              <a:lnSpc>
                <a:spcPct val="95825"/>
              </a:lnSpc>
              <a:spcBef>
                <a:spcPts val="380"/>
              </a:spcBef>
            </a:pPr>
            <a:r>
              <a:rPr sz="900" b="1" spc="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48699" y="5854700"/>
            <a:ext cx="1168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58">
              <a:lnSpc>
                <a:spcPct val="95825"/>
              </a:lnSpc>
              <a:spcBef>
                <a:spcPts val="29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8199" y="6083300"/>
            <a:ext cx="266700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817">
              <a:lnSpc>
                <a:spcPct val="95825"/>
              </a:lnSpc>
              <a:spcBef>
                <a:spcPts val="475"/>
              </a:spcBef>
            </a:pPr>
            <a:r>
              <a:rPr sz="900" spc="0" dirty="0" smtClean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74899" y="6083300"/>
            <a:ext cx="1396999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04" marR="62122" indent="8324">
              <a:lnSpc>
                <a:spcPct val="95441"/>
              </a:lnSpc>
              <a:spcBef>
                <a:spcPts val="359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Mem</a:t>
            </a:r>
            <a:r>
              <a:rPr sz="1000" spc="195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beri  </a:t>
            </a:r>
            <a:r>
              <a:rPr sz="1000" spc="55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nan k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1000" spc="6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asyarakat at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 </a:t>
            </a:r>
            <a:r>
              <a:rPr sz="1000" spc="-4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gi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ata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 </a:t>
            </a:r>
            <a:r>
              <a:rPr sz="1000" spc="10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yang  </a:t>
            </a:r>
            <a:r>
              <a:rPr sz="1000" spc="2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rn</a:t>
            </a:r>
            <a:r>
              <a:rPr sz="9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erruri</a:t>
            </a:r>
            <a:r>
              <a:rPr sz="9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a.n</a:t>
            </a: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aksanaan     </a:t>
            </a:r>
            <a:r>
              <a:rPr sz="1000" spc="25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tug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mum   </a:t>
            </a:r>
            <a:r>
              <a:rPr sz="1000" spc="-89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emerintah d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  </a:t>
            </a:r>
            <a:r>
              <a:rPr sz="1000" spc="1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bangunan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71899" y="6083300"/>
            <a:ext cx="253521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756">
              <a:lnSpc>
                <a:spcPct val="95825"/>
              </a:lnSpc>
              <a:spcBef>
                <a:spcPts val="38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1.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0499" y="6083300"/>
            <a:ext cx="20574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31098">
              <a:lnSpc>
                <a:spcPct val="95825"/>
              </a:lnSpc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Ber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  </a:t>
            </a:r>
            <a:r>
              <a:rPr sz="1000" spc="135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ang</a:t>
            </a:r>
            <a:r>
              <a:rPr sz="1000" spc="275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ah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57899" y="6083300"/>
            <a:ext cx="1079499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53">
              <a:lnSpc>
                <a:spcPct val="95825"/>
              </a:lnSpc>
              <a:spcBef>
                <a:spcPts val="35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 </a:t>
            </a:r>
            <a:r>
              <a:rPr sz="1000" spc="7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program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7399" y="6083300"/>
            <a:ext cx="6350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844" marR="215225" algn="ctr">
              <a:lnSpc>
                <a:spcPct val="95825"/>
              </a:lnSpc>
              <a:spcBef>
                <a:spcPts val="385"/>
              </a:spcBef>
            </a:pP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1D1D1D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72399" y="6083300"/>
            <a:ext cx="8763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833" marR="336106" algn="ctr">
              <a:lnSpc>
                <a:spcPct val="95825"/>
              </a:lnSpc>
              <a:spcBef>
                <a:spcPts val="385"/>
              </a:spcBef>
            </a:pPr>
            <a:r>
              <a:rPr sz="1000" b="1" dirty="0" smtClean="0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sz="1000" b="1" dirty="0" smtClean="0">
                <a:solidFill>
                  <a:srgbClr val="242400"/>
                </a:solidFill>
                <a:latin typeface="Times New Roman"/>
                <a:cs typeface="Times New Roman"/>
              </a:rPr>
              <a:t>,</a:t>
            </a:r>
            <a:r>
              <a:rPr sz="1000" b="1" dirty="0" smtClean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48699" y="6083300"/>
            <a:ext cx="11684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56">
              <a:lnSpc>
                <a:spcPct val="95825"/>
              </a:lnSpc>
              <a:spcBef>
                <a:spcPts val="355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Semua   </a:t>
            </a:r>
            <a:r>
              <a:rPr sz="1000" spc="206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71899" y="6299199"/>
            <a:ext cx="2286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01744">
              <a:lnSpc>
                <a:spcPct val="95825"/>
              </a:lnSpc>
            </a:pP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0499" y="6299199"/>
            <a:ext cx="20574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87" marR="305866" indent="2">
              <a:lnSpc>
                <a:spcPts val="1150"/>
              </a:lnSpc>
              <a:spcBef>
                <a:spcPts val="492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Ber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28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as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aga </a:t>
            </a:r>
            <a:r>
              <a:rPr sz="1000" spc="239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guru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n  tinggi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7899" y="6299199"/>
            <a:ext cx="10794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35242">
              <a:lnSpc>
                <a:spcPct val="95825"/>
              </a:lnSpc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15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pr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gram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37399" y="6299199"/>
            <a:ext cx="6350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7"/>
              </a:spcBef>
            </a:pPr>
            <a:endParaRPr sz="1100"/>
          </a:p>
          <a:p>
            <a:pPr marL="289444" marR="209856" algn="ctr">
              <a:lnSpc>
                <a:spcPct val="95825"/>
              </a:lnSpc>
            </a:pPr>
            <a:r>
              <a:rPr sz="9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399" y="6299199"/>
            <a:ext cx="8763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1"/>
              </a:spcBef>
            </a:pPr>
            <a:endParaRPr sz="650"/>
          </a:p>
          <a:p>
            <a:pPr marL="402590" marR="359727" algn="ctr">
              <a:lnSpc>
                <a:spcPts val="840"/>
              </a:lnSpc>
              <a:spcBef>
                <a:spcPts val="1042"/>
              </a:spcBef>
            </a:pPr>
            <a:r>
              <a:rPr sz="1350" b="1" spc="0" baseline="-9662" dirty="0" smtClean="0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8699" y="6299199"/>
            <a:ext cx="11684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92045">
              <a:lnSpc>
                <a:spcPct val="95825"/>
              </a:lnSpc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213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1899" y="6616700"/>
            <a:ext cx="2286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1"/>
              </a:spcBef>
            </a:pPr>
            <a:endParaRPr sz="800"/>
          </a:p>
          <a:p>
            <a:pPr marL="101744">
              <a:lnSpc>
                <a:spcPct val="95825"/>
              </a:lnSpc>
              <a:spcBef>
                <a:spcPts val="1000"/>
              </a:spcBef>
            </a:pPr>
            <a:r>
              <a:rPr sz="900" spc="0" dirty="0" smtClean="0">
                <a:solidFill>
                  <a:srgbClr val="2F2F2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0499" y="6616700"/>
            <a:ext cx="20574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1087">
              <a:lnSpc>
                <a:spcPct val="95825"/>
              </a:lnSpc>
              <a:spcBef>
                <a:spcPts val="100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Ber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ar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n.</a:t>
            </a:r>
            <a:r>
              <a:rPr sz="1000" spc="-16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fungs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/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ja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ba</a:t>
            </a:r>
            <a:r>
              <a:rPr sz="1000" spc="0" dirty="0" smtClean="0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7899" y="6616700"/>
            <a:ext cx="1079499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243">
              <a:lnSpc>
                <a:spcPct val="95825"/>
              </a:lnSpc>
              <a:spcBef>
                <a:spcPts val="100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000" spc="15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ro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gr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7399" y="6616700"/>
            <a:ext cx="6350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209522" marR="206402" algn="ctr">
              <a:lnSpc>
                <a:spcPct val="95825"/>
              </a:lnSpc>
              <a:spcBef>
                <a:spcPts val="100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0</a:t>
            </a:r>
            <a:r>
              <a:rPr sz="1000" spc="0" dirty="0" smtClean="0">
                <a:solidFill>
                  <a:srgbClr val="565B4F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2399" y="6616700"/>
            <a:ext cx="8763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6"/>
              </a:spcBef>
            </a:pPr>
            <a:endParaRPr sz="650"/>
          </a:p>
          <a:p>
            <a:pPr marL="310198" marR="347026" algn="ctr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1"/>
                </a:solidFill>
                <a:latin typeface="Times New Roman"/>
                <a:cs typeface="Times New Roman"/>
              </a:rPr>
              <a:t>0,5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8699" y="6616700"/>
            <a:ext cx="11684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92047">
              <a:lnSpc>
                <a:spcPct val="95825"/>
              </a:lnSpc>
              <a:spcBef>
                <a:spcPts val="1000"/>
              </a:spcBef>
            </a:pP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a</a:t>
            </a:r>
            <a:r>
              <a:rPr sz="1000" spc="184" dirty="0" smtClean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jan</a:t>
            </a:r>
            <a:r>
              <a:rPr sz="1000" spc="0" dirty="0" smtClean="0">
                <a:solidFill>
                  <a:srgbClr val="1D1D1D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object 1092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3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74699" y="1143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507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8762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1810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876299" y="13970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1810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1335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181099" y="13970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1335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37591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133599" y="13970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37591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0324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3759199" y="13970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0324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70484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032499" y="13970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0484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7088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048499" y="13970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7088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85978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708899" y="13970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85978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9753599" y="1397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8597899" y="13970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8762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1810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1810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1335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1335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37591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37591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60324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60324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0484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0484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7088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7088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5978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5978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9753599" y="1765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8762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1810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76299" y="20955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1810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1335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181099" y="20955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1335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7591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133599" y="20955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7591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0324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759199" y="20955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0324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0484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032499" y="2095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0484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7088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048499" y="20955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7088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85978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708899" y="2095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85978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9753599" y="18542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8597899" y="2095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8762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1810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876299" y="20955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76299" y="23368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1810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335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181099" y="20955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181099" y="23368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1335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37591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133599" y="20955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133599" y="23368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7591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0324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759199" y="20955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759199" y="2336800"/>
            <a:ext cx="2273299" cy="0"/>
          </a:xfrm>
          <a:custGeom>
            <a:avLst/>
            <a:gdLst/>
            <a:ahLst/>
            <a:cxnLst/>
            <a:rect l="l" t="t" r="r" b="b"/>
            <a:pathLst>
              <a:path w="2273299">
                <a:moveTo>
                  <a:pt x="0" y="0"/>
                </a:moveTo>
                <a:lnTo>
                  <a:pt x="22732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0324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0484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032499" y="2095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032499" y="2336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0484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7088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048499" y="20955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048499" y="233680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7088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85978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7708899" y="2095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708899" y="2336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85978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9753599" y="20955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8597899" y="2095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8597899" y="23368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8762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8762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8762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1810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1810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810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1810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1810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876299" y="28321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1810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1081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1081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3748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108199" y="24257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3748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7718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374899" y="24257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37718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197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3771899" y="24257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0197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1119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019799" y="2425700"/>
            <a:ext cx="1092199" cy="0"/>
          </a:xfrm>
          <a:custGeom>
            <a:avLst/>
            <a:gdLst/>
            <a:ahLst/>
            <a:cxnLst/>
            <a:rect l="l" t="t" r="r" b="b"/>
            <a:pathLst>
              <a:path w="1092199">
                <a:moveTo>
                  <a:pt x="0" y="0"/>
                </a:moveTo>
                <a:lnTo>
                  <a:pt x="1092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1119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7342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111999" y="24257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7342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6232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734299" y="24257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6232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97916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623299" y="24257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9791699" y="2425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1081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1081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3748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3748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7718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7718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0197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0197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1119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1119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7342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7342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86232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6232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7916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791699" y="25908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1081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181099" y="28321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1081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3748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108199" y="28321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3748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7718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374899" y="28321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7718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0197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771899" y="28321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0197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1119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019799" y="2832100"/>
            <a:ext cx="1092199" cy="0"/>
          </a:xfrm>
          <a:custGeom>
            <a:avLst/>
            <a:gdLst/>
            <a:ahLst/>
            <a:cxnLst/>
            <a:rect l="l" t="t" r="r" b="b"/>
            <a:pathLst>
              <a:path w="1092199">
                <a:moveTo>
                  <a:pt x="0" y="0"/>
                </a:moveTo>
                <a:lnTo>
                  <a:pt x="1092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1119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7342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111999" y="28321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7342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86232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734299" y="2832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86232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97916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8623299" y="2832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9791699" y="2717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9791699" y="283210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0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876299" y="2832100"/>
            <a:ext cx="304799" cy="0"/>
          </a:xfrm>
          <a:custGeom>
            <a:avLst/>
            <a:gdLst/>
            <a:ahLst/>
            <a:cxnLst/>
            <a:rect l="l" t="t" r="r" b="b"/>
            <a:pathLst>
              <a:path w="304799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181099" y="28321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108199" y="2832100"/>
            <a:ext cx="266699" cy="0"/>
          </a:xfrm>
          <a:custGeom>
            <a:avLst/>
            <a:gdLst/>
            <a:ahLst/>
            <a:cxnLst/>
            <a:rect l="l" t="t" r="r" b="b"/>
            <a:pathLst>
              <a:path w="266699">
                <a:moveTo>
                  <a:pt x="0" y="0"/>
                </a:moveTo>
                <a:lnTo>
                  <a:pt x="266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374899" y="2832100"/>
            <a:ext cx="1396999" cy="0"/>
          </a:xfrm>
          <a:custGeom>
            <a:avLst/>
            <a:gdLst/>
            <a:ahLst/>
            <a:cxnLst/>
            <a:rect l="l" t="t" r="r" b="b"/>
            <a:pathLst>
              <a:path w="1396999">
                <a:moveTo>
                  <a:pt x="0" y="0"/>
                </a:moveTo>
                <a:lnTo>
                  <a:pt x="13969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771899" y="28321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19799" y="2832100"/>
            <a:ext cx="1092199" cy="0"/>
          </a:xfrm>
          <a:custGeom>
            <a:avLst/>
            <a:gdLst/>
            <a:ahLst/>
            <a:cxnLst/>
            <a:rect l="l" t="t" r="r" b="b"/>
            <a:pathLst>
              <a:path w="1092199">
                <a:moveTo>
                  <a:pt x="0" y="0"/>
                </a:moveTo>
                <a:lnTo>
                  <a:pt x="1092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111999" y="28321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734299" y="2832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9791699" y="2832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623299" y="2832100"/>
            <a:ext cx="1168399" cy="0"/>
          </a:xfrm>
          <a:custGeom>
            <a:avLst/>
            <a:gdLst/>
            <a:ahLst/>
            <a:cxnLst/>
            <a:rect l="l" t="t" r="r" b="b"/>
            <a:pathLst>
              <a:path w="1168399">
                <a:moveTo>
                  <a:pt x="0" y="0"/>
                </a:moveTo>
                <a:lnTo>
                  <a:pt x="11683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9791699" y="2832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9791699" y="283210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62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56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6299" y="2959100"/>
            <a:ext cx="279399" cy="0"/>
          </a:xfrm>
          <a:custGeom>
            <a:avLst/>
            <a:gdLst/>
            <a:ahLst/>
            <a:cxnLst/>
            <a:rect l="l" t="t" r="r" b="b"/>
            <a:pathLst>
              <a:path w="279399">
                <a:moveTo>
                  <a:pt x="0" y="0"/>
                </a:moveTo>
                <a:lnTo>
                  <a:pt x="2793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556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954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55699" y="2959100"/>
            <a:ext cx="939799" cy="0"/>
          </a:xfrm>
          <a:custGeom>
            <a:avLst/>
            <a:gdLst/>
            <a:ahLst/>
            <a:cxnLst/>
            <a:rect l="l" t="t" r="r" b="b"/>
            <a:pathLst>
              <a:path w="939799">
                <a:moveTo>
                  <a:pt x="0" y="0"/>
                </a:moveTo>
                <a:lnTo>
                  <a:pt x="939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954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986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95499" y="29591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986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337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98699" y="29591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337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242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33799" y="2959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33799" y="323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242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959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24299" y="29591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959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1627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5999" y="29591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5999" y="3238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1627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977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162799" y="2959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162799" y="3238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977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648699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97799" y="29591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486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778999" y="2959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48699" y="29591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48699" y="3238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62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556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556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0954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0954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986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986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7337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242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59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924299" y="32385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7977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48699" y="3124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797799" y="3238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62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556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556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0954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954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986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986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337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337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242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33799" y="323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9242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924299" y="3238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959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16399" y="32385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959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1627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95999" y="3238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1627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7977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162799" y="3238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977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486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797799" y="3238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486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778999" y="32385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48699" y="3238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62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556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556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0954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0954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986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095499" y="3517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986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337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98699" y="35179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337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242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33799" y="3517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9242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959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924299" y="35179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959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1627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95999" y="3517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627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7977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62799" y="3517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977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6486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97799" y="3517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6486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778999" y="33528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648699" y="3517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762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556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556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954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0954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2986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95499" y="3517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2986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7337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98699" y="35179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337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9242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733799" y="3517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9242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959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924299" y="35179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924299" y="37211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959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627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95999" y="3517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95999" y="37211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1627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977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62799" y="3517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62799" y="3721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7977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6486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797799" y="3517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797799" y="37211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6486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78999" y="35179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648699" y="3517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648699" y="37211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762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556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556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954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954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986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986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337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337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9242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9242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2163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924299" y="37211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2163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959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216399" y="37211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0959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627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95999" y="37211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1627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977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62799" y="3721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977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486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797799" y="37211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6486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778999" y="3721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648699" y="37211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762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556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556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0954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954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986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2986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337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7337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9242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9242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2163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924299" y="4000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2163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0959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216399" y="40005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0959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1627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095999" y="4000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1627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7977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162799" y="4000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7977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6486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797799" y="4000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486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78999" y="3886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648699" y="4000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762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556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1556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0954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954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986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2986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7337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7337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9242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9242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2163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924299" y="4000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2163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0959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16399" y="40005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0959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1627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095999" y="4000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1627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7977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162799" y="4000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7977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6486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797799" y="4000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6486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778999" y="4000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648699" y="4000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762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556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1556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0954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0954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986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986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7337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7337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9242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33799" y="4279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9242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2163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924299" y="42799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2163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0959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216399" y="42799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0959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1627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095999" y="4279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1627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7977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162799" y="4279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7977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6486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797799" y="4279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6486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778999" y="4165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648699" y="4279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762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1556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1556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954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954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2986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986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337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337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9242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33799" y="4279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9242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0959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924299" y="42799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924299" y="44831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0959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1627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095999" y="4279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5999" y="44831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627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7977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162799" y="4279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162799" y="4483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7977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6486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797799" y="4279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797799" y="44831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6486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778999" y="42799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648699" y="4279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648699" y="44831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762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556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1556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0954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0954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2986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2986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7337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337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9242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9242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2163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924299" y="44831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216399" y="4483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095999" y="44831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216399" y="44831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216399" y="47625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0959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1627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095999" y="44831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1627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7977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162799" y="44831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7977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6486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797799" y="44831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6486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778999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648699" y="44831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762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1556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1556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954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954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2986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2986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7337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7337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9242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9242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163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924299" y="4762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0959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1627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095999" y="4762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1627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7977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162799" y="4762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7977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6486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797799" y="4762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6486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778999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648699" y="4762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762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556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556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954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954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986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986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7337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7337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9242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9242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2163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924299" y="4762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2163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0959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216399" y="47625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0959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1627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95999" y="4762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1627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7977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162799" y="4762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7977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6486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797799" y="4762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6486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778999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648699" y="4762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762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1556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1556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954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954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2986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095499" y="5041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2986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7337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298699" y="50419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7337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9242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733799" y="5041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9242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2163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924299" y="50419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2163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0959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216399" y="50419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0959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1627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095999" y="5041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1627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7977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162799" y="5041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7977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86486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797799" y="5041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6486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778999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648699" y="5041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762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556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56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0954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0954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2986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095499" y="50419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986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7337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298699" y="50419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7337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0959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733799" y="5041900"/>
            <a:ext cx="2362199" cy="0"/>
          </a:xfrm>
          <a:custGeom>
            <a:avLst/>
            <a:gdLst/>
            <a:ahLst/>
            <a:cxnLst/>
            <a:rect l="l" t="t" r="r" b="b"/>
            <a:pathLst>
              <a:path w="2362199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733799" y="5219700"/>
            <a:ext cx="2362199" cy="0"/>
          </a:xfrm>
          <a:custGeom>
            <a:avLst/>
            <a:gdLst/>
            <a:ahLst/>
            <a:cxnLst/>
            <a:rect l="l" t="t" r="r" b="b"/>
            <a:pathLst>
              <a:path w="2362199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0">
            <a:solidFill>
              <a:srgbClr val="212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0959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1627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095999" y="5041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095999" y="52197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1627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7977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162799" y="5041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162799" y="5219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7977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6486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797799" y="5041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797799" y="52197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6486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778999" y="5041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648699" y="5041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648699" y="52197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762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556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1556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954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0954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2986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2986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7337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7337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9242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9242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2163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924299" y="5219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0">
            <a:solidFill>
              <a:srgbClr val="212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2163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0959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216399" y="52197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0">
            <a:solidFill>
              <a:srgbClr val="212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0959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1627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095999" y="52197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627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7977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162799" y="52197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7977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6486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797799" y="52197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6486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778999" y="52197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648699" y="52197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0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762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1556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1556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0954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0954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2986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2986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7337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7337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9242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9242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2163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924299" y="5537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2163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0959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216399" y="55372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0959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1627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095999" y="55372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1627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977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162799" y="55372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7977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6486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797799" y="55372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6486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9778999" y="5346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648699" y="55372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62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1556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1556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0954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954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2986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2986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7337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7337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9242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9242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2163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924299" y="5537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924299" y="58166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2163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0959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216399" y="55372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216399" y="58166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0959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1627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095999" y="55372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1627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7977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162799" y="55372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162799" y="5816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7977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648699" y="55372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797799" y="55372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6486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778999" y="55372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648699" y="55372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648699" y="58166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8762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1556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1556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0954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0954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2986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2986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337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7337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9242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0959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1627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095999" y="58166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7977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648699" y="57023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797799" y="58166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8762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1556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1556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0954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0954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2986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2986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7337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7337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9242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9242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2163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924299" y="58166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924299" y="60960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2163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0959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216399" y="58166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216399" y="60960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0959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1627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095999" y="58166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1627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7977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162799" y="58166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162799" y="60960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7977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648699" y="5816600"/>
            <a:ext cx="0" cy="165099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797799" y="58166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6486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778999" y="58166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648699" y="58166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648699" y="60960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8762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1556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876299" y="6096000"/>
            <a:ext cx="279399" cy="0"/>
          </a:xfrm>
          <a:custGeom>
            <a:avLst/>
            <a:gdLst/>
            <a:ahLst/>
            <a:cxnLst/>
            <a:rect l="l" t="t" r="r" b="b"/>
            <a:pathLst>
              <a:path w="279399">
                <a:moveTo>
                  <a:pt x="0" y="0"/>
                </a:moveTo>
                <a:lnTo>
                  <a:pt x="2793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556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0954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155699" y="6096000"/>
            <a:ext cx="939799" cy="0"/>
          </a:xfrm>
          <a:custGeom>
            <a:avLst/>
            <a:gdLst/>
            <a:ahLst/>
            <a:cxnLst/>
            <a:rect l="l" t="t" r="r" b="b"/>
            <a:pathLst>
              <a:path w="939799">
                <a:moveTo>
                  <a:pt x="0" y="0"/>
                </a:moveTo>
                <a:lnTo>
                  <a:pt x="939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0954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2986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095499" y="60960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2986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7337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298699" y="60960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7337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9242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733799" y="60960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0959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1627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95999" y="60960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7977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648699" y="5981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797799" y="60960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762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556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76299" y="6096000"/>
            <a:ext cx="279399" cy="0"/>
          </a:xfrm>
          <a:custGeom>
            <a:avLst/>
            <a:gdLst/>
            <a:ahLst/>
            <a:cxnLst/>
            <a:rect l="l" t="t" r="r" b="b"/>
            <a:pathLst>
              <a:path w="279399">
                <a:moveTo>
                  <a:pt x="0" y="0"/>
                </a:moveTo>
                <a:lnTo>
                  <a:pt x="2793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556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0954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55699" y="6096000"/>
            <a:ext cx="939799" cy="0"/>
          </a:xfrm>
          <a:custGeom>
            <a:avLst/>
            <a:gdLst/>
            <a:ahLst/>
            <a:cxnLst/>
            <a:rect l="l" t="t" r="r" b="b"/>
            <a:pathLst>
              <a:path w="939799">
                <a:moveTo>
                  <a:pt x="0" y="0"/>
                </a:moveTo>
                <a:lnTo>
                  <a:pt x="939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0954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2986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095499" y="60960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2986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7337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298699" y="60960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7337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0959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733799" y="6096000"/>
            <a:ext cx="2362199" cy="0"/>
          </a:xfrm>
          <a:custGeom>
            <a:avLst/>
            <a:gdLst/>
            <a:ahLst/>
            <a:cxnLst/>
            <a:rect l="l" t="t" r="r" b="b"/>
            <a:pathLst>
              <a:path w="2362199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733799" y="6286500"/>
            <a:ext cx="2362199" cy="0"/>
          </a:xfrm>
          <a:custGeom>
            <a:avLst/>
            <a:gdLst/>
            <a:ahLst/>
            <a:cxnLst/>
            <a:rect l="l" t="t" r="r" b="b"/>
            <a:pathLst>
              <a:path w="2362199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0959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1627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095999" y="60960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095999" y="6286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1627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7977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7162799" y="60960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162799" y="6286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7977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6486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797799" y="60960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797799" y="6286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6486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9778999" y="6096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648699" y="60960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48699" y="6286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762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1556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1556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0954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0954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2986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2986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7337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7337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9242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9242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2163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924299" y="6286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924299" y="65659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2163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0959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216399" y="62865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216399" y="65659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0959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1627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095999" y="62865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1627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7977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162799" y="62865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62799" y="6565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7977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648699" y="6286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797799" y="62865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6486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778999" y="62865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648699" y="62865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648699" y="6565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762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1556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1556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954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0954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2986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986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7337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7337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9242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959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1627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95999" y="6565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7977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648699" y="6451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797799" y="6565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762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1556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1556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0954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0954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2986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86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7337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7337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9242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9242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2163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924299" y="65659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924299" y="68580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2163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0959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216399" y="65659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216399" y="68580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0959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1627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095999" y="65659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1627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7977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162799" y="65659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162799" y="68580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7977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648699" y="6565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797799" y="6565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777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6486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778999" y="6565900"/>
            <a:ext cx="0" cy="292099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648699" y="65659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648699" y="68580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762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1556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1556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0954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0954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2986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2986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37337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37337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39242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0959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1627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095999" y="68580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7977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648699" y="67437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797799" y="68580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762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1556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1556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0954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0954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986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2986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7337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7337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39242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39242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2163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3924299" y="68580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924299" y="71374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2163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0959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216399" y="68580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216399" y="7137400"/>
            <a:ext cx="1879599" cy="0"/>
          </a:xfrm>
          <a:custGeom>
            <a:avLst/>
            <a:gdLst/>
            <a:ahLst/>
            <a:cxnLst/>
            <a:rect l="l" t="t" r="r" b="b"/>
            <a:pathLst>
              <a:path w="1879599">
                <a:moveTo>
                  <a:pt x="0" y="0"/>
                </a:moveTo>
                <a:lnTo>
                  <a:pt x="18795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0959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1627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095999" y="68580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1627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7977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162799" y="68580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162799" y="71374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7977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8648699" y="6858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797799" y="68580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86486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9778999" y="68580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648699" y="68580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8648699" y="7137400"/>
            <a:ext cx="1130299" cy="0"/>
          </a:xfrm>
          <a:custGeom>
            <a:avLst/>
            <a:gdLst/>
            <a:ahLst/>
            <a:cxnLst/>
            <a:rect l="l" t="t" r="r" b="b"/>
            <a:pathLst>
              <a:path w="1130299">
                <a:moveTo>
                  <a:pt x="0" y="0"/>
                </a:moveTo>
                <a:lnTo>
                  <a:pt x="11302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8762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1556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1556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0954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0954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2986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095499" y="7137400"/>
            <a:ext cx="203199" cy="0"/>
          </a:xfrm>
          <a:custGeom>
            <a:avLst/>
            <a:gdLst/>
            <a:ahLst/>
            <a:cxnLst/>
            <a:rect l="l" t="t" r="r" b="b"/>
            <a:pathLst>
              <a:path w="203199">
                <a:moveTo>
                  <a:pt x="0" y="0"/>
                </a:moveTo>
                <a:lnTo>
                  <a:pt x="203199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2986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7337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298699" y="71374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699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7337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9242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733799" y="7137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0959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1627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095999" y="7137400"/>
            <a:ext cx="1066799" cy="0"/>
          </a:xfrm>
          <a:custGeom>
            <a:avLst/>
            <a:gdLst/>
            <a:ahLst/>
            <a:cxnLst/>
            <a:rect l="l" t="t" r="r" b="b"/>
            <a:pathLst>
              <a:path w="1066799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2699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7977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8648699" y="70231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797799" y="71374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2699">
            <a:solidFill>
              <a:srgbClr val="01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3489451" y="710183"/>
            <a:ext cx="16102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I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104891" y="710183"/>
            <a:ext cx="93157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037579" y="710183"/>
            <a:ext cx="62981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7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238454" y="3872966"/>
            <a:ext cx="62128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kepanitiaan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76299" y="2425700"/>
            <a:ext cx="3047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1181099" y="2425700"/>
            <a:ext cx="9270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108199" y="2425700"/>
            <a:ext cx="2666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363">
              <a:lnSpc>
                <a:spcPct val="95825"/>
              </a:lnSpc>
              <a:spcBef>
                <a:spcPts val="219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374899" y="2425700"/>
            <a:ext cx="14030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92" marR="187134" indent="2">
              <a:lnSpc>
                <a:spcPts val="980"/>
              </a:lnSpc>
              <a:spcBef>
                <a:spcPts val="324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Mem </a:t>
            </a:r>
            <a:r>
              <a:rPr sz="900" spc="18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buat</a:t>
            </a:r>
            <a:r>
              <a:rPr sz="900" spc="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spc="39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menulis kazya    </a:t>
            </a:r>
            <a:r>
              <a:rPr sz="900" spc="93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engabd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  <a:p>
            <a:pPr algn="r">
              <a:lnSpc>
                <a:spcPts val="830"/>
              </a:lnSpc>
              <a:spcBef>
                <a:spcPts val="122"/>
              </a:spcBef>
            </a:pPr>
            <a:r>
              <a:rPr sz="1200" spc="0" baseline="-7246" dirty="0" smtClean="0">
                <a:solidFill>
                  <a:srgbClr val="010100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771899" y="2425700"/>
            <a:ext cx="22478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36" marR="351476" indent="16826">
              <a:lnSpc>
                <a:spcPct val="95441"/>
              </a:lnSpc>
              <a:spcBef>
                <a:spcPts val="220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Membua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menu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li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 </a:t>
            </a:r>
            <a:r>
              <a:rPr sz="900" spc="-6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kacya pen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abd.ian   </a:t>
            </a:r>
            <a:r>
              <a:rPr sz="900" spc="73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ada </a:t>
            </a:r>
            <a:r>
              <a:rPr sz="900" spc="27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yarakat </a:t>
            </a:r>
            <a:r>
              <a:rPr sz="800" spc="0" dirty="0" smtClean="0">
                <a:solidFill>
                  <a:srgbClr val="363636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212121"/>
                </a:solidFill>
                <a:latin typeface="Arial"/>
                <a:cs typeface="Arial"/>
              </a:rPr>
              <a:t>arra   </a:t>
            </a:r>
            <a:r>
              <a:rPr sz="800" spc="-2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tidak    </a:t>
            </a:r>
            <a:r>
              <a:rPr sz="900" spc="101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io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likas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ik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019799" y="2425700"/>
            <a:ext cx="10921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marL="156556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Set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iap  </a:t>
            </a:r>
            <a:r>
              <a:rPr sz="900" spc="125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kacya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111999" y="2425700"/>
            <a:ext cx="6223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marL="269210" marR="247679" algn="ctr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734299" y="2425700"/>
            <a:ext cx="8890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91"/>
              </a:spcBef>
            </a:pPr>
            <a:endParaRPr sz="1200"/>
          </a:p>
          <a:p>
            <a:pPr marL="391851" marR="394369" algn="ctr">
              <a:lnSpc>
                <a:spcPct val="95825"/>
              </a:lnSpc>
            </a:pPr>
            <a:r>
              <a:rPr sz="800" spc="0" dirty="0" smtClean="0">
                <a:solidFill>
                  <a:srgbClr val="01010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623299" y="2425700"/>
            <a:ext cx="11683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marL="84280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Semua     </a:t>
            </a:r>
            <a:r>
              <a:rPr sz="900" spc="10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Jen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791699" y="2425700"/>
            <a:ext cx="1016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876299" y="2832100"/>
            <a:ext cx="891539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9791699" y="2832100"/>
            <a:ext cx="101600" cy="4305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60">
              <a:lnSpc>
                <a:spcPts val="810"/>
              </a:lnSpc>
              <a:spcBef>
                <a:spcPts val="40"/>
              </a:spcBef>
            </a:pPr>
            <a:r>
              <a:rPr sz="800" spc="0" dirty="0" smtClean="0">
                <a:solidFill>
                  <a:srgbClr val="A5A5A5"/>
                </a:solidFill>
                <a:latin typeface="Arial"/>
                <a:cs typeface="Arial"/>
              </a:rPr>
              <a:t>u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76299" y="2959100"/>
            <a:ext cx="279399" cy="313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600">
              <a:lnSpc>
                <a:spcPct val="95825"/>
              </a:lnSpc>
              <a:spcBef>
                <a:spcPts val="270"/>
              </a:spcBef>
            </a:pPr>
            <a:r>
              <a:rPr sz="8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VI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55699" y="2959100"/>
            <a:ext cx="9397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75">
              <a:lnSpc>
                <a:spcPct val="95825"/>
              </a:lnSpc>
              <a:spcBef>
                <a:spcPts val="175"/>
              </a:spcBef>
            </a:pP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P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UN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AN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095499" y="2959100"/>
            <a:ext cx="2031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746">
              <a:lnSpc>
                <a:spcPct val="95825"/>
              </a:lnSpc>
              <a:spcBef>
                <a:spcPts val="175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298699" y="2959100"/>
            <a:ext cx="1435099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549" marR="122772" indent="8314">
              <a:lnSpc>
                <a:spcPct val="92950"/>
              </a:lnSpc>
              <a:spcBef>
                <a:spcPts val="200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Men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.i</a:t>
            </a:r>
            <a:r>
              <a:rPr sz="900" spc="-2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anggota dalam    </a:t>
            </a:r>
            <a:r>
              <a:rPr sz="900" spc="2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sua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u 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iti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adan     </a:t>
            </a:r>
            <a:r>
              <a:rPr sz="900" spc="-9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pada pe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guruan     </a:t>
            </a:r>
            <a:r>
              <a:rPr sz="900" spc="6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tin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33799" y="2959100"/>
            <a:ext cx="22354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047"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110835">
              <a:lnSpc>
                <a:spcPct val="95825"/>
              </a:lnSpc>
            </a:pP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924299" y="2959100"/>
            <a:ext cx="2171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711" marR="421840" indent="2">
              <a:lnSpc>
                <a:spcPts val="950"/>
              </a:lnSpc>
              <a:spcBef>
                <a:spcPts val="302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agai  </a:t>
            </a:r>
            <a:r>
              <a:rPr sz="900" spc="56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k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etua</a:t>
            </a:r>
            <a:r>
              <a:rPr sz="900" spc="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wakil   </a:t>
            </a:r>
            <a:r>
              <a:rPr sz="900" spc="10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ketua meran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gk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ap  </a:t>
            </a:r>
            <a:r>
              <a:rPr sz="900" spc="-3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go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095999" y="29591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121919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etiap   </a:t>
            </a:r>
            <a:r>
              <a:rPr sz="900" spc="53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h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un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162799" y="29591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272443" marR="257146" algn="ctr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797799" y="29591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0039" marR="334986" algn="ctr">
              <a:lnSpc>
                <a:spcPct val="95825"/>
              </a:lnSpc>
              <a:spcBef>
                <a:spcPts val="295"/>
              </a:spcBef>
            </a:pPr>
            <a:r>
              <a:rPr sz="800" b="1" spc="0" dirty="0" smtClean="0">
                <a:solidFill>
                  <a:srgbClr val="010100"/>
                </a:solidFill>
                <a:latin typeface="Arial"/>
                <a:cs typeface="Arial"/>
              </a:rPr>
              <a:t>1.5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648699" y="29591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79662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Semua     </a:t>
            </a:r>
            <a:r>
              <a:rPr sz="900" spc="7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155699" y="3124200"/>
            <a:ext cx="939799" cy="2971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174">
              <a:lnSpc>
                <a:spcPts val="894"/>
              </a:lnSpc>
              <a:spcBef>
                <a:spcPts val="44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KEG </a:t>
            </a:r>
            <a:r>
              <a:rPr sz="900" spc="71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IATA</a:t>
            </a:r>
            <a:r>
              <a:rPr sz="900" spc="0" dirty="0" smtClean="0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 marL="37174" marR="118070" indent="-4154">
              <a:lnSpc>
                <a:spcPts val="1010"/>
              </a:lnSpc>
              <a:spcBef>
                <a:spcPts val="50"/>
              </a:spcBef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KAIDEMI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K 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900" spc="16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095499" y="3124200"/>
            <a:ext cx="203199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3733799" y="3238500"/>
            <a:ext cx="190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94209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924299" y="3238500"/>
            <a:ext cx="2171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36712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Sebagai      </a:t>
            </a:r>
            <a:r>
              <a:rPr sz="900" spc="1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gota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95999" y="32385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121917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Setiap     </a:t>
            </a:r>
            <a:r>
              <a:rPr sz="900" spc="1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ahun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162799" y="32385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272441" marR="257148" algn="ctr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797799" y="32385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6"/>
              </a:spcBef>
            </a:pPr>
            <a:endParaRPr sz="1200"/>
          </a:p>
          <a:p>
            <a:pPr marL="386540" marR="367839" algn="ctr">
              <a:lnSpc>
                <a:spcPct val="95825"/>
              </a:lnSpc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648699" y="32385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79662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Semua     </a:t>
            </a:r>
            <a:r>
              <a:rPr sz="900" spc="7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095499" y="3517900"/>
            <a:ext cx="203199" cy="152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743">
              <a:lnSpc>
                <a:spcPct val="95825"/>
              </a:lnSpc>
              <a:spcBef>
                <a:spcPts val="259"/>
              </a:spcBef>
            </a:pP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298699" y="3517900"/>
            <a:ext cx="1435099" cy="152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538" marR="47768" indent="8321">
              <a:lnSpc>
                <a:spcPts val="1010"/>
              </a:lnSpc>
              <a:spcBef>
                <a:spcPts val="310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enj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i  </a:t>
            </a:r>
            <a:r>
              <a:rPr sz="900" spc="-10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anggota pan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iti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badan     </a:t>
            </a:r>
            <a:r>
              <a:rPr sz="900" spc="-1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 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ern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 </a:t>
            </a:r>
            <a:r>
              <a:rPr sz="900" spc="84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pe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ri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ta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733799" y="3517900"/>
            <a:ext cx="223545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33">
              <a:lnSpc>
                <a:spcPct val="95825"/>
              </a:lnSpc>
              <a:spcBef>
                <a:spcPts val="259"/>
              </a:spcBef>
            </a:pP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24299" y="3517900"/>
            <a:ext cx="21716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711">
              <a:lnSpc>
                <a:spcPct val="95825"/>
              </a:lnSpc>
              <a:spcBef>
                <a:spcPts val="420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Panitia     </a:t>
            </a:r>
            <a:r>
              <a:rPr sz="900" spc="18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us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095999" y="3517900"/>
            <a:ext cx="10667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1" name="object 111"/>
          <p:cNvSpPr txBox="1"/>
          <p:nvPr/>
        </p:nvSpPr>
        <p:spPr>
          <a:xfrm>
            <a:off x="7162799" y="3517900"/>
            <a:ext cx="635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0" name="object 110"/>
          <p:cNvSpPr txBox="1"/>
          <p:nvPr/>
        </p:nvSpPr>
        <p:spPr>
          <a:xfrm>
            <a:off x="7797799" y="3517900"/>
            <a:ext cx="8509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9" name="object 109"/>
          <p:cNvSpPr txBox="1"/>
          <p:nvPr/>
        </p:nvSpPr>
        <p:spPr>
          <a:xfrm>
            <a:off x="8648699" y="3517900"/>
            <a:ext cx="11429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8" name="object 108"/>
          <p:cNvSpPr txBox="1"/>
          <p:nvPr/>
        </p:nvSpPr>
        <p:spPr>
          <a:xfrm>
            <a:off x="3924299" y="37211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649">
              <a:lnSpc>
                <a:spcPct val="95825"/>
              </a:lnSpc>
              <a:spcBef>
                <a:spcPts val="195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216399" y="37211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1"/>
              </a:spcBef>
            </a:pPr>
            <a:endParaRPr sz="700"/>
          </a:p>
          <a:p>
            <a:pPr marL="39699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Ketua</a:t>
            </a:r>
            <a:r>
              <a:rPr sz="9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Wakil   </a:t>
            </a:r>
            <a:r>
              <a:rPr sz="900" spc="10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Ketu.a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95999" y="37211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0510">
              <a:lnSpc>
                <a:spcPct val="95825"/>
              </a:lnSpc>
              <a:spcBef>
                <a:spcPts val="195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ti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162799" y="37211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387" marR="265092" algn="ctr">
              <a:lnSpc>
                <a:spcPct val="95825"/>
              </a:lnSpc>
              <a:spcBef>
                <a:spcPts val="290"/>
              </a:spcBef>
            </a:pPr>
            <a:r>
              <a:rPr sz="8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797799" y="37211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4064" marR="380315" algn="ctr">
              <a:lnSpc>
                <a:spcPct val="95825"/>
              </a:lnSpc>
              <a:spcBef>
                <a:spcPts val="325"/>
              </a:spcBef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648699" y="37211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280">
              <a:lnSpc>
                <a:spcPct val="95825"/>
              </a:lnSpc>
              <a:spcBef>
                <a:spcPts val="165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Semu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jen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924299" y="40005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631">
              <a:lnSpc>
                <a:spcPct val="95825"/>
              </a:lnSpc>
              <a:spcBef>
                <a:spcPts val="220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16399" y="40005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39">
              <a:lnSpc>
                <a:spcPct val="95825"/>
              </a:lnSpc>
              <a:spcBef>
                <a:spcPts val="220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095999" y="40005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145" marR="254775" indent="195353">
              <a:lnSpc>
                <a:spcPts val="1010"/>
              </a:lnSpc>
              <a:spcBef>
                <a:spcPts val="305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94949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ap ke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anitiaan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162799" y="40005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423" marR="257166" algn="ctr">
              <a:lnSpc>
                <a:spcPct val="95825"/>
              </a:lnSpc>
              <a:spcBef>
                <a:spcPts val="220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797799" y="40005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6521" marR="367858" algn="ctr">
              <a:lnSpc>
                <a:spcPct val="95825"/>
              </a:lnSpc>
              <a:spcBef>
                <a:spcPts val="315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48699" y="40005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269">
              <a:lnSpc>
                <a:spcPct val="95825"/>
              </a:lnSpc>
              <a:spcBef>
                <a:spcPts val="220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mua   </a:t>
            </a:r>
            <a:r>
              <a:rPr sz="900" spc="56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33799" y="4279900"/>
            <a:ext cx="190500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185">
              <a:lnSpc>
                <a:spcPct val="95825"/>
              </a:lnSpc>
              <a:spcBef>
                <a:spcPts val="280"/>
              </a:spcBef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924299" y="4279900"/>
            <a:ext cx="217169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688">
              <a:lnSpc>
                <a:spcPct val="95825"/>
              </a:lnSpc>
              <a:spcBef>
                <a:spcPts val="445"/>
              </a:spcBef>
            </a:pP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P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aniti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 </a:t>
            </a:r>
            <a:r>
              <a:rPr sz="900" spc="1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95999" y="4279900"/>
            <a:ext cx="106679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7162799" y="4279900"/>
            <a:ext cx="6350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7797799" y="4279900"/>
            <a:ext cx="850900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8648699" y="4279900"/>
            <a:ext cx="114299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3924299" y="44831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626">
              <a:lnSpc>
                <a:spcPct val="95825"/>
              </a:lnSpc>
              <a:spcBef>
                <a:spcPts val="219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16399" y="44831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3"/>
              </a:spcBef>
            </a:pPr>
            <a:endParaRPr sz="700"/>
          </a:p>
          <a:p>
            <a:pPr marL="39689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Ketua</a:t>
            </a:r>
            <a:r>
              <a:rPr sz="9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/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Wakil   </a:t>
            </a:r>
            <a:r>
              <a:rPr sz="900" spc="10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Ketu.a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095999" y="44831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145" marR="313204" indent="195353">
              <a:lnSpc>
                <a:spcPts val="980"/>
              </a:lnSpc>
              <a:spcBef>
                <a:spcPts val="324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ti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ap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kepanitiaan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62799" y="44831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423" marR="257166" algn="ctr">
              <a:lnSpc>
                <a:spcPct val="95825"/>
              </a:lnSpc>
              <a:spcBef>
                <a:spcPts val="219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797799" y="44831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0019" marR="342412" algn="ctr">
              <a:lnSpc>
                <a:spcPct val="95825"/>
              </a:lnSpc>
              <a:spcBef>
                <a:spcPts val="310"/>
              </a:spcBef>
            </a:pPr>
            <a:r>
              <a:rPr sz="800" b="1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r>
              <a:rPr sz="800" b="1" dirty="0" smtClean="0">
                <a:solidFill>
                  <a:srgbClr val="2F2F00"/>
                </a:solidFill>
                <a:latin typeface="Times New Roman"/>
                <a:cs typeface="Times New Roman"/>
              </a:rPr>
              <a:t>,</a:t>
            </a:r>
            <a:r>
              <a:rPr sz="800" b="1" dirty="0" smtClean="0">
                <a:solidFill>
                  <a:srgbClr val="01010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648699" y="44831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268">
              <a:lnSpc>
                <a:spcPct val="95825"/>
              </a:lnSpc>
              <a:spcBef>
                <a:spcPts val="185"/>
              </a:spcBef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emua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24299" y="47625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622">
              <a:lnSpc>
                <a:spcPct val="95825"/>
              </a:lnSpc>
              <a:spcBef>
                <a:spcPts val="245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216399" y="47625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30">
              <a:lnSpc>
                <a:spcPct val="95825"/>
              </a:lnSpc>
              <a:spcBef>
                <a:spcPts val="210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95999" y="47625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137" marR="188415" indent="195352">
              <a:lnSpc>
                <a:spcPts val="980"/>
              </a:lnSpc>
              <a:spcBef>
                <a:spcPts val="314"/>
              </a:spcBef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Seti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ap 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kep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ani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tiaan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62799" y="47625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992" marR="260171" algn="ctr">
              <a:lnSpc>
                <a:spcPct val="95825"/>
              </a:lnSpc>
              <a:spcBef>
                <a:spcPts val="335"/>
              </a:spcBef>
            </a:pPr>
            <a:r>
              <a:rPr sz="8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797799" y="47625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6512" marR="367867" algn="ctr">
              <a:lnSpc>
                <a:spcPct val="95825"/>
              </a:lnSpc>
              <a:spcBef>
                <a:spcPts val="335"/>
              </a:spcBef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648699" y="47625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260">
              <a:lnSpc>
                <a:spcPct val="95825"/>
              </a:lnSpc>
              <a:spcBef>
                <a:spcPts val="210"/>
              </a:spcBef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emu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95499" y="5041900"/>
            <a:ext cx="203199" cy="105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710">
              <a:lnSpc>
                <a:spcPct val="95825"/>
              </a:lnSpc>
              <a:spcBef>
                <a:spcPts val="50"/>
              </a:spcBef>
            </a:pPr>
            <a:r>
              <a:rPr sz="11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298699" y="5041900"/>
            <a:ext cx="1435099" cy="105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827" marR="265028" indent="0" algn="just">
              <a:lnSpc>
                <a:spcPct val="96975"/>
              </a:lnSpc>
              <a:spcBef>
                <a:spcPts val="204"/>
              </a:spcBef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nj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angg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 organ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sasi p: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ofesi do</a:t>
            </a:r>
            <a:r>
              <a:rPr sz="900" spc="14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33799" y="5041900"/>
            <a:ext cx="23621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00">
              <a:lnSpc>
                <a:spcPts val="1000"/>
              </a:lnSpc>
              <a:spcBef>
                <a:spcPts val="450"/>
              </a:spcBef>
            </a:pPr>
            <a:r>
              <a:rPr sz="1350" spc="0" baseline="-3220" dirty="0" smtClean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sz="1350" spc="-123" baseline="-322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Ti</a:t>
            </a:r>
            <a:r>
              <a:rPr sz="1350" spc="0" baseline="-3220" dirty="0" smtClean="0">
                <a:solidFill>
                  <a:srgbClr val="010100"/>
                </a:solidFill>
                <a:latin typeface="Times New Roman"/>
                <a:cs typeface="Times New Roman"/>
              </a:rPr>
              <a:t>n</a:t>
            </a:r>
            <a:r>
              <a:rPr sz="1350" spc="0" baseline="-322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gka</a:t>
            </a:r>
            <a:r>
              <a:rPr sz="1350" spc="0" baseline="-32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 </a:t>
            </a:r>
            <a:r>
              <a:rPr sz="1350" spc="-14" baseline="-32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1350" spc="0" baseline="-32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nt</a:t>
            </a:r>
            <a:r>
              <a:rPr sz="1350" spc="0" baseline="-322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erna</a:t>
            </a:r>
            <a:r>
              <a:rPr sz="1350" spc="0" baseline="-32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1350" spc="0" baseline="-322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1350" spc="0" baseline="-322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1350" spc="0" baseline="-3220" dirty="0" smtClean="0">
                <a:solidFill>
                  <a:srgbClr val="010100"/>
                </a:solidFill>
                <a:latin typeface="Times New Roman"/>
                <a:cs typeface="Times New Roman"/>
              </a:rPr>
              <a:t>n</a:t>
            </a:r>
            <a:r>
              <a:rPr sz="1350" spc="0" baseline="-322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350" spc="0" baseline="-322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95999" y="5041900"/>
            <a:ext cx="10667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74"/>
          <p:cNvSpPr txBox="1"/>
          <p:nvPr/>
        </p:nvSpPr>
        <p:spPr>
          <a:xfrm>
            <a:off x="7162799" y="5041900"/>
            <a:ext cx="6350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7797799" y="5041900"/>
            <a:ext cx="8509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8648699" y="5041900"/>
            <a:ext cx="114299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3733799" y="5219699"/>
            <a:ext cx="190500" cy="8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3924299" y="5219699"/>
            <a:ext cx="2921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marL="78237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16399" y="5219699"/>
            <a:ext cx="18795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39675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r>
              <a:rPr sz="900" spc="15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gurus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95999" y="5219699"/>
            <a:ext cx="10667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63692" marR="52857" indent="16629">
              <a:lnSpc>
                <a:spcPts val="950"/>
              </a:lnSpc>
              <a:spcBef>
                <a:spcPts val="47"/>
              </a:spcBef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ti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ap  </a:t>
            </a:r>
            <a:r>
              <a:rPr sz="900" spc="6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ri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de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ja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62799" y="5219699"/>
            <a:ext cx="6350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marL="272404" marR="257185" algn="ctr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97799" y="5219699"/>
            <a:ext cx="8509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3"/>
              </a:spcBef>
            </a:pPr>
            <a:endParaRPr sz="500"/>
          </a:p>
          <a:p>
            <a:pPr marL="374033" marR="374087" algn="ctr">
              <a:lnSpc>
                <a:spcPct val="95825"/>
              </a:lnSpc>
              <a:spcBef>
                <a:spcPts val="1000"/>
              </a:spcBef>
            </a:pPr>
            <a:r>
              <a:rPr sz="800" spc="0" dirty="0" smtClean="0">
                <a:solidFill>
                  <a:srgbClr val="01010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48699" y="5219699"/>
            <a:ext cx="11429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96250">
              <a:lnSpc>
                <a:spcPct val="95825"/>
              </a:lnSpc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emua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24299" y="55372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78241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16399" y="55372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35523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ta </a:t>
            </a:r>
            <a:r>
              <a:rPr sz="900" spc="41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atas.   </a:t>
            </a:r>
            <a:r>
              <a:rPr sz="900" spc="4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intaa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95999" y="55372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684" marR="43222" indent="16635">
              <a:lnSpc>
                <a:spcPts val="1010"/>
              </a:lnSpc>
              <a:spcBef>
                <a:spcPts val="215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tiap  </a:t>
            </a:r>
            <a:r>
              <a:rPr sz="900" spc="22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ri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 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ab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62799" y="55372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289986" marR="260177" algn="ctr">
              <a:lnSpc>
                <a:spcPct val="95825"/>
              </a:lnSpc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97799" y="55372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4"/>
              </a:spcBef>
            </a:pPr>
            <a:endParaRPr sz="1200"/>
          </a:p>
          <a:p>
            <a:pPr marL="385415" marR="366808" algn="ctr">
              <a:lnSpc>
                <a:spcPct val="95825"/>
              </a:lnSpc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48699" y="55372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5"/>
              </a:spcBef>
            </a:pPr>
            <a:endParaRPr sz="600"/>
          </a:p>
          <a:p>
            <a:pPr marL="96247">
              <a:lnSpc>
                <a:spcPct val="95825"/>
              </a:lnSpc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emuajenjang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24299" y="5816600"/>
            <a:ext cx="2921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6"/>
              </a:spcBef>
            </a:pPr>
            <a:endParaRPr sz="700"/>
          </a:p>
          <a:p>
            <a:pPr marL="86544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16399" y="5816600"/>
            <a:ext cx="18795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35513">
              <a:lnSpc>
                <a:spcPct val="95825"/>
              </a:lnSpc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ng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95999" y="5816600"/>
            <a:ext cx="10667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673" marR="34614" indent="16633">
              <a:lnSpc>
                <a:spcPts val="980"/>
              </a:lnSpc>
              <a:spcBef>
                <a:spcPts val="294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tiap  </a:t>
            </a:r>
            <a:r>
              <a:rPr sz="900" spc="22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ri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 jab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62799" y="5816600"/>
            <a:ext cx="6350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6"/>
              </a:spcBef>
            </a:pPr>
            <a:endParaRPr sz="700"/>
          </a:p>
          <a:p>
            <a:pPr marL="201736" marR="215268" algn="ctr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,5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97799" y="5816600"/>
            <a:ext cx="8509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02282" marR="338181" algn="ctr">
              <a:lnSpc>
                <a:spcPts val="900"/>
              </a:lnSpc>
              <a:spcBef>
                <a:spcPts val="45"/>
              </a:spcBef>
            </a:pPr>
            <a:r>
              <a:rPr sz="1200" b="1" baseline="-3623" dirty="0" smtClean="0">
                <a:solidFill>
                  <a:srgbClr val="010100"/>
                </a:solidFill>
                <a:latin typeface="Times New Roman"/>
                <a:cs typeface="Times New Roman"/>
              </a:rPr>
              <a:t>0</a:t>
            </a:r>
            <a:r>
              <a:rPr sz="1200" b="1" baseline="-3623" dirty="0" smtClean="0">
                <a:solidFill>
                  <a:srgbClr val="1D1D00"/>
                </a:solidFill>
                <a:latin typeface="Times New Roman"/>
                <a:cs typeface="Times New Roman"/>
              </a:rPr>
              <a:t>.</a:t>
            </a:r>
            <a:r>
              <a:rPr sz="1200" b="1" baseline="-3623" dirty="0" smtClean="0">
                <a:solidFill>
                  <a:srgbClr val="01010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648699" y="5816600"/>
            <a:ext cx="11429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96237">
              <a:lnSpc>
                <a:spcPct val="95825"/>
              </a:lnSpc>
            </a:pP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Se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mu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spc="54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njan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6299" y="6096000"/>
            <a:ext cx="279399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155699" y="6096000"/>
            <a:ext cx="939799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2095499" y="6096000"/>
            <a:ext cx="203199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298699" y="6096000"/>
            <a:ext cx="1435099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3733799" y="6096000"/>
            <a:ext cx="23621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153">
              <a:lnSpc>
                <a:spcPct val="95825"/>
              </a:lnSpc>
              <a:spcBef>
                <a:spcPts val="315"/>
              </a:spcBef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2 </a:t>
            </a:r>
            <a:r>
              <a:rPr sz="900" spc="75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ngka </a:t>
            </a:r>
            <a:r>
              <a:rPr sz="900" spc="188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 </a:t>
            </a:r>
            <a:r>
              <a:rPr sz="900" spc="52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nas.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95999" y="6096000"/>
            <a:ext cx="10667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7162799" y="6096000"/>
            <a:ext cx="6350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7797799" y="6096000"/>
            <a:ext cx="8509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8648699" y="6096000"/>
            <a:ext cx="114299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3733799" y="6286500"/>
            <a:ext cx="190500" cy="850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3924299" y="62865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78220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16399" y="62865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7"/>
              </a:spcBef>
            </a:pPr>
            <a:endParaRPr sz="700"/>
          </a:p>
          <a:p>
            <a:pPr marL="39658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Pen </a:t>
            </a:r>
            <a:r>
              <a:rPr sz="900" spc="116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gurus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95999" y="62865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669" marR="110453" indent="16630">
              <a:lnSpc>
                <a:spcPts val="980"/>
              </a:lnSpc>
              <a:spcBef>
                <a:spcPts val="329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Setiap     </a:t>
            </a:r>
            <a:r>
              <a:rPr sz="900" spc="1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eriode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aba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62799" y="62865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218354" marR="238368" algn="ctr">
              <a:lnSpc>
                <a:spcPct val="95825"/>
              </a:lnSpc>
            </a:pP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,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97799" y="62865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319027" marR="341499" algn="ctr">
              <a:lnSpc>
                <a:spcPts val="900"/>
              </a:lnSpc>
              <a:spcBef>
                <a:spcPts val="45"/>
              </a:spcBef>
            </a:pPr>
            <a:r>
              <a:rPr sz="1200" b="1" baseline="-3623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r>
              <a:rPr sz="1200" b="1" baseline="-3623" dirty="0" smtClean="0">
                <a:solidFill>
                  <a:srgbClr val="2F2F00"/>
                </a:solidFill>
                <a:latin typeface="Times New Roman"/>
                <a:cs typeface="Times New Roman"/>
              </a:rPr>
              <a:t>,</a:t>
            </a:r>
            <a:r>
              <a:rPr sz="1200" b="1" baseline="-3623" dirty="0" smtClean="0">
                <a:solidFill>
                  <a:srgbClr val="01010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48699" y="62865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7"/>
              </a:spcBef>
            </a:pPr>
            <a:endParaRPr sz="700"/>
          </a:p>
          <a:p>
            <a:pPr marL="96231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01010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24299" y="6565900"/>
            <a:ext cx="292100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5"/>
              </a:spcBef>
            </a:pPr>
            <a:endParaRPr sz="800"/>
          </a:p>
          <a:p>
            <a:pPr marL="78223">
              <a:lnSpc>
                <a:spcPct val="95825"/>
              </a:lnSpc>
            </a:pP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16399" y="6565900"/>
            <a:ext cx="18795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5"/>
              </a:spcBef>
            </a:pPr>
            <a:endParaRPr sz="800"/>
          </a:p>
          <a:p>
            <a:pPr marL="35505">
              <a:lnSpc>
                <a:spcPct val="95825"/>
              </a:lnSpc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ggota  </a:t>
            </a:r>
            <a:r>
              <a:rPr sz="900" spc="132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s.</a:t>
            </a:r>
            <a:r>
              <a:rPr sz="900" spc="-129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taan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5999" y="6565900"/>
            <a:ext cx="10667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666" marR="52465" indent="16635">
              <a:lnSpc>
                <a:spcPts val="980"/>
              </a:lnSpc>
              <a:spcBef>
                <a:spcPts val="384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Seti.ap    </a:t>
            </a:r>
            <a:r>
              <a:rPr sz="900" spc="1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pe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ri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de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aba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2799" y="6565900"/>
            <a:ext cx="635000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289967" marR="260196" algn="ctr">
              <a:lnSpc>
                <a:spcPct val="95825"/>
              </a:lnSpc>
            </a:pPr>
            <a:r>
              <a:rPr sz="8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97799" y="6565900"/>
            <a:ext cx="850900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56"/>
              </a:spcBef>
            </a:pPr>
            <a:endParaRPr sz="1300"/>
          </a:p>
          <a:p>
            <a:pPr marL="385522" marR="366952" algn="ctr">
              <a:lnSpc>
                <a:spcPct val="95825"/>
              </a:lnSpc>
            </a:pPr>
            <a:r>
              <a:rPr sz="8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48699" y="6565900"/>
            <a:ext cx="1142999" cy="29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2"/>
              </a:spcBef>
            </a:pPr>
            <a:endParaRPr sz="750"/>
          </a:p>
          <a:p>
            <a:pPr marL="96229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Semu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jenjan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24299" y="68580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86526">
              <a:lnSpc>
                <a:spcPct val="95825"/>
              </a:lnSpc>
            </a:pP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6399" y="6858000"/>
            <a:ext cx="18795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35495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95999" y="6858000"/>
            <a:ext cx="10667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655" marR="66993" indent="16633">
              <a:lnSpc>
                <a:spcPts val="950"/>
              </a:lnSpc>
              <a:spcBef>
                <a:spcPts val="367"/>
              </a:spcBef>
            </a:pP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Setiap     </a:t>
            </a:r>
            <a:r>
              <a:rPr sz="900" spc="1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ode 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abatan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62799" y="6858000"/>
            <a:ext cx="6350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201717" marR="215286" algn="ctr">
              <a:lnSpc>
                <a:spcPct val="95825"/>
              </a:lnSpc>
            </a:pPr>
            <a:r>
              <a:rPr sz="9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900" dirty="0" smtClean="0">
                <a:solidFill>
                  <a:srgbClr val="363636"/>
                </a:solidFill>
                <a:latin typeface="Times New Roman"/>
                <a:cs typeface="Times New Roman"/>
              </a:rPr>
              <a:t>,5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97799" y="6858000"/>
            <a:ext cx="850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L="303342" marR="367217" algn="ctr">
              <a:lnSpc>
                <a:spcPts val="885"/>
              </a:lnSpc>
              <a:spcBef>
                <a:spcPts val="44"/>
              </a:spcBef>
            </a:pPr>
            <a:r>
              <a:rPr sz="1200" b="1" spc="0" baseline="-3623" dirty="0" smtClean="0">
                <a:solidFill>
                  <a:srgbClr val="010100"/>
                </a:solidFill>
                <a:latin typeface="Times New Roman"/>
                <a:cs typeface="Times New Roman"/>
              </a:rPr>
              <a:t>0.5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8699" y="6858000"/>
            <a:ext cx="11429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marL="96219">
              <a:lnSpc>
                <a:spcPts val="1470"/>
              </a:lnSpc>
              <a:spcBef>
                <a:spcPts val="73"/>
              </a:spcBef>
            </a:pPr>
            <a:r>
              <a:rPr sz="1350" baseline="22546" dirty="0" smtClean="0">
                <a:solidFill>
                  <a:srgbClr val="363636"/>
                </a:solidFill>
                <a:latin typeface="Times New Roman"/>
                <a:cs typeface="Times New Roman"/>
              </a:rPr>
              <a:t>Se</a:t>
            </a:r>
            <a:r>
              <a:rPr sz="1350" baseline="22546" dirty="0" smtClean="0">
                <a:solidFill>
                  <a:srgbClr val="212121"/>
                </a:solidFill>
                <a:latin typeface="Times New Roman"/>
                <a:cs typeface="Times New Roman"/>
              </a:rPr>
              <a:t>mu</a:t>
            </a:r>
            <a:r>
              <a:rPr sz="1350" baseline="22546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1350" spc="54" baseline="22546" dirty="0" smtClean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350" spc="0" baseline="22546" dirty="0" smtClean="0">
                <a:solidFill>
                  <a:srgbClr val="212121"/>
                </a:solidFill>
                <a:latin typeface="Times New Roman"/>
                <a:cs typeface="Times New Roman"/>
              </a:rPr>
              <a:t>j</a:t>
            </a:r>
            <a:r>
              <a:rPr sz="1350" spc="-414" baseline="22546" dirty="0" smtClean="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sz="1800" spc="-244" baseline="-2301" dirty="0" smtClean="0">
                <a:solidFill>
                  <a:srgbClr val="1C473F"/>
                </a:solidFill>
                <a:latin typeface="Tahoma"/>
                <a:cs typeface="Tahoma"/>
              </a:rPr>
              <a:t>9</a:t>
            </a:r>
            <a:r>
              <a:rPr sz="1350" spc="0" baseline="22546" dirty="0" smtClean="0">
                <a:solidFill>
                  <a:srgbClr val="212121"/>
                </a:solidFill>
                <a:latin typeface="Times New Roman"/>
                <a:cs typeface="Times New Roman"/>
              </a:rPr>
              <a:t>nj</a:t>
            </a:r>
            <a:r>
              <a:rPr sz="1350" spc="0" baseline="22546" dirty="0" smtClean="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sz="1350" spc="0" baseline="22546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1350" spc="0" baseline="22546" dirty="0" smtClean="0">
                <a:solidFill>
                  <a:srgbClr val="363636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6299" y="1397000"/>
            <a:ext cx="3047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7969">
              <a:lnSpc>
                <a:spcPct val="95825"/>
              </a:lnSpc>
              <a:spcBef>
                <a:spcPts val="1400"/>
              </a:spcBef>
            </a:pPr>
            <a:r>
              <a:rPr sz="1000" b="1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1000" b="1" dirty="0" smtClean="0">
                <a:solidFill>
                  <a:srgbClr val="010100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1099" y="1397000"/>
            <a:ext cx="9524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6212">
              <a:lnSpc>
                <a:spcPct val="95825"/>
              </a:lnSpc>
              <a:spcBef>
                <a:spcPts val="1400"/>
              </a:spcBef>
            </a:pPr>
            <a:r>
              <a:rPr sz="1000" b="1" dirty="0" smtClean="0">
                <a:solidFill>
                  <a:srgbClr val="212121"/>
                </a:solidFill>
                <a:latin typeface="Times New Roman"/>
                <a:cs typeface="Times New Roman"/>
              </a:rPr>
              <a:t>UN</a:t>
            </a:r>
            <a:r>
              <a:rPr sz="1000" b="1" dirty="0" smtClean="0">
                <a:solidFill>
                  <a:srgbClr val="010100"/>
                </a:solidFill>
                <a:latin typeface="Times New Roman"/>
                <a:cs typeface="Times New Roman"/>
              </a:rPr>
              <a:t>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3599" y="1397000"/>
            <a:ext cx="16255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92968">
              <a:lnSpc>
                <a:spcPct val="95825"/>
              </a:lnSpc>
              <a:spcBef>
                <a:spcPts val="14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SUB </a:t>
            </a:r>
            <a:r>
              <a:rPr sz="1000" b="1" spc="185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NSUR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9199" y="1397000"/>
            <a:ext cx="22732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49001" marR="788841" algn="ctr">
              <a:lnSpc>
                <a:spcPct val="95825"/>
              </a:lnSpc>
              <a:spcBef>
                <a:spcPts val="14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2499" y="1397000"/>
            <a:ext cx="10159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293477" marR="249303" indent="-70656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SATUAN </a:t>
            </a:r>
            <a:endParaRPr sz="1000">
              <a:latin typeface="Times New Roman"/>
              <a:cs typeface="Times New Roman"/>
            </a:endParaRPr>
          </a:p>
          <a:p>
            <a:pPr marL="293477" marR="249303">
              <a:lnSpc>
                <a:spcPts val="1149"/>
              </a:lnSpc>
              <a:spcBef>
                <a:spcPts val="192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HAS</a:t>
            </a:r>
            <a:r>
              <a:rPr sz="1000" b="1" spc="29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-75" dirty="0" smtClean="0">
                <a:solidFill>
                  <a:srgbClr val="010100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8499" y="1397000"/>
            <a:ext cx="6604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marL="52077" marR="35719" indent="1283" algn="ctr">
              <a:lnSpc>
                <a:spcPts val="1149"/>
              </a:lnSpc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G</a:t>
            </a:r>
            <a:r>
              <a:rPr sz="1000" b="1" spc="-37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KA </a:t>
            </a:r>
            <a:endParaRPr sz="1000">
              <a:latin typeface="Times New Roman"/>
              <a:cs typeface="Times New Roman"/>
            </a:endParaRPr>
          </a:p>
          <a:p>
            <a:pPr marL="52077" marR="35719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KREDIT </a:t>
            </a:r>
            <a:endParaRPr sz="1000">
              <a:latin typeface="Times New Roman"/>
              <a:cs typeface="Times New Roman"/>
            </a:endParaRPr>
          </a:p>
          <a:p>
            <a:pPr marL="52077" marR="35719" algn="ctr">
              <a:lnSpc>
                <a:spcPts val="1149"/>
              </a:lnSpc>
              <a:spcBef>
                <a:spcPts val="110"/>
              </a:spcBef>
            </a:pPr>
            <a:r>
              <a:rPr sz="10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(</a:t>
            </a:r>
            <a:r>
              <a:rPr sz="1000" b="1" spc="-64" dirty="0" smtClean="0">
                <a:solidFill>
                  <a:srgbClr val="212121"/>
                </a:solidFill>
                <a:latin typeface="Times New Roman"/>
                <a:cs typeface="Times New Roman"/>
              </a:rPr>
              <a:t>'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KUM)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08899" y="1397000"/>
            <a:ext cx="889000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69170" marR="37816" indent="9447" algn="ctr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SKS </a:t>
            </a:r>
            <a:r>
              <a:rPr sz="1000" b="1" spc="244" dirty="0" smtClean="0">
                <a:solidFill>
                  <a:srgbClr val="010100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BKD </a:t>
            </a:r>
            <a:endParaRPr sz="1000">
              <a:latin typeface="Times New Roman"/>
              <a:cs typeface="Times New Roman"/>
            </a:endParaRPr>
          </a:p>
          <a:p>
            <a:pPr marL="69170" marR="37816" algn="ctr">
              <a:lnSpc>
                <a:spcPts val="1149"/>
              </a:lnSpc>
              <a:spcBef>
                <a:spcPts val="142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PER </a:t>
            </a:r>
            <a:endParaRPr sz="1000">
              <a:latin typeface="Times New Roman"/>
              <a:cs typeface="Times New Roman"/>
            </a:endParaRPr>
          </a:p>
          <a:p>
            <a:pPr marL="69170" marR="37816" algn="ctr">
              <a:lnSpc>
                <a:spcPts val="1149"/>
              </a:lnSpc>
              <a:spcBef>
                <a:spcPts val="142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SEMESTER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7899" y="1397000"/>
            <a:ext cx="1155699" cy="698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226052" marR="83537" indent="-149627">
              <a:lnSpc>
                <a:spcPts val="1149"/>
              </a:lnSpc>
              <a:spcBef>
                <a:spcPts val="100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PELAKSANAAN </a:t>
            </a:r>
            <a:endParaRPr sz="1000">
              <a:latin typeface="Times New Roman"/>
              <a:cs typeface="Times New Roman"/>
            </a:endParaRPr>
          </a:p>
          <a:p>
            <a:pPr marL="226052" marR="83537">
              <a:lnSpc>
                <a:spcPts val="1149"/>
              </a:lnSpc>
              <a:spcBef>
                <a:spcPts val="192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KEGIATAN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299" y="2095500"/>
            <a:ext cx="3047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481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solidFill>
                  <a:srgbClr val="01010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1099" y="2095500"/>
            <a:ext cx="9524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0863" marR="408446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3599" y="2095500"/>
            <a:ext cx="16255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0253" marR="741046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9199" y="2095500"/>
            <a:ext cx="22732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4718" marR="1065391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2499" y="2095500"/>
            <a:ext cx="10159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3185" marR="439624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499" y="2095500"/>
            <a:ext cx="6604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239" marR="247970" algn="ctr">
              <a:lnSpc>
                <a:spcPct val="95825"/>
              </a:lnSpc>
              <a:spcBef>
                <a:spcPts val="275"/>
              </a:spcBef>
            </a:pPr>
            <a:r>
              <a:rPr sz="11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8899" y="2095500"/>
            <a:ext cx="8890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875" marR="371824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7899" y="2095500"/>
            <a:ext cx="11556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1231" marR="508263" algn="ctr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010100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object 942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1049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001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00100" y="13081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1049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0447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104900" y="130810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8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0447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7211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044700" y="13081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7211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9944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721100" y="13081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994400" y="13081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086600" y="13081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994400" y="13081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0866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7089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086600" y="13081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7089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8597900" y="13081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708900" y="1308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8597900" y="13081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766300" y="13081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8597900" y="1308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8001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1049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1049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447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447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7211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7211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9944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0866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7089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7089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8597900" y="15494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8001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1049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800100" y="19177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1049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0447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104900" y="191770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8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0447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7211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044700" y="19177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7211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9944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721100" y="19177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9944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0866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994400" y="19177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0866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7089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086600" y="19177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7089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85979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708900" y="19177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232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85979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9766300" y="17399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8597900" y="1917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01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1049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800100" y="19177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1049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0447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104900" y="191770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8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0447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37211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044700" y="19177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044700" y="2133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7211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9944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721100" y="19177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3721100" y="21336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9944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0866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994400" y="19177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994400" y="21336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0866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7089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086600" y="19177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7086600" y="21336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7089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85979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708900" y="19177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232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708900" y="21336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85979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9766300" y="19177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597900" y="19177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597900" y="2133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8001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0447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0447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7211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044700" y="2133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7211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9944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721100" y="2133600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9944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0866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994400" y="21336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0866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7089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086600" y="21336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7089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5979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708900" y="21336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5979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9766300" y="2133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597900" y="2133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74700" y="3810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40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74700" y="5842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0160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74700" y="8890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0160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74700" y="10795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574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479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57400" y="22733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479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6957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47900" y="22733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957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579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695700" y="22733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57900" y="22733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24700" y="22733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57900" y="22733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1247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486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124700" y="22733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486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868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48600" y="22733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868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753600" y="2273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686800" y="22733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574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2479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479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957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957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579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247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486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486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6868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868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753600" y="2438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574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479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57400" y="2679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479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47900" y="267970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175000" y="26797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957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30600" y="26797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957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579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95700" y="26797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579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247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57900" y="267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1247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486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24700" y="26797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86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868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48600" y="2679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868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53600" y="2565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86800" y="267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0574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479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057400" y="2679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479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47900" y="26797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6957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57500" y="2679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95700" y="26797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57900" y="26797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695700" y="26797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95700" y="29591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579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247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057900" y="267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24700" y="26797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8600" y="26797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24700" y="26797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24700" y="29591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486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86800" y="267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48600" y="2679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86800" y="26797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753600" y="26797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86800" y="267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86800" y="2959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574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479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479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957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579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1247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57900" y="2959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86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86800" y="28448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8600" y="29591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0574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2479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2479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6957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695700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57900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95700" y="29591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695700" y="32512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579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1247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057900" y="2959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124700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48600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124700" y="29591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124700" y="32512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486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686800" y="295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48600" y="29591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686800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753600" y="29591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2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686800" y="2959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686800" y="325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0574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2479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057400" y="32512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2479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247900" y="325120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175000" y="32512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6957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530600" y="32512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0579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1247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057900" y="325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8486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686800" y="31242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848600" y="3251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574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479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057400" y="32512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2479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6957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247900" y="32512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6957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0579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695700" y="32512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579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247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057900" y="325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247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8486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124700" y="32512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8486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6868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848600" y="3251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868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753600" y="3251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686800" y="3251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574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479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479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6957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6957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8862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8862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579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579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1247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1247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8486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8486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6868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6868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753600" y="34036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574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2479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2479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6957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6957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8862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8862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0579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886200" y="36449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0579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1247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057900" y="3644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1247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8486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124700" y="36449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8486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6868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848600" y="36449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6868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753600" y="3530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86800" y="3644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0574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2479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2479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6957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6957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8862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8862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1783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886200" y="36449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1783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0579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178300" y="36449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579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1247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57900" y="3644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1247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8486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124700" y="36449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8486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6868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848600" y="36449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6868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753600" y="3644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686800" y="3644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0574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479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479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6957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6957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8862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695700" y="3911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8862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1783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86200" y="39116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1783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0579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178300" y="39116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0579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1247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057900" y="3911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1247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8486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124700" y="39116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8486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6868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848600" y="3911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6868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753600" y="38100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686800" y="3911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574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479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2479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957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957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8862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95700" y="3911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862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1783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86200" y="39116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1783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0579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178300" y="39116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0579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1247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057900" y="3911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1247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8486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124700" y="39116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8486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6868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848600" y="3911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6868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753600" y="3911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686800" y="3911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0574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2479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2479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6957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6957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8862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695700" y="4203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8862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1783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886200" y="4203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1783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0579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178300" y="42037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579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247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057900" y="4203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1247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8486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124700" y="42037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8486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6868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848600" y="4203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6868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753600" y="40894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686800" y="4203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574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2479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2479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6957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6957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0579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695700" y="42037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0579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1247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57900" y="4203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1247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8486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124700" y="42037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8486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6868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848600" y="4203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6868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53600" y="42037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686800" y="4203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574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2479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2479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6957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6957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8862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8862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0579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886200" y="44831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0579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1247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057900" y="4483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1247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8486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124700" y="44831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8486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6868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848600" y="44831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6868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753600" y="43561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686800" y="4483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574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479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479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957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6957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8862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8862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1783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886200" y="44831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1783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0579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178300" y="44831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0579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1247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57900" y="4483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1247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8486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124700" y="44831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8486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6868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848600" y="44831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6868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753600" y="4483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686800" y="44831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0574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2479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2479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6957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6957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8862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8862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1783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886200" y="4762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1783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0579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178300" y="47625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579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1247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057900" y="4762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1247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8486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124700" y="47625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8486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6868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48600" y="47625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6868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753600" y="46482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8686800" y="4762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0574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479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479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6957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6957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8862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8862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1783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886200" y="4762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1783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0579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178300" y="47625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579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1247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057900" y="4762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1247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8486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124700" y="47625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8486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6868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848600" y="47625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6868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753600" y="4762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686800" y="4762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0574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2479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057400" y="5041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2479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247900" y="50419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857500" y="504190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175000" y="50419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6957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530600" y="50419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6957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8862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695700" y="5041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8862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1783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886200" y="50419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1783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23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0579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178300" y="50419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0579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1247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057900" y="5041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1247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8486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124700" y="50419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8486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6868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848600" y="50419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68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753600" y="492760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686800" y="5041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0574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2479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057400" y="5041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2479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247900" y="504190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175000" y="50419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6957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530600" y="50419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6957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8862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695700" y="50419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8862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0579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886200" y="50419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0579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1247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057900" y="5041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1247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8486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124700" y="50419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8486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6868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848600" y="50419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6868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753600" y="5041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686800" y="50419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0574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2479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2479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6957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6957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8862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8862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0579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886200" y="53213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0579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1247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057900" y="53213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1247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8486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124700" y="53213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8486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6868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848600" y="53213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6868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753600" y="5194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686800" y="53213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0574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2479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2479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6957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6957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8862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8862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1783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886200" y="53213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886200" y="54864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1783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0579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178300" y="53213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178300" y="54864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0579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1247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057900" y="53213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057900" y="5486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1247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8486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124700" y="53213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124700" y="54864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8486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6868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848600" y="53213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848600" y="5486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86868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753600" y="5321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686800" y="53213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686800" y="5486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0574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2479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2479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6957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6957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8862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8862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1783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886200" y="54864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886200" y="5664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1783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0579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178300" y="54864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178300" y="56642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0579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1247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057900" y="5486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057900" y="5664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1247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8486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124700" y="54864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124700" y="56642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8486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86868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848600" y="5486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848600" y="5664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86868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753600" y="5486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8686800" y="5486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686800" y="5664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0574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2479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2479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6957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6957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8862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695700" y="58420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8862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1783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886200" y="5664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886200" y="58420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1783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0579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178300" y="56642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178300" y="58420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0579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1247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57900" y="5664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57900" y="5842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1247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8486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124700" y="56642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124700" y="58420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8486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6868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848600" y="5664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848600" y="58420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6868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753600" y="566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686800" y="5664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686800" y="5842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0574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2479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2479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6957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6957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0579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695700" y="58420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0579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1247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057900" y="5842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1247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8486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124700" y="58420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8486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6868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848600" y="58420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6868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9753600" y="5842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686800" y="5842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0574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2479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2479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6957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6957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8862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8862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0579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886200" y="61214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0579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1247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057900" y="6121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71247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8486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7124700" y="61214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8486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6868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848600" y="6121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6868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9753600" y="6019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686800" y="6121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0574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2479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2479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6957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6957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38862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8862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1783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886200" y="61214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886200" y="6299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1783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0579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178300" y="61214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178300" y="62992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0579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1247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057900" y="6121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057900" y="6299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247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8486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124700" y="61214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124700" y="62992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8486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6868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848600" y="6121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848600" y="6299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595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6868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753600" y="612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686800" y="6121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686800" y="6299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0574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2479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479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6957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6957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8862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8862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1783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886200" y="6299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886200" y="6489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1783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79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178300" y="62992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178300" y="64897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579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247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57900" y="6299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57900" y="648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1247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8486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124700" y="62992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124700" y="64897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8486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6868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848600" y="6299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848600" y="6489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797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6868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753600" y="62992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686800" y="6299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686800" y="648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0574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2479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057400" y="6654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2479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247900" y="66548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857500" y="665480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5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175000" y="66548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36957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530600" y="66548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1270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36957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38862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3695700" y="6654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38862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1783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3886200" y="6489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3886200" y="66548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1783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0579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178300" y="64897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178300" y="66548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0579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1247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057900" y="648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057900" y="6654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1247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8486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124700" y="64897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124700" y="66548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8486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6868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848600" y="64897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797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848600" y="6654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6868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9753600" y="64897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686800" y="6489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686800" y="6654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0574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2479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057400" y="6654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2479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247900" y="665480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175000" y="66548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36957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530600" y="66548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1270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36957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38862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3695700" y="6654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695700" y="6832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8862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0579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886200" y="66548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886200" y="68326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0579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1247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057900" y="6654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057900" y="6832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1247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8486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124700" y="66548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124700" y="68326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8486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86868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848600" y="6654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6B6B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848600" y="683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86868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9753600" y="6654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686800" y="6654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686800" y="6832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0574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2479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2479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6957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6957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8862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695700" y="6832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38862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3886200" y="68326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0579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178300" y="6832600"/>
            <a:ext cx="1879600" cy="0"/>
          </a:xfrm>
          <a:custGeom>
            <a:avLst/>
            <a:gdLst/>
            <a:ahLst/>
            <a:cxnLst/>
            <a:rect l="l" t="t" r="r" b="b"/>
            <a:pathLst>
              <a:path w="1879600">
                <a:moveTo>
                  <a:pt x="0" y="0"/>
                </a:moveTo>
                <a:lnTo>
                  <a:pt x="18796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0579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1247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057900" y="6832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1247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8486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124700" y="68326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8486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86868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848600" y="6832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86868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9753600" y="68326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8686800" y="6832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0574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2479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2479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36957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36957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8862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695700" y="70866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38862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579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3886200" y="708660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0579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1247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057900" y="7086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1247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8486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124700" y="708660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8486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6868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848600" y="7086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6868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9753600" y="693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686800" y="7086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25500" y="2273300"/>
            <a:ext cx="0" cy="4813300"/>
          </a:xfrm>
          <a:custGeom>
            <a:avLst/>
            <a:gdLst/>
            <a:ahLst/>
            <a:cxnLst/>
            <a:rect l="l" t="t" r="r" b="b"/>
            <a:pathLst>
              <a:path h="4813300">
                <a:moveTo>
                  <a:pt x="0" y="4813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04900" y="2273300"/>
            <a:ext cx="0" cy="4813300"/>
          </a:xfrm>
          <a:custGeom>
            <a:avLst/>
            <a:gdLst/>
            <a:ahLst/>
            <a:cxnLst/>
            <a:rect l="l" t="t" r="r" b="b"/>
            <a:pathLst>
              <a:path h="4813300">
                <a:moveTo>
                  <a:pt x="0" y="4813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8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092200" y="729852"/>
            <a:ext cx="795528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tabLst>
                <a:tab pos="7874000" algn="l"/>
              </a:tabLst>
            </a:pPr>
            <a:r>
              <a:rPr sz="3600" b="1" u="sng" dirty="0" smtClean="0">
                <a:solidFill>
                  <a:srgbClr val="FCFCFC"/>
                </a:solidFill>
                <a:latin typeface="Arial"/>
                <a:cs typeface="Arial"/>
              </a:rPr>
              <a:t>                </a:t>
            </a:r>
            <a:r>
              <a:rPr sz="3600" b="1" u="sng" spc="-25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3600" b="1" u="sng" spc="-4" dirty="0" smtClean="0">
                <a:solidFill>
                  <a:srgbClr val="FCFCFC"/>
                </a:solidFill>
                <a:latin typeface="Arial"/>
                <a:cs typeface="Arial"/>
              </a:rPr>
              <a:t>RU</a:t>
            </a:r>
            <a:r>
              <a:rPr sz="3600" b="1" u="sng" spc="-14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3600" b="1" u="sng" spc="-4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3600" b="1" u="sng" spc="4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3600" b="1" u="sng" spc="0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3600" b="1" u="sng" spc="29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3600" b="1" u="sng" spc="-4" dirty="0" smtClean="0">
                <a:solidFill>
                  <a:srgbClr val="FCFCFC"/>
                </a:solidFill>
                <a:latin typeface="Arial"/>
                <a:cs typeface="Arial"/>
              </a:rPr>
              <a:t>BK</a:t>
            </a:r>
            <a:r>
              <a:rPr sz="3600" b="1" u="sng" spc="0" dirty="0" smtClean="0">
                <a:solidFill>
                  <a:srgbClr val="FCFCFC"/>
                </a:solidFill>
                <a:latin typeface="Arial"/>
                <a:cs typeface="Arial"/>
              </a:rPr>
              <a:t>D (</a:t>
            </a:r>
            <a:r>
              <a:rPr sz="3600" b="1" u="sng" spc="-4" dirty="0" smtClean="0">
                <a:solidFill>
                  <a:srgbClr val="FCFCFC"/>
                </a:solidFill>
                <a:latin typeface="Arial"/>
                <a:cs typeface="Arial"/>
              </a:rPr>
              <a:t>8</a:t>
            </a:r>
            <a:r>
              <a:rPr sz="3600" b="1" u="sng" spc="0" dirty="0" smtClean="0">
                <a:solidFill>
                  <a:srgbClr val="FCFCFC"/>
                </a:solidFill>
                <a:latin typeface="Arial"/>
                <a:cs typeface="Arial"/>
              </a:rPr>
              <a:t>)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653322" y="1656066"/>
            <a:ext cx="786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KEGIATAN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00100" y="1308100"/>
            <a:ext cx="324081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9281"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marL="85203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104900" y="1308100"/>
            <a:ext cx="9398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marL="220977">
              <a:lnSpc>
                <a:spcPct val="95825"/>
              </a:lnSpc>
              <a:spcBef>
                <a:spcPts val="1000"/>
              </a:spcBef>
            </a:pPr>
            <a:r>
              <a:rPr sz="1200" b="1" dirty="0" smtClean="0">
                <a:solidFill>
                  <a:srgbClr val="11110B"/>
                </a:solidFill>
                <a:latin typeface="Times New Roman"/>
                <a:cs typeface="Times New Roman"/>
              </a:rPr>
              <a:t>UN</a:t>
            </a:r>
            <a:r>
              <a:rPr sz="1200" b="1" spc="-175" dirty="0" smtClean="0">
                <a:solidFill>
                  <a:srgbClr val="11110B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SUR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044700" y="1308100"/>
            <a:ext cx="16764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marL="424177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SUB</a:t>
            </a:r>
            <a:r>
              <a:rPr sz="1200" b="1" spc="48" dirty="0" smtClean="0">
                <a:solidFill>
                  <a:srgbClr val="11110B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UNSUR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721100" y="1308100"/>
            <a:ext cx="22733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marL="735332" marR="751711" algn="ctr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KEGIATAN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994400" y="1308100"/>
            <a:ext cx="10922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5"/>
              </a:spcBef>
            </a:pPr>
            <a:endParaRPr sz="1200"/>
          </a:p>
          <a:p>
            <a:pPr marL="335746" marR="243362" indent="-70658">
              <a:lnSpc>
                <a:spcPct val="100041"/>
              </a:lnSpc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SATUAN HASIL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086600" y="1308100"/>
            <a:ext cx="6223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426" marR="27605" indent="24935" algn="ctr">
              <a:lnSpc>
                <a:spcPts val="1379"/>
              </a:lnSpc>
              <a:spcBef>
                <a:spcPts val="490"/>
              </a:spcBef>
            </a:pPr>
            <a:r>
              <a:rPr sz="1200" b="1" dirty="0" smtClean="0">
                <a:solidFill>
                  <a:srgbClr val="11110B"/>
                </a:solidFill>
                <a:latin typeface="Times New Roman"/>
                <a:cs typeface="Times New Roman"/>
              </a:rPr>
              <a:t>ANG</a:t>
            </a:r>
            <a:r>
              <a:rPr sz="1200" b="1" spc="-214" dirty="0" smtClean="0">
                <a:solidFill>
                  <a:srgbClr val="11110B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KA KREDIT (KUM)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708900" y="1308100"/>
            <a:ext cx="8890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5"/>
              </a:spcBef>
            </a:pPr>
            <a:endParaRPr sz="500"/>
          </a:p>
          <a:p>
            <a:pPr marL="58673" marR="57863" indent="42080" algn="ctr">
              <a:lnSpc>
                <a:spcPts val="1379"/>
              </a:lnSpc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SKS</a:t>
            </a:r>
            <a:r>
              <a:rPr sz="1200" b="1" spc="85" dirty="0" smtClean="0">
                <a:solidFill>
                  <a:srgbClr val="11110B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BKD PER S</a:t>
            </a:r>
            <a:r>
              <a:rPr sz="1200" b="1" spc="-69" dirty="0" smtClean="0">
                <a:solidFill>
                  <a:srgbClr val="11110B"/>
                </a:solidFill>
                <a:latin typeface="Times New Roman"/>
                <a:cs typeface="Times New Roman"/>
              </a:rPr>
              <a:t>E</a:t>
            </a:r>
            <a:r>
              <a:rPr sz="1200" b="1" spc="-59" dirty="0" smtClean="0">
                <a:solidFill>
                  <a:srgbClr val="232300"/>
                </a:solidFill>
                <a:latin typeface="Times New Roman"/>
                <a:cs typeface="Times New Roman"/>
              </a:rPr>
              <a:t>M</a:t>
            </a: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ESTER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597900" y="1308100"/>
            <a:ext cx="11684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5"/>
              </a:spcBef>
            </a:pPr>
            <a:endParaRPr sz="1200"/>
          </a:p>
          <a:p>
            <a:pPr marL="68121">
              <a:lnSpc>
                <a:spcPct val="95825"/>
              </a:lnSpc>
            </a:pPr>
            <a:r>
              <a:rPr sz="1200" b="1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PELAKSANAAN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00100" y="1917700"/>
            <a:ext cx="3048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714">
              <a:lnSpc>
                <a:spcPts val="1205"/>
              </a:lnSpc>
              <a:spcBef>
                <a:spcPts val="550"/>
              </a:spcBef>
            </a:pPr>
            <a:r>
              <a:rPr sz="1650" b="1" spc="0" baseline="-2635" dirty="0" smtClean="0">
                <a:solidFill>
                  <a:srgbClr val="11110B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104900" y="1917700"/>
            <a:ext cx="9398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8096" marR="389131" algn="ctr">
              <a:lnSpc>
                <a:spcPts val="1205"/>
              </a:lnSpc>
              <a:spcBef>
                <a:spcPts val="550"/>
              </a:spcBef>
            </a:pPr>
            <a:r>
              <a:rPr sz="1650" b="1" spc="0" baseline="-2635" dirty="0" smtClean="0">
                <a:solidFill>
                  <a:srgbClr val="11110B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044700" y="1917700"/>
            <a:ext cx="16764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2446" marR="754253" algn="ctr">
              <a:lnSpc>
                <a:spcPts val="1295"/>
              </a:lnSpc>
              <a:spcBef>
                <a:spcPts val="469"/>
              </a:spcBef>
            </a:pPr>
            <a:r>
              <a:rPr sz="1800" b="1" spc="0" baseline="-4831" dirty="0" smtClean="0">
                <a:solidFill>
                  <a:srgbClr val="11110B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721100" y="1917700"/>
            <a:ext cx="22733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7112" marR="1064392" algn="ctr">
              <a:lnSpc>
                <a:spcPts val="1205"/>
              </a:lnSpc>
              <a:spcBef>
                <a:spcPts val="550"/>
              </a:spcBef>
            </a:pPr>
            <a:r>
              <a:rPr sz="1650" b="1" spc="0" baseline="-2635" dirty="0" smtClean="0">
                <a:solidFill>
                  <a:srgbClr val="11110B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94400" y="1917700"/>
            <a:ext cx="10922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4499" marR="464096" algn="ctr">
              <a:lnSpc>
                <a:spcPts val="1295"/>
              </a:lnSpc>
              <a:spcBef>
                <a:spcPts val="469"/>
              </a:spcBef>
            </a:pPr>
            <a:r>
              <a:rPr sz="1800" b="1" spc="0" baseline="-4831" dirty="0" smtClean="0">
                <a:solidFill>
                  <a:srgbClr val="11110B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086600" y="1917700"/>
            <a:ext cx="6223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6823" marR="223396" algn="ctr">
              <a:lnSpc>
                <a:spcPts val="1295"/>
              </a:lnSpc>
              <a:spcBef>
                <a:spcPts val="469"/>
              </a:spcBef>
            </a:pPr>
            <a:r>
              <a:rPr sz="1800" b="1" spc="0" baseline="-4831" dirty="0" smtClean="0">
                <a:solidFill>
                  <a:srgbClr val="11110B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708900" y="1917700"/>
            <a:ext cx="8890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933" marR="354494" algn="ctr">
              <a:lnSpc>
                <a:spcPts val="1205"/>
              </a:lnSpc>
              <a:spcBef>
                <a:spcPts val="550"/>
              </a:spcBef>
            </a:pPr>
            <a:r>
              <a:rPr sz="1650" b="1" spc="0" baseline="-2635" dirty="0" smtClean="0">
                <a:solidFill>
                  <a:srgbClr val="11110B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597900" y="1917700"/>
            <a:ext cx="116840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2758" marR="492037" algn="ctr">
              <a:lnSpc>
                <a:spcPts val="1295"/>
              </a:lnSpc>
              <a:spcBef>
                <a:spcPts val="469"/>
              </a:spcBef>
            </a:pPr>
            <a:r>
              <a:rPr sz="1800" b="1" spc="0" baseline="-4831" dirty="0" smtClean="0">
                <a:solidFill>
                  <a:srgbClr val="11110B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00100" y="2133599"/>
            <a:ext cx="1244600" cy="495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847">
              <a:lnSpc>
                <a:spcPts val="715"/>
              </a:lnSpc>
              <a:spcBef>
                <a:spcPts val="35"/>
              </a:spcBef>
            </a:pPr>
            <a:r>
              <a:rPr sz="1200" baseline="3623" dirty="0" smtClean="0">
                <a:solidFill>
                  <a:srgbClr val="DBE4C1"/>
                </a:solidFill>
                <a:latin typeface="Arial"/>
                <a:cs typeface="Arial"/>
              </a:rPr>
              <a:t>-</a:t>
            </a:r>
            <a:r>
              <a:rPr sz="1200" baseline="3623" dirty="0" smtClean="0">
                <a:solidFill>
                  <a:srgbClr val="383831"/>
                </a:solidFill>
                <a:latin typeface="Arial"/>
                <a:cs typeface="Arial"/>
              </a:rPr>
              <a:t>,</a:t>
            </a:r>
            <a:r>
              <a:rPr sz="1200" baseline="3623" dirty="0" smtClean="0">
                <a:solidFill>
                  <a:srgbClr val="DBE4C1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044700" y="2133599"/>
            <a:ext cx="16764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721100" y="2133599"/>
            <a:ext cx="22733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5994400" y="2133599"/>
            <a:ext cx="10922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7086600" y="2133599"/>
            <a:ext cx="6223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7708900" y="2133599"/>
            <a:ext cx="8890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6615" algn="r">
              <a:lnSpc>
                <a:spcPts val="1000"/>
              </a:lnSpc>
              <a:spcBef>
                <a:spcPts val="145"/>
              </a:spcBef>
            </a:pPr>
            <a:r>
              <a:rPr sz="1350" spc="0" baseline="-3220" dirty="0" smtClean="0">
                <a:solidFill>
                  <a:srgbClr val="FDFF0E"/>
                </a:solidFill>
                <a:latin typeface="Times New Roman"/>
                <a:cs typeface="Times New Roman"/>
              </a:rPr>
              <a:t>--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597900" y="2133599"/>
            <a:ext cx="11684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2044700" y="2273300"/>
            <a:ext cx="2032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0">
              <a:lnSpc>
                <a:spcPct val="95825"/>
              </a:lnSpc>
              <a:spcBef>
                <a:spcPts val="275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247900" y="2273300"/>
            <a:ext cx="14732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47" marR="274151" indent="5">
              <a:lnSpc>
                <a:spcPts val="980"/>
              </a:lnSpc>
              <a:spcBef>
                <a:spcPts val="344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ewalcili   </a:t>
            </a:r>
            <a:r>
              <a:rPr sz="900" spc="1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pergurnan tinggj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/ </a:t>
            </a:r>
            <a:r>
              <a:rPr sz="900" spc="-79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lem </a:t>
            </a:r>
            <a:r>
              <a:rPr sz="900" spc="13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baga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em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rinta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721100" y="2273300"/>
            <a:ext cx="23368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9">
              <a:lnSpc>
                <a:spcPct val="95825"/>
              </a:lnSpc>
              <a:spcBef>
                <a:spcPts val="240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ewalcili   </a:t>
            </a:r>
            <a:r>
              <a:rPr sz="900" spc="4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pergurnan</a:t>
            </a:r>
            <a:endParaRPr sz="900">
              <a:latin typeface="Times New Roman"/>
              <a:cs typeface="Times New Roman"/>
            </a:endParaRPr>
          </a:p>
          <a:p>
            <a:pPr marL="3007" marR="81333" indent="-2">
              <a:lnSpc>
                <a:spcPts val="980"/>
              </a:lnSpc>
              <a:spcBef>
                <a:spcPts val="49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tinggj</a:t>
            </a:r>
            <a:r>
              <a:rPr sz="9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/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lembaga      </a:t>
            </a:r>
            <a:r>
              <a:rPr sz="900" spc="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pemerintah       </a:t>
            </a:r>
            <a:r>
              <a:rPr sz="900" spc="1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dudu.k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alarn  </a:t>
            </a:r>
            <a:r>
              <a:rPr sz="900" spc="2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paniti.a     </a:t>
            </a:r>
            <a:r>
              <a:rPr sz="900" spc="7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antar     </a:t>
            </a:r>
            <a:r>
              <a:rPr sz="900" spc="12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ern  b</a:t>
            </a:r>
            <a:r>
              <a:rPr sz="900" spc="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asea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057900" y="2273300"/>
            <a:ext cx="10668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 marL="197433" marR="287777" indent="153785">
              <a:lnSpc>
                <a:spcPts val="950"/>
              </a:lnSpc>
              <a:spcBef>
                <a:spcPts val="47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Seti.ap kepaniti.an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124700" y="2273300"/>
            <a:ext cx="723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3"/>
              </a:spcBef>
            </a:pPr>
            <a:endParaRPr sz="1200"/>
          </a:p>
          <a:p>
            <a:pPr marL="339641" marR="290850" algn="ctr">
              <a:lnSpc>
                <a:spcPct val="95825"/>
              </a:lnSpc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848600" y="2273300"/>
            <a:ext cx="8382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6"/>
              </a:spcBef>
            </a:pPr>
            <a:endParaRPr sz="1300"/>
          </a:p>
          <a:p>
            <a:pPr marL="381464" marR="360215" algn="ctr">
              <a:lnSpc>
                <a:spcPct val="95825"/>
              </a:lnSpc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686800" y="2273300"/>
            <a:ext cx="10795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23"/>
              </a:spcBef>
            </a:pPr>
            <a:endParaRPr sz="1200"/>
          </a:p>
          <a:p>
            <a:pPr marL="66504">
              <a:lnSpc>
                <a:spcPct val="95825"/>
              </a:lnSpc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-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044700" y="2679700"/>
            <a:ext cx="2032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833">
              <a:lnSpc>
                <a:spcPct val="95825"/>
              </a:lnSpc>
              <a:spcBef>
                <a:spcPts val="305"/>
              </a:spcBef>
            </a:pPr>
            <a:r>
              <a:rPr sz="800" spc="0" dirty="0" smtClean="0">
                <a:solidFill>
                  <a:srgbClr val="4F4F4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247900" y="2679700"/>
            <a:ext cx="14732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35" marR="29132" indent="14" algn="just">
              <a:lnSpc>
                <a:spcPct val="100041"/>
              </a:lnSpc>
              <a:spcBef>
                <a:spcPts val="180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njadi       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ota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gasi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as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onal</a:t>
            </a:r>
            <a:r>
              <a:rPr sz="900" spc="262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ke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rtemuan</a:t>
            </a:r>
            <a:endParaRPr sz="900">
              <a:latin typeface="Times New Roman"/>
              <a:cs typeface="Times New Roman"/>
            </a:endParaRPr>
          </a:p>
          <a:p>
            <a:pPr marL="33927" marR="742330" algn="just">
              <a:lnSpc>
                <a:spcPct val="95825"/>
              </a:lnSpc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in</a:t>
            </a:r>
            <a:r>
              <a:rPr sz="900" spc="89" dirty="0" smtClean="0">
                <a:solidFill>
                  <a:srgbClr val="38383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ternasional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721100" y="2679700"/>
            <a:ext cx="233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81978">
              <a:lnSpc>
                <a:spcPct val="95825"/>
              </a:lnSpc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1 </a:t>
            </a:r>
            <a:r>
              <a:rPr sz="900" spc="15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Seba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ai </a:t>
            </a:r>
            <a:r>
              <a:rPr sz="900" spc="5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ketua     </a:t>
            </a:r>
            <a:r>
              <a:rPr sz="900" spc="3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deleg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057900" y="2679700"/>
            <a:ext cx="106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238" marR="327657" indent="78978">
              <a:lnSpc>
                <a:spcPts val="980"/>
              </a:lnSpc>
              <a:spcBef>
                <a:spcPts val="289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ti.ap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kelriatan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124700" y="2679700"/>
            <a:ext cx="723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 marL="323016" marR="295473" algn="ctr">
              <a:lnSpc>
                <a:spcPct val="95825"/>
              </a:lnSpc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848600" y="2679700"/>
            <a:ext cx="838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8"/>
              </a:spcBef>
            </a:pPr>
            <a:endParaRPr sz="1200"/>
          </a:p>
          <a:p>
            <a:pPr marL="367099" marR="370805" algn="ctr">
              <a:lnSpc>
                <a:spcPct val="95825"/>
              </a:lnSpc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686800" y="2679700"/>
            <a:ext cx="1079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66501">
              <a:lnSpc>
                <a:spcPct val="95825"/>
              </a:lnSpc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-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721100" y="2959100"/>
            <a:ext cx="23368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65342">
              <a:lnSpc>
                <a:spcPct val="95825"/>
              </a:lnSpc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 </a:t>
            </a:r>
            <a:r>
              <a:rPr sz="900" spc="144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ba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ai  </a:t>
            </a:r>
            <a:r>
              <a:rPr sz="900" spc="-2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ota </a:t>
            </a:r>
            <a:r>
              <a:rPr sz="900" spc="228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as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057900" y="2959100"/>
            <a:ext cx="10668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224" marR="335685" indent="78978">
              <a:lnSpc>
                <a:spcPts val="980"/>
              </a:lnSpc>
              <a:spcBef>
                <a:spcPts val="344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Seti.ap kelriatan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124700" y="2959100"/>
            <a:ext cx="7239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323002" marR="295487" algn="ctr">
              <a:lnSpc>
                <a:spcPct val="95825"/>
              </a:lnSpc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848600" y="2959100"/>
            <a:ext cx="8382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7"/>
              </a:spcBef>
            </a:pPr>
            <a:endParaRPr sz="1200"/>
          </a:p>
          <a:p>
            <a:pPr marL="380491" marR="353024" algn="ctr">
              <a:lnSpc>
                <a:spcPct val="95825"/>
              </a:lnSpc>
            </a:pPr>
            <a:r>
              <a:rPr sz="800" b="1" spc="0" dirty="0" smtClean="0">
                <a:solidFill>
                  <a:srgbClr val="11110B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686800" y="2959100"/>
            <a:ext cx="10795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66487">
              <a:lnSpc>
                <a:spcPct val="95825"/>
              </a:lnSpc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 </a:t>
            </a:r>
            <a:r>
              <a:rPr sz="900" spc="104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044700" y="3251200"/>
            <a:ext cx="203200" cy="179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961">
              <a:lnSpc>
                <a:spcPct val="95825"/>
              </a:lnSpc>
              <a:spcBef>
                <a:spcPts val="225"/>
              </a:spcBef>
            </a:pPr>
            <a:r>
              <a:rPr sz="800" spc="0" dirty="0" smtClean="0">
                <a:solidFill>
                  <a:srgbClr val="4F4F4F"/>
                </a:solidFill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247900" y="3251200"/>
            <a:ext cx="1473200" cy="179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9" marR="142074" indent="1">
              <a:lnSpc>
                <a:spcPct val="92471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erpe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 </a:t>
            </a:r>
            <a:r>
              <a:rPr sz="900" spc="29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  </a:t>
            </a:r>
            <a:r>
              <a:rPr sz="900" spc="5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aktif dalarn     </a:t>
            </a:r>
            <a:r>
              <a:rPr sz="900" spc="3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temuan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ilmi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721100" y="3251200"/>
            <a:ext cx="2336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950">
              <a:lnSpc>
                <a:spcPct val="95825"/>
              </a:lnSpc>
              <a:spcBef>
                <a:spcPts val="135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sz="900" spc="175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Tingkat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057900" y="3251200"/>
            <a:ext cx="10668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7124700" y="3251200"/>
            <a:ext cx="7239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3" name="object 113"/>
          <p:cNvSpPr txBox="1"/>
          <p:nvPr/>
        </p:nvSpPr>
        <p:spPr>
          <a:xfrm>
            <a:off x="7848600" y="3251200"/>
            <a:ext cx="8382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2" name="object 112"/>
          <p:cNvSpPr txBox="1"/>
          <p:nvPr/>
        </p:nvSpPr>
        <p:spPr>
          <a:xfrm>
            <a:off x="8686800" y="3251200"/>
            <a:ext cx="1079500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1" name="object 111"/>
          <p:cNvSpPr txBox="1"/>
          <p:nvPr/>
        </p:nvSpPr>
        <p:spPr>
          <a:xfrm>
            <a:off x="3721100" y="3403600"/>
            <a:ext cx="165100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0" name="object 110"/>
          <p:cNvSpPr txBox="1"/>
          <p:nvPr/>
        </p:nvSpPr>
        <p:spPr>
          <a:xfrm>
            <a:off x="3886200" y="3403600"/>
            <a:ext cx="21717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27">
              <a:lnSpc>
                <a:spcPts val="950"/>
              </a:lnSpc>
              <a:spcBef>
                <a:spcPts val="47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in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ernasional</a:t>
            </a:r>
            <a:r>
              <a:rPr sz="9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/</a:t>
            </a:r>
            <a:r>
              <a:rPr sz="900" spc="3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as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ional</a:t>
            </a:r>
            <a:r>
              <a:rPr sz="900" spc="0" dirty="0" smtClean="0">
                <a:solidFill>
                  <a:srgbClr val="707070"/>
                </a:solidFill>
                <a:latin typeface="Times New Roman"/>
                <a:cs typeface="Times New Roman"/>
              </a:rPr>
              <a:t>/ </a:t>
            </a:r>
            <a:r>
              <a:rPr sz="900" spc="-6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gi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na</a:t>
            </a:r>
            <a:endParaRPr sz="900">
              <a:latin typeface="Times New Roman"/>
              <a:cs typeface="Times New Roman"/>
            </a:endParaRPr>
          </a:p>
          <a:p>
            <a:pPr marL="33230">
              <a:lnSpc>
                <a:spcPts val="950"/>
              </a:lnSpc>
            </a:pPr>
            <a:r>
              <a:rPr sz="1350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1350" baseline="-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1350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baJ;!';ai</a:t>
            </a:r>
            <a:r>
              <a:rPr sz="1350" baseline="-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: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886200" y="3644900"/>
            <a:ext cx="292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81">
              <a:lnSpc>
                <a:spcPct val="95825"/>
              </a:lnSpc>
              <a:spcBef>
                <a:spcPts val="17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232321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178300" y="3644900"/>
            <a:ext cx="18796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32">
              <a:lnSpc>
                <a:spcPct val="95825"/>
              </a:lnSpc>
              <a:spcBef>
                <a:spcPts val="204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Ket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57900" y="3644900"/>
            <a:ext cx="10668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223" marR="244358" indent="78968">
              <a:lnSpc>
                <a:spcPts val="950"/>
              </a:lnSpc>
              <a:spcBef>
                <a:spcPts val="302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ti.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 k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lZ'iatan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124700" y="3644900"/>
            <a:ext cx="7239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991" marR="295498" algn="ctr">
              <a:lnSpc>
                <a:spcPct val="95825"/>
              </a:lnSpc>
              <a:spcBef>
                <a:spcPts val="204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848600" y="3644900"/>
            <a:ext cx="838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972" marR="372707" algn="ctr">
              <a:lnSpc>
                <a:spcPct val="95825"/>
              </a:lnSpc>
              <a:spcBef>
                <a:spcPts val="300"/>
              </a:spcBef>
            </a:pPr>
            <a:r>
              <a:rPr sz="800" spc="0" dirty="0" smtClean="0">
                <a:solidFill>
                  <a:srgbClr val="23230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686800" y="3644900"/>
            <a:ext cx="10795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81">
              <a:lnSpc>
                <a:spcPct val="95825"/>
              </a:lnSpc>
              <a:spcBef>
                <a:spcPts val="175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mua  </a:t>
            </a:r>
            <a:r>
              <a:rPr sz="900" spc="20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rtjan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21100" y="3911600"/>
            <a:ext cx="1651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3886200" y="3911600"/>
            <a:ext cx="2921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330">
              <a:lnSpc>
                <a:spcPct val="95825"/>
              </a:lnSpc>
              <a:spcBef>
                <a:spcPts val="300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78300" y="3911600"/>
            <a:ext cx="18796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081">
              <a:lnSpc>
                <a:spcPct val="95825"/>
              </a:lnSpc>
              <a:spcBef>
                <a:spcPts val="26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ggo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057900" y="3911600"/>
            <a:ext cx="10668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225" marR="319646" indent="78969">
              <a:lnSpc>
                <a:spcPts val="980"/>
              </a:lnSpc>
              <a:spcBef>
                <a:spcPts val="374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Seti.ap k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giatan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124700" y="3911600"/>
            <a:ext cx="7239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994" marR="295495" algn="ctr">
              <a:lnSpc>
                <a:spcPct val="95825"/>
              </a:lnSpc>
              <a:spcBef>
                <a:spcPts val="300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848600" y="3911600"/>
            <a:ext cx="8382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5599" marR="312539" algn="ctr">
              <a:lnSpc>
                <a:spcPct val="95825"/>
              </a:lnSpc>
              <a:spcBef>
                <a:spcPts val="390"/>
              </a:spcBef>
            </a:pPr>
            <a:r>
              <a:rPr sz="800" b="1" spc="0" dirty="0" smtClean="0">
                <a:solidFill>
                  <a:srgbClr val="11110B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86800" y="3911600"/>
            <a:ext cx="10795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82">
              <a:lnSpc>
                <a:spcPct val="95825"/>
              </a:lnSpc>
              <a:spcBef>
                <a:spcPts val="26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6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je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21100" y="4203700"/>
            <a:ext cx="2336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29">
              <a:lnSpc>
                <a:spcPts val="975"/>
              </a:lnSpc>
              <a:spcBef>
                <a:spcPts val="273"/>
              </a:spcBef>
            </a:pPr>
            <a:r>
              <a:rPr sz="1350" spc="0" baseline="-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 </a:t>
            </a:r>
            <a:r>
              <a:rPr sz="1350" spc="144" baseline="-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383831"/>
                </a:solidFill>
                <a:latin typeface="Times New Roman"/>
                <a:cs typeface="Times New Roman"/>
              </a:rPr>
              <a:t>Di </a:t>
            </a:r>
            <a:r>
              <a:rPr sz="1350" spc="189" baseline="-3220" dirty="0" smtClean="0">
                <a:solidFill>
                  <a:srgbClr val="383831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lingkun</a:t>
            </a:r>
            <a:r>
              <a:rPr sz="1350" spc="0" baseline="-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1350" spc="0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  </a:t>
            </a:r>
            <a:r>
              <a:rPr sz="1350" spc="44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pergurnan      </a:t>
            </a:r>
            <a:r>
              <a:rPr sz="1350" spc="177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350" spc="0" baseline="-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ting</a:t>
            </a:r>
            <a:r>
              <a:rPr sz="1350" spc="0" baseline="-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57900" y="4203700"/>
            <a:ext cx="106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7124700" y="4203700"/>
            <a:ext cx="723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7848600" y="4203700"/>
            <a:ext cx="838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8686800" y="4203700"/>
            <a:ext cx="1079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3721100" y="4356100"/>
            <a:ext cx="1651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3886200" y="4356100"/>
            <a:ext cx="2171700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37">
              <a:lnSpc>
                <a:spcPts val="1000"/>
              </a:lnSpc>
              <a:spcBef>
                <a:spcPts val="5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aJ;l: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a.i!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886200" y="44831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88">
              <a:lnSpc>
                <a:spcPct val="95825"/>
              </a:lnSpc>
              <a:spcBef>
                <a:spcPts val="219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78300" y="4483100"/>
            <a:ext cx="18796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39">
              <a:lnSpc>
                <a:spcPct val="95825"/>
              </a:lnSpc>
              <a:spcBef>
                <a:spcPts val="219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Ketua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57900" y="4483100"/>
            <a:ext cx="106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231" marR="290599" indent="78968">
              <a:lnSpc>
                <a:spcPts val="980"/>
              </a:lnSpc>
              <a:spcBef>
                <a:spcPts val="324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Seti.ap k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elri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24700" y="4483100"/>
            <a:ext cx="723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999" marR="295490" algn="ctr">
              <a:lnSpc>
                <a:spcPct val="95825"/>
              </a:lnSpc>
              <a:spcBef>
                <a:spcPts val="219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48600" y="4483100"/>
            <a:ext cx="838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4946" marR="339103" algn="ctr">
              <a:lnSpc>
                <a:spcPct val="95825"/>
              </a:lnSpc>
              <a:spcBef>
                <a:spcPts val="310"/>
              </a:spcBef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232300"/>
                </a:solidFill>
                <a:latin typeface="Times New Roman"/>
                <a:cs typeface="Times New Roman"/>
              </a:rPr>
              <a:t>,</a:t>
            </a: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686800" y="4483100"/>
            <a:ext cx="1079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88">
              <a:lnSpc>
                <a:spcPct val="95825"/>
              </a:lnSpc>
              <a:spcBef>
                <a:spcPts val="219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-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jenjan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86200" y="4762500"/>
            <a:ext cx="292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91">
              <a:lnSpc>
                <a:spcPct val="95825"/>
              </a:lnSpc>
              <a:spcBef>
                <a:spcPts val="21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78300" y="4762500"/>
            <a:ext cx="18796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085">
              <a:lnSpc>
                <a:spcPct val="95825"/>
              </a:lnSpc>
              <a:spcBef>
                <a:spcPts val="18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ggo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57900" y="4762500"/>
            <a:ext cx="106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229" marR="301810" indent="78968">
              <a:lnSpc>
                <a:spcPts val="980"/>
              </a:lnSpc>
              <a:spcBef>
                <a:spcPts val="284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ti.ap k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lriatan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24700" y="4762500"/>
            <a:ext cx="723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623" marR="290867" algn="ctr">
              <a:lnSpc>
                <a:spcPct val="95825"/>
              </a:lnSpc>
              <a:spcBef>
                <a:spcPts val="210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848600" y="4762500"/>
            <a:ext cx="838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447" marR="353974" algn="ctr">
              <a:lnSpc>
                <a:spcPct val="95825"/>
              </a:lnSpc>
              <a:spcBef>
                <a:spcPts val="300"/>
              </a:spcBef>
            </a:pPr>
            <a:r>
              <a:rPr sz="800" b="1" spc="0" dirty="0" smtClean="0">
                <a:solidFill>
                  <a:srgbClr val="11110B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86800" y="4762500"/>
            <a:ext cx="1079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87">
              <a:lnSpc>
                <a:spcPct val="95825"/>
              </a:lnSpc>
              <a:spcBef>
                <a:spcPts val="180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Semua     </a:t>
            </a:r>
            <a:r>
              <a:rPr sz="900" spc="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44700" y="5041900"/>
            <a:ext cx="203200" cy="161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814">
              <a:lnSpc>
                <a:spcPct val="95825"/>
              </a:lnSpc>
              <a:spcBef>
                <a:spcPts val="295"/>
              </a:spcBef>
            </a:pPr>
            <a:r>
              <a:rPr sz="800" spc="0" dirty="0" smtClean="0">
                <a:solidFill>
                  <a:srgbClr val="4F4F4F"/>
                </a:solidFill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47900" y="5041900"/>
            <a:ext cx="1473200" cy="161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4" marR="48178" indent="16616">
              <a:lnSpc>
                <a:spcPts val="1034"/>
              </a:lnSpc>
              <a:spcBef>
                <a:spcPts val="220"/>
              </a:spcBef>
            </a:pP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d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apa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t </a:t>
            </a:r>
            <a:r>
              <a:rPr sz="1350" baseline="3220" dirty="0" smtClean="0">
                <a:solidFill>
                  <a:srgbClr val="383831"/>
                </a:solidFill>
                <a:latin typeface="Times New Roman"/>
                <a:cs typeface="Times New Roman"/>
              </a:rPr>
              <a:t>p</a:t>
            </a:r>
            <a:r>
              <a:rPr sz="1350" baseline="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en</a:t>
            </a:r>
            <a:r>
              <a:rPr sz="1350" baseline="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1350" baseline="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har</a:t>
            </a:r>
            <a:r>
              <a:rPr sz="1350" baseline="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1350" baseline="32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aan</a:t>
            </a:r>
            <a:r>
              <a:rPr sz="1350" baseline="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/   </a:t>
            </a:r>
            <a:r>
              <a:rPr sz="1350" spc="-59" baseline="3220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21100" y="5041900"/>
            <a:ext cx="165100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962">
              <a:lnSpc>
                <a:spcPct val="95825"/>
              </a:lnSpc>
              <a:spcBef>
                <a:spcPts val="204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86200" y="5041900"/>
            <a:ext cx="21717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40">
              <a:lnSpc>
                <a:spcPct val="95825"/>
              </a:lnSpc>
              <a:spcBef>
                <a:spcPts val="204"/>
              </a:spcBef>
            </a:pP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P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en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har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aan</a:t>
            </a:r>
            <a:r>
              <a:rPr sz="9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/</a:t>
            </a:r>
            <a:r>
              <a:rPr sz="900" spc="94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tanda    </a:t>
            </a:r>
            <a:r>
              <a:rPr sz="900" spc="16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ja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 </a:t>
            </a:r>
            <a:r>
              <a:rPr sz="900" spc="-2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Satya</a:t>
            </a:r>
            <a:endParaRPr sz="900">
              <a:latin typeface="Times New Roman"/>
              <a:cs typeface="Times New Roman"/>
            </a:endParaRPr>
          </a:p>
          <a:p>
            <a:pPr marL="33243">
              <a:lnSpc>
                <a:spcPts val="950"/>
              </a:lnSpc>
              <a:spcBef>
                <a:spcPts val="47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Lan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ana  </a:t>
            </a:r>
            <a:r>
              <a:rPr sz="900" spc="11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Karya    </a:t>
            </a:r>
            <a:r>
              <a:rPr sz="900" spc="17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Satv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57900" y="5041900"/>
            <a:ext cx="106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7124700" y="5041900"/>
            <a:ext cx="723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7848600" y="5041900"/>
            <a:ext cx="838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8686800" y="5041900"/>
            <a:ext cx="1079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3886200" y="5321300"/>
            <a:ext cx="2921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973">
              <a:lnSpc>
                <a:spcPct val="95825"/>
              </a:lnSpc>
              <a:spcBef>
                <a:spcPts val="195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78300" y="5321300"/>
            <a:ext cx="18796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55">
              <a:lnSpc>
                <a:spcPct val="95825"/>
              </a:lnSpc>
              <a:spcBef>
                <a:spcPts val="165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3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0 </a:t>
            </a:r>
            <a:r>
              <a:rPr sz="900" spc="1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(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1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puluh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) </a:t>
            </a:r>
            <a:r>
              <a:rPr sz="900" spc="-25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tahun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57900" y="5321300"/>
            <a:ext cx="10668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61">
              <a:lnSpc>
                <a:spcPct val="95825"/>
              </a:lnSpc>
              <a:spcBef>
                <a:spcPts val="16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Tanda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124700" y="5321300"/>
            <a:ext cx="7239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3015" marR="295474" algn="ctr">
              <a:lnSpc>
                <a:spcPct val="95825"/>
              </a:lnSpc>
              <a:spcBef>
                <a:spcPts val="195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48600" y="5321300"/>
            <a:ext cx="8382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995" marR="372684" algn="ctr">
              <a:lnSpc>
                <a:spcPct val="95825"/>
              </a:lnSpc>
              <a:spcBef>
                <a:spcPts val="254"/>
              </a:spcBef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86800" y="5321300"/>
            <a:ext cx="112220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23">
              <a:lnSpc>
                <a:spcPct val="95825"/>
              </a:lnSpc>
              <a:spcBef>
                <a:spcPts val="16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 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enjan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86200" y="5486400"/>
            <a:ext cx="292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968">
              <a:lnSpc>
                <a:spcPct val="95825"/>
              </a:lnSpc>
              <a:spcBef>
                <a:spcPts val="360"/>
              </a:spcBef>
            </a:pPr>
            <a:r>
              <a:rPr sz="800" spc="0" dirty="0" smtClean="0">
                <a:solidFill>
                  <a:srgbClr val="4F4F4F"/>
                </a:solidFill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78300" y="5486400"/>
            <a:ext cx="1879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50">
              <a:lnSpc>
                <a:spcPct val="95825"/>
              </a:lnSpc>
              <a:spcBef>
                <a:spcPts val="270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0 </a:t>
            </a:r>
            <a:r>
              <a:rPr sz="900" spc="1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(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dua   </a:t>
            </a:r>
            <a:r>
              <a:rPr sz="900" spc="186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puluh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) </a:t>
            </a:r>
            <a:r>
              <a:rPr sz="900" spc="-19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tahun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57900" y="5486400"/>
            <a:ext cx="1066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57">
              <a:lnSpc>
                <a:spcPct val="95825"/>
              </a:lnSpc>
              <a:spcBef>
                <a:spcPts val="24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Tandaja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24700" y="5486400"/>
            <a:ext cx="7239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3011" marR="295478" algn="ctr">
              <a:lnSpc>
                <a:spcPct val="95825"/>
              </a:lnSpc>
              <a:spcBef>
                <a:spcPts val="270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48600" y="5486400"/>
            <a:ext cx="838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991" marR="372688" algn="ctr">
              <a:lnSpc>
                <a:spcPct val="95825"/>
              </a:lnSpc>
              <a:spcBef>
                <a:spcPts val="365"/>
              </a:spcBef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86800" y="5486400"/>
            <a:ext cx="10795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19">
              <a:lnSpc>
                <a:spcPct val="95825"/>
              </a:lnSpc>
              <a:spcBef>
                <a:spcPts val="24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 </a:t>
            </a:r>
            <a:r>
              <a:rPr sz="900" spc="-5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86200" y="5664200"/>
            <a:ext cx="292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129">
              <a:lnSpc>
                <a:spcPct val="95825"/>
              </a:lnSpc>
              <a:spcBef>
                <a:spcPts val="280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78300" y="5664200"/>
            <a:ext cx="1879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81">
              <a:lnSpc>
                <a:spcPct val="95825"/>
              </a:lnSpc>
              <a:spcBef>
                <a:spcPts val="245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1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0  </a:t>
            </a:r>
            <a:r>
              <a:rPr sz="900" spc="3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(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sep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ul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uh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) </a:t>
            </a:r>
            <a:r>
              <a:rPr sz="900" spc="-54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tahun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57900" y="5664200"/>
            <a:ext cx="1066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62">
              <a:lnSpc>
                <a:spcPct val="95825"/>
              </a:lnSpc>
              <a:spcBef>
                <a:spcPts val="24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Tandaja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24700" y="5664200"/>
            <a:ext cx="7239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641" marR="290849" algn="ctr">
              <a:lnSpc>
                <a:spcPct val="95825"/>
              </a:lnSpc>
              <a:spcBef>
                <a:spcPts val="245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48600" y="5664200"/>
            <a:ext cx="838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465" marR="353955" algn="ctr">
              <a:lnSpc>
                <a:spcPct val="95825"/>
              </a:lnSpc>
              <a:spcBef>
                <a:spcPts val="335"/>
              </a:spcBef>
            </a:pPr>
            <a:r>
              <a:rPr sz="800" b="1" spc="0" dirty="0" smtClean="0">
                <a:solidFill>
                  <a:srgbClr val="11110B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86800" y="5664200"/>
            <a:ext cx="11103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23">
              <a:lnSpc>
                <a:spcPct val="95825"/>
              </a:lnSpc>
              <a:spcBef>
                <a:spcPts val="245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mua   </a:t>
            </a:r>
            <a:r>
              <a:rPr sz="900" spc="77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21100" y="5842000"/>
            <a:ext cx="2336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3">
              <a:lnSpc>
                <a:spcPct val="95825"/>
              </a:lnSpc>
              <a:spcBef>
                <a:spcPts val="254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 </a:t>
            </a:r>
            <a:r>
              <a:rPr sz="900" spc="144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mpe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eh  </a:t>
            </a:r>
            <a:r>
              <a:rPr sz="900" spc="8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har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57900" y="5842000"/>
            <a:ext cx="10668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7124700" y="5842000"/>
            <a:ext cx="7239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7848600" y="5842000"/>
            <a:ext cx="838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8686800" y="5842000"/>
            <a:ext cx="1079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3721100" y="6019800"/>
            <a:ext cx="1651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3886200" y="6019800"/>
            <a:ext cx="2171700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56">
              <a:lnSpc>
                <a:spcPts val="800"/>
              </a:lnSpc>
              <a:spcBef>
                <a:spcPts val="40"/>
              </a:spcBef>
            </a:pP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l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ai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nn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ya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86200" y="6121400"/>
            <a:ext cx="292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07">
              <a:lnSpc>
                <a:spcPct val="95825"/>
              </a:lnSpc>
              <a:spcBef>
                <a:spcPts val="28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78300" y="6121400"/>
            <a:ext cx="18796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45">
              <a:lnSpc>
                <a:spcPct val="95825"/>
              </a:lnSpc>
              <a:spcBef>
                <a:spcPts val="28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in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g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at  </a:t>
            </a:r>
            <a:r>
              <a:rPr sz="900" spc="-75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in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rn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as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onal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57900" y="6121400"/>
            <a:ext cx="1066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65">
              <a:lnSpc>
                <a:spcPct val="95825"/>
              </a:lnSpc>
              <a:spcBef>
                <a:spcPts val="24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da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j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asa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24700" y="6121400"/>
            <a:ext cx="7239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129" marR="299250" algn="ctr">
              <a:lnSpc>
                <a:spcPct val="95825"/>
              </a:lnSpc>
              <a:spcBef>
                <a:spcPts val="370"/>
              </a:spcBef>
            </a:pPr>
            <a:r>
              <a:rPr sz="8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48600" y="6121400"/>
            <a:ext cx="838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000" marR="372679" algn="ctr">
              <a:lnSpc>
                <a:spcPct val="95825"/>
              </a:lnSpc>
              <a:spcBef>
                <a:spcPts val="370"/>
              </a:spcBef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86800" y="6121400"/>
            <a:ext cx="10795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09">
              <a:lnSpc>
                <a:spcPct val="95825"/>
              </a:lnSpc>
              <a:spcBef>
                <a:spcPts val="245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-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6200" y="6299200"/>
            <a:ext cx="2921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288">
              <a:lnSpc>
                <a:spcPct val="95825"/>
              </a:lnSpc>
              <a:spcBef>
                <a:spcPts val="254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78300" y="6299200"/>
            <a:ext cx="18796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45">
              <a:lnSpc>
                <a:spcPct val="95825"/>
              </a:lnSpc>
              <a:spcBef>
                <a:spcPts val="220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Tingkat    </a:t>
            </a:r>
            <a:r>
              <a:rPr sz="900" spc="102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nasi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57900" y="6299200"/>
            <a:ext cx="10668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65">
              <a:lnSpc>
                <a:spcPct val="95825"/>
              </a:lnSpc>
              <a:spcBef>
                <a:spcPts val="220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Tandajasa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24700" y="6299200"/>
            <a:ext cx="7239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3019" marR="295470" algn="ctr">
              <a:lnSpc>
                <a:spcPct val="95825"/>
              </a:lnSpc>
              <a:spcBef>
                <a:spcPts val="254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48600" y="6299200"/>
            <a:ext cx="8382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000" marR="372679" algn="ctr">
              <a:lnSpc>
                <a:spcPct val="95825"/>
              </a:lnSpc>
              <a:spcBef>
                <a:spcPts val="315"/>
              </a:spcBef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86800" y="6299200"/>
            <a:ext cx="10795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09">
              <a:lnSpc>
                <a:spcPct val="95825"/>
              </a:lnSpc>
              <a:spcBef>
                <a:spcPts val="22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-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jenjang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86200" y="6489700"/>
            <a:ext cx="2921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288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78300" y="6489700"/>
            <a:ext cx="18796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45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ingkat   </a:t>
            </a:r>
            <a:r>
              <a:rPr sz="900" spc="203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ovinsi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57900" y="6489700"/>
            <a:ext cx="10668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65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Tandajasa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24700" y="6489700"/>
            <a:ext cx="7239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645" marR="290846" algn="ctr">
              <a:lnSpc>
                <a:spcPct val="95825"/>
              </a:lnSpc>
              <a:spcBef>
                <a:spcPts val="160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8600" y="6489700"/>
            <a:ext cx="8382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1469" marR="353952" algn="ctr">
              <a:lnSpc>
                <a:spcPct val="95825"/>
              </a:lnSpc>
              <a:spcBef>
                <a:spcPts val="250"/>
              </a:spcBef>
            </a:pPr>
            <a:r>
              <a:rPr sz="800" b="1" spc="0" dirty="0" smtClean="0">
                <a:solidFill>
                  <a:srgbClr val="11110B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86800" y="6489700"/>
            <a:ext cx="10795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09">
              <a:lnSpc>
                <a:spcPct val="95825"/>
              </a:lnSpc>
              <a:spcBef>
                <a:spcPts val="160"/>
              </a:spcBef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90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900" spc="-6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44700" y="6654800"/>
            <a:ext cx="2032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3">
              <a:lnSpc>
                <a:spcPct val="95825"/>
              </a:lnSpc>
              <a:spcBef>
                <a:spcPts val="325"/>
              </a:spcBef>
            </a:pPr>
            <a:r>
              <a:rPr sz="800" spc="0" dirty="0" smtClean="0">
                <a:solidFill>
                  <a:srgbClr val="383831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47900" y="6654800"/>
            <a:ext cx="14732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53" marR="228626" indent="2">
              <a:lnSpc>
                <a:spcPct val="92471"/>
              </a:lnSpc>
              <a:spcBef>
                <a:spcPts val="265"/>
              </a:spcBef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enulis   </a:t>
            </a:r>
            <a:r>
              <a:rPr sz="900" spc="227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uku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aran    </a:t>
            </a:r>
            <a:r>
              <a:rPr sz="900" spc="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SLTA  </a:t>
            </a:r>
            <a:r>
              <a:rPr sz="900" spc="18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ke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w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ah  </a:t>
            </a:r>
            <a:r>
              <a:rPr sz="900" spc="-1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yan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21100" y="6654800"/>
            <a:ext cx="1651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985">
              <a:lnSpc>
                <a:spcPts val="900"/>
              </a:lnSpc>
              <a:spcBef>
                <a:spcPts val="540"/>
              </a:spcBef>
            </a:pPr>
            <a:r>
              <a:rPr sz="1350" spc="0" baseline="-6441" dirty="0" smtClean="0">
                <a:solidFill>
                  <a:srgbClr val="383831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6200" y="6654800"/>
            <a:ext cx="21717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63">
              <a:lnSpc>
                <a:spcPts val="935"/>
              </a:lnSpc>
              <a:spcBef>
                <a:spcPts val="511"/>
              </a:spcBef>
            </a:pP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Buku     </a:t>
            </a:r>
            <a:r>
              <a:rPr sz="1350" spc="39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SLTA  </a:t>
            </a:r>
            <a:r>
              <a:rPr sz="1350" spc="154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350" spc="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</a:t>
            </a:r>
            <a:r>
              <a:rPr sz="1350" spc="0" baseline="-6441" dirty="0" smtClean="0">
                <a:solidFill>
                  <a:srgbClr val="383831"/>
                </a:solidFill>
                <a:latin typeface="Times New Roman"/>
                <a:cs typeface="Times New Roman"/>
              </a:rPr>
              <a:t>u  </a:t>
            </a:r>
            <a:r>
              <a:rPr sz="1350" spc="-89" baseline="-6441" dirty="0" smtClean="0">
                <a:solidFill>
                  <a:srgbClr val="383831"/>
                </a:solidFill>
                <a:latin typeface="Times New Roman"/>
                <a:cs typeface="Times New Roman"/>
              </a:rPr>
              <a:t> </a:t>
            </a:r>
            <a:r>
              <a:rPr sz="1350" spc="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se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tingk</a:t>
            </a:r>
            <a:r>
              <a:rPr sz="1350" spc="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7900" y="6654800"/>
            <a:ext cx="10668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719">
              <a:lnSpc>
                <a:spcPts val="935"/>
              </a:lnSpc>
              <a:spcBef>
                <a:spcPts val="511"/>
              </a:spcBef>
            </a:pP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1350" spc="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ti</a:t>
            </a:r>
            <a:r>
              <a:rPr sz="1350" spc="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p </a:t>
            </a:r>
            <a:r>
              <a:rPr sz="1350" spc="214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buku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24700" y="6654800"/>
            <a:ext cx="7239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328133" marR="299246" algn="ctr">
              <a:lnSpc>
                <a:spcPts val="810"/>
              </a:lnSpc>
              <a:spcBef>
                <a:spcPts val="40"/>
              </a:spcBef>
            </a:pPr>
            <a:r>
              <a:rPr sz="1200" spc="0" baseline="-7246" dirty="0" smtClean="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8600" y="6654800"/>
            <a:ext cx="8382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004" marR="372675" algn="ctr">
              <a:lnSpc>
                <a:spcPct val="95825"/>
              </a:lnSpc>
              <a:spcBef>
                <a:spcPts val="330"/>
              </a:spcBef>
            </a:pPr>
            <a:r>
              <a:rPr sz="800" spc="0" dirty="0" smtClean="0">
                <a:solidFill>
                  <a:srgbClr val="11110B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6800" y="6654800"/>
            <a:ext cx="107950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13">
              <a:lnSpc>
                <a:spcPts val="935"/>
              </a:lnSpc>
              <a:spcBef>
                <a:spcPts val="511"/>
              </a:spcBef>
            </a:pPr>
            <a:r>
              <a:rPr sz="135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S</a:t>
            </a:r>
            <a:r>
              <a:rPr sz="135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135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m</a:t>
            </a:r>
            <a:r>
              <a:rPr sz="1350" baseline="-6441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135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a </a:t>
            </a:r>
            <a:r>
              <a:rPr sz="1350" spc="69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1350" spc="0" baseline="-6441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1350" spc="0" baseline="-6441" dirty="0" smtClean="0">
                <a:solidFill>
                  <a:srgbClr val="383831"/>
                </a:solidFill>
                <a:latin typeface="Times New Roman"/>
                <a:cs typeface="Times New Roman"/>
              </a:rPr>
              <a:t>n</a:t>
            </a:r>
            <a:r>
              <a:rPr sz="1350" spc="0" baseline="-64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jang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1100" y="6832599"/>
            <a:ext cx="1651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 marL="65357">
              <a:lnSpc>
                <a:spcPct val="95825"/>
              </a:lnSpc>
            </a:pP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6200" y="6832599"/>
            <a:ext cx="2171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 marL="33261">
              <a:lnSpc>
                <a:spcPct val="95825"/>
              </a:lnSpc>
            </a:pP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Bu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ku </a:t>
            </a:r>
            <a:r>
              <a:rPr sz="900" spc="241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SL</a:t>
            </a:r>
            <a:r>
              <a:rPr sz="900" spc="-2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TP  </a:t>
            </a:r>
            <a:r>
              <a:rPr sz="900" spc="44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900" spc="2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ta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u  </a:t>
            </a:r>
            <a:r>
              <a:rPr sz="900" spc="-79" dirty="0" smtClean="0">
                <a:solidFill>
                  <a:srgbClr val="38383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etin</a:t>
            </a:r>
            <a:r>
              <a:rPr sz="9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ka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7900" y="6832599"/>
            <a:ext cx="10668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 marL="151717">
              <a:lnSpc>
                <a:spcPct val="95825"/>
              </a:lnSpc>
            </a:pP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Seti</a:t>
            </a: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4F4F4F"/>
                </a:solidFill>
                <a:latin typeface="Times New Roman"/>
                <a:cs typeface="Times New Roman"/>
              </a:rPr>
              <a:t>p </a:t>
            </a:r>
            <a:r>
              <a:rPr sz="900" spc="89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83831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4F4F4F"/>
                </a:solidFill>
                <a:latin typeface="Times New Roman"/>
                <a:cs typeface="Times New Roman"/>
              </a:rPr>
              <a:t>uku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24700" y="6832599"/>
            <a:ext cx="7239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3"/>
              </a:spcBef>
            </a:pPr>
            <a:endParaRPr sz="850"/>
          </a:p>
          <a:p>
            <a:pPr marL="328131" marR="299248" algn="ctr">
              <a:lnSpc>
                <a:spcPct val="95825"/>
              </a:lnSpc>
            </a:pPr>
            <a:r>
              <a:rPr sz="8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8600" y="6832599"/>
            <a:ext cx="8382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marL="369002" marR="372677" algn="ctr">
              <a:lnSpc>
                <a:spcPct val="95825"/>
              </a:lnSpc>
            </a:pPr>
            <a:r>
              <a:rPr sz="800" spc="0" dirty="0" smtClean="0">
                <a:solidFill>
                  <a:srgbClr val="232300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86800" y="6832599"/>
            <a:ext cx="10795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66511">
              <a:lnSpc>
                <a:spcPts val="1235"/>
              </a:lnSpc>
              <a:spcBef>
                <a:spcPts val="61"/>
              </a:spcBef>
            </a:pPr>
            <a:r>
              <a:rPr sz="1350" baseline="9662" dirty="0" smtClean="0">
                <a:solidFill>
                  <a:srgbClr val="4F4F4F"/>
                </a:solidFill>
                <a:latin typeface="Times New Roman"/>
                <a:cs typeface="Times New Roman"/>
              </a:rPr>
              <a:t>Sem</a:t>
            </a:r>
            <a:r>
              <a:rPr sz="1350" baseline="9662" dirty="0" smtClean="0">
                <a:solidFill>
                  <a:srgbClr val="383831"/>
                </a:solidFill>
                <a:latin typeface="Times New Roman"/>
                <a:cs typeface="Times New Roman"/>
              </a:rPr>
              <a:t>u</a:t>
            </a:r>
            <a:r>
              <a:rPr sz="1350" baseline="9662" dirty="0" smtClean="0">
                <a:solidFill>
                  <a:srgbClr val="4F4F4F"/>
                </a:solidFill>
                <a:latin typeface="Times New Roman"/>
                <a:cs typeface="Times New Roman"/>
              </a:rPr>
              <a:t>a</a:t>
            </a:r>
            <a:r>
              <a:rPr sz="1350" spc="-109" baseline="9662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800" spc="-350" baseline="-16109" dirty="0" smtClean="0">
                <a:solidFill>
                  <a:srgbClr val="1C473F"/>
                </a:solidFill>
                <a:latin typeface="Tahoma"/>
                <a:cs typeface="Tahoma"/>
              </a:rPr>
              <a:t>1</a:t>
            </a:r>
            <a:r>
              <a:rPr sz="1350" spc="-25" baseline="9662" dirty="0" smtClean="0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sz="1800" spc="-629" baseline="-16109" dirty="0" smtClean="0">
                <a:solidFill>
                  <a:srgbClr val="1C473F"/>
                </a:solidFill>
                <a:latin typeface="Tahoma"/>
                <a:cs typeface="Tahoma"/>
              </a:rPr>
              <a:t>0</a:t>
            </a:r>
            <a:r>
              <a:rPr sz="1350" spc="0" baseline="9662" dirty="0" smtClean="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sz="1350" spc="0" baseline="9662" dirty="0" smtClean="0">
                <a:solidFill>
                  <a:srgbClr val="4F4F4F"/>
                </a:solidFill>
                <a:latin typeface="Times New Roman"/>
                <a:cs typeface="Times New Roman"/>
              </a:rPr>
              <a:t>njan</a:t>
            </a:r>
            <a:r>
              <a:rPr sz="1350" spc="0" baseline="9662" dirty="0" smtClean="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192" y="347980"/>
            <a:ext cx="9144000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774192" y="533400"/>
            <a:ext cx="48310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1257300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74192" y="838200"/>
            <a:ext cx="48310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1257300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774192" y="939800"/>
            <a:ext cx="9144000" cy="133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104900" y="973327"/>
            <a:ext cx="21503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029657" y="973327"/>
            <a:ext cx="130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49644" y="973327"/>
            <a:ext cx="1271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834530" y="973327"/>
            <a:ext cx="21316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object 687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3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5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74699" y="11049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3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762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1810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76299" y="13589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1810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1081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181099" y="13589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1081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7718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108199" y="1358900"/>
            <a:ext cx="1663699" cy="0"/>
          </a:xfrm>
          <a:custGeom>
            <a:avLst/>
            <a:gdLst/>
            <a:ahLst/>
            <a:cxnLst/>
            <a:rect l="l" t="t" r="r" b="b"/>
            <a:pathLst>
              <a:path w="1663699">
                <a:moveTo>
                  <a:pt x="0" y="0"/>
                </a:moveTo>
                <a:lnTo>
                  <a:pt x="1663699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7718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0197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771899" y="13589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019799" y="13589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111999" y="13589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019799" y="13589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1119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342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111999" y="13589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7342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610599" y="13589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734299" y="13589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610599" y="13589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766299" y="13589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610599" y="13589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762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1810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1810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1081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081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7718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7718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0197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1119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342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7342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610599" y="1600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762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1810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76299" y="19685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1810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1081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181099" y="19685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081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7718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108199" y="1968500"/>
            <a:ext cx="1663699" cy="0"/>
          </a:xfrm>
          <a:custGeom>
            <a:avLst/>
            <a:gdLst/>
            <a:ahLst/>
            <a:cxnLst/>
            <a:rect l="l" t="t" r="r" b="b"/>
            <a:pathLst>
              <a:path w="1663699">
                <a:moveTo>
                  <a:pt x="0" y="0"/>
                </a:moveTo>
                <a:lnTo>
                  <a:pt x="1663699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7718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0197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771899" y="19685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0197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1119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019799" y="19685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1119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7342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111999" y="19685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7342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6105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734299" y="1968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6105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766299" y="177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610599" y="1968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762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810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876299" y="19685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1810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1081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81099" y="19685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1081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7718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108199" y="1968500"/>
            <a:ext cx="1663699" cy="0"/>
          </a:xfrm>
          <a:custGeom>
            <a:avLst/>
            <a:gdLst/>
            <a:ahLst/>
            <a:cxnLst/>
            <a:rect l="l" t="t" r="r" b="b"/>
            <a:pathLst>
              <a:path w="1663699">
                <a:moveTo>
                  <a:pt x="0" y="0"/>
                </a:moveTo>
                <a:lnTo>
                  <a:pt x="1663699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108199" y="2235200"/>
            <a:ext cx="1663699" cy="0"/>
          </a:xfrm>
          <a:custGeom>
            <a:avLst/>
            <a:gdLst/>
            <a:ahLst/>
            <a:cxnLst/>
            <a:rect l="l" t="t" r="r" b="b"/>
            <a:pathLst>
              <a:path w="1663699">
                <a:moveTo>
                  <a:pt x="0" y="0"/>
                </a:moveTo>
                <a:lnTo>
                  <a:pt x="1663699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7718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0197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771899" y="19685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771899" y="22352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0197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1119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019799" y="19685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12699">
            <a:solidFill>
              <a:srgbClr val="4646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019799" y="22352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1119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7342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111999" y="19685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111999" y="22352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7342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86105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734299" y="19685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46440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734299" y="2235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6E70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86105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766299" y="19685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610599" y="19685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363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8610599" y="2235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108199" y="2235200"/>
            <a:ext cx="1663699" cy="0"/>
          </a:xfrm>
          <a:custGeom>
            <a:avLst/>
            <a:gdLst/>
            <a:ahLst/>
            <a:cxnLst/>
            <a:rect l="l" t="t" r="r" b="b"/>
            <a:pathLst>
              <a:path w="1663699">
                <a:moveTo>
                  <a:pt x="0" y="0"/>
                </a:moveTo>
                <a:lnTo>
                  <a:pt x="1663699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019799" y="2235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771899" y="2235200"/>
            <a:ext cx="2247899" cy="0"/>
          </a:xfrm>
          <a:custGeom>
            <a:avLst/>
            <a:gdLst/>
            <a:ahLst/>
            <a:cxnLst/>
            <a:rect l="l" t="t" r="r" b="b"/>
            <a:pathLst>
              <a:path w="2247899">
                <a:moveTo>
                  <a:pt x="0" y="0"/>
                </a:moveTo>
                <a:lnTo>
                  <a:pt x="2247899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019799" y="2235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019799" y="2235200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111999" y="22352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734299" y="223520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2699">
            <a:solidFill>
              <a:srgbClr val="6E70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610599" y="2235200"/>
            <a:ext cx="1155699" cy="0"/>
          </a:xfrm>
          <a:custGeom>
            <a:avLst/>
            <a:gdLst/>
            <a:ahLst/>
            <a:cxnLst/>
            <a:rect l="l" t="t" r="r" b="b"/>
            <a:pathLst>
              <a:path w="1155699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699">
            <a:solidFill>
              <a:srgbClr val="595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62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62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62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62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62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62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62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62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62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683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683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683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683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683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683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683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683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683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83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83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83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83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683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683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683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683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6299" y="4330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683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954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954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954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954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54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954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859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859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859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859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2859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95499" y="29718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859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85999" y="29718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210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210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8988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1099" y="23368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988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705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898899" y="23368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705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246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70599" y="23368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1246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358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124699" y="23368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8358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613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35899" y="23368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613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728199" y="23368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661399" y="2336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210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210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705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05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246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1246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358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358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6613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6613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728199" y="2578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7210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38499" y="29718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210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988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1099" y="29718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988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705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98899" y="29718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705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246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70599" y="29718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246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358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124699" y="29718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8358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613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35899" y="29718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613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728199" y="2794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61399" y="2971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0954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954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210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095499" y="2971800"/>
            <a:ext cx="1625599" cy="0"/>
          </a:xfrm>
          <a:custGeom>
            <a:avLst/>
            <a:gdLst/>
            <a:ahLst/>
            <a:cxnLst/>
            <a:rect l="l" t="t" r="r" b="b"/>
            <a:pathLst>
              <a:path w="1625599">
                <a:moveTo>
                  <a:pt x="0" y="0"/>
                </a:moveTo>
                <a:lnTo>
                  <a:pt x="16255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21099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70599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721099" y="29718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21099" y="34290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0705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1246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70599" y="29718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124699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35899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124699" y="29718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124699" y="34290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358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61399" y="29718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35899" y="29718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61399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728199" y="2971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61399" y="29718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61399" y="3429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954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0954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7210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0705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1246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70599" y="34290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358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6613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35899" y="34290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0954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0954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210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21099" y="342900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070599" y="342900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21099" y="34290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21099" y="38735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705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1246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70599" y="34290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1246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358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24699" y="34290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358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6613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35899" y="34290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661399" y="342900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728199" y="342900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661399" y="34290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61399" y="3873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0954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954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210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0705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1246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070599" y="38735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1246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358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124699" y="38735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358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6613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35899" y="38735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954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954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7210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721099" y="3873500"/>
            <a:ext cx="0" cy="457199"/>
          </a:xfrm>
          <a:custGeom>
            <a:avLst/>
            <a:gdLst/>
            <a:ahLst/>
            <a:cxnLst/>
            <a:rect l="l" t="t" r="r" b="b"/>
            <a:pathLst>
              <a:path h="457199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070599" y="3873500"/>
            <a:ext cx="0" cy="457199"/>
          </a:xfrm>
          <a:custGeom>
            <a:avLst/>
            <a:gdLst/>
            <a:ahLst/>
            <a:cxnLst/>
            <a:rect l="l" t="t" r="r" b="b"/>
            <a:pathLst>
              <a:path h="457199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721099" y="38735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721099" y="43307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705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246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70599" y="38735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124699" y="3873500"/>
            <a:ext cx="0" cy="457199"/>
          </a:xfrm>
          <a:custGeom>
            <a:avLst/>
            <a:gdLst/>
            <a:ahLst/>
            <a:cxnLst/>
            <a:rect l="l" t="t" r="r" b="b"/>
            <a:pathLst>
              <a:path h="457199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835899" y="3873500"/>
            <a:ext cx="0" cy="457199"/>
          </a:xfrm>
          <a:custGeom>
            <a:avLst/>
            <a:gdLst/>
            <a:ahLst/>
            <a:cxnLst/>
            <a:rect l="l" t="t" r="r" b="b"/>
            <a:pathLst>
              <a:path h="457199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24699" y="38735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24699" y="43307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358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6613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35899" y="38735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661399" y="3873500"/>
            <a:ext cx="0" cy="457199"/>
          </a:xfrm>
          <a:custGeom>
            <a:avLst/>
            <a:gdLst/>
            <a:ahLst/>
            <a:cxnLst/>
            <a:rect l="l" t="t" r="r" b="b"/>
            <a:pathLst>
              <a:path h="457199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728199" y="3873500"/>
            <a:ext cx="0" cy="457199"/>
          </a:xfrm>
          <a:custGeom>
            <a:avLst/>
            <a:gdLst/>
            <a:ahLst/>
            <a:cxnLst/>
            <a:rect l="l" t="t" r="r" b="b"/>
            <a:pathLst>
              <a:path h="457199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661399" y="3873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661399" y="4330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954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68399" y="4330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0954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2859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285999" y="3238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2859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285999" y="3429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859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285999" y="3683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2859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5999" y="38735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2859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095499" y="4330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2859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285999" y="4330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7210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238499" y="43307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0705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246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70599" y="43307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358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661399" y="4127500"/>
            <a:ext cx="0" cy="203199"/>
          </a:xfrm>
          <a:custGeom>
            <a:avLst/>
            <a:gdLst/>
            <a:ahLst/>
            <a:cxnLst/>
            <a:rect l="l" t="t" r="r" b="b"/>
            <a:pathLst>
              <a:path h="203199">
                <a:moveTo>
                  <a:pt x="0" y="20319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835899" y="43307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762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683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76299" y="4330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683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954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68399" y="4330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954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95499" y="4330700"/>
            <a:ext cx="1142999" cy="0"/>
          </a:xfrm>
          <a:custGeom>
            <a:avLst/>
            <a:gdLst/>
            <a:ahLst/>
            <a:cxnLst/>
            <a:rect l="l" t="t" r="r" b="b"/>
            <a:pathLst>
              <a:path w="1142999">
                <a:moveTo>
                  <a:pt x="0" y="0"/>
                </a:moveTo>
                <a:lnTo>
                  <a:pt x="11429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210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111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238499" y="43307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7210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111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705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721099" y="43307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21099" y="45974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705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1246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070599" y="43307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070599" y="45974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1246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8358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124699" y="43307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124699" y="45974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8358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6613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835899" y="43307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835899" y="45974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6613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728199" y="4330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661399" y="4330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762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683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683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954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0954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7210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7210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8988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721099" y="45974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8988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0705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898899" y="45974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898899" y="48768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0705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1246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070599" y="45974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070599" y="48768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1246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8358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124699" y="45974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124699" y="48768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8358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6613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835899" y="45974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835899" y="48768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6613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728199" y="45974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762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683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683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0954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0954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7210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7210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8988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721099" y="48768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762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1683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1683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0954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0954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7210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210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8988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21099" y="48768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988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0705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898899" y="48768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0705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1246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070599" y="48768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1246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358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124699" y="48768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8358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6613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835899" y="48768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6613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7281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762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1683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1683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954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954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210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210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8988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721099" y="51562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988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0705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98899" y="51562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0705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1246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070599" y="51562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1246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8358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124699" y="51562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8358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6613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835899" y="51562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6613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7281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661399" y="5156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62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683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1683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0954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0954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7210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7210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0705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21099" y="51562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721099" y="54229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0705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1246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070599" y="51562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070599" y="54229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1246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8358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124699" y="51562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24699" y="54229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358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6613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835899" y="51562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835899" y="54229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6613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7281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661399" y="51562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762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1683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1683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954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0954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7210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7210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8988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721099" y="54229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721099" y="57023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8988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0705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898899" y="54229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898899" y="57023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0705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1246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070599" y="54229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070599" y="57023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1246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8358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124699" y="54229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124699" y="57023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8358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6613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835899" y="54229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835899" y="57023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6613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7281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762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1683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76299" y="5981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1683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0954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168399" y="5981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0954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2859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285999" y="4597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285999" y="48006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285999" y="48006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285999" y="4876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2859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285999" y="49657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2859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285999" y="51562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859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85999" y="542290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2859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095499" y="5981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2859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285999" y="5981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7210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238499" y="59817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7210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8988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721099" y="57023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721099" y="59817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8988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705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898899" y="57023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898899" y="59817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0705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1246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070599" y="57023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070599" y="59817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1246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8358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124699" y="57023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124699" y="59817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8358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6613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835899" y="57023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835899" y="59817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6613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728199" y="5702300"/>
            <a:ext cx="0" cy="279399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279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661399" y="5981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762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1683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76299" y="5981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683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0954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68399" y="5981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0954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095499" y="5981700"/>
            <a:ext cx="1142999" cy="0"/>
          </a:xfrm>
          <a:custGeom>
            <a:avLst/>
            <a:gdLst/>
            <a:ahLst/>
            <a:cxnLst/>
            <a:rect l="l" t="t" r="r" b="b"/>
            <a:pathLst>
              <a:path w="1142999">
                <a:moveTo>
                  <a:pt x="0" y="0"/>
                </a:moveTo>
                <a:lnTo>
                  <a:pt x="11429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7210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111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238499" y="59817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7210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11110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21099" y="598170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0705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898899" y="5981700"/>
            <a:ext cx="2171699" cy="0"/>
          </a:xfrm>
          <a:custGeom>
            <a:avLst/>
            <a:gdLst/>
            <a:ahLst/>
            <a:cxnLst/>
            <a:rect l="l" t="t" r="r" b="b"/>
            <a:pathLst>
              <a:path w="2171699">
                <a:moveTo>
                  <a:pt x="0" y="0"/>
                </a:moveTo>
                <a:lnTo>
                  <a:pt x="21716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0705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246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070599" y="59817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1246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8358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124699" y="59817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8358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6613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835899" y="59817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6613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728199" y="59817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661399" y="5981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762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683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683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0954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0954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7210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7210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05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070599" y="6248400"/>
            <a:ext cx="0" cy="622299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124699" y="6248400"/>
            <a:ext cx="0" cy="622299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070599" y="687070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124699" y="6248400"/>
            <a:ext cx="0" cy="622299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835899" y="6248400"/>
            <a:ext cx="0" cy="622299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124699" y="6870700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8358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6613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6613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7281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762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683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76299" y="68707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1683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0954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68399" y="6870700"/>
            <a:ext cx="927099" cy="0"/>
          </a:xfrm>
          <a:custGeom>
            <a:avLst/>
            <a:gdLst/>
            <a:ahLst/>
            <a:cxnLst/>
            <a:rect l="l" t="t" r="r" b="b"/>
            <a:pathLst>
              <a:path w="927099">
                <a:moveTo>
                  <a:pt x="0" y="0"/>
                </a:moveTo>
                <a:lnTo>
                  <a:pt x="927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0954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2859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285999" y="62484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2859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095499" y="6870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2859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285999" y="6870700"/>
            <a:ext cx="952499" cy="0"/>
          </a:xfrm>
          <a:custGeom>
            <a:avLst/>
            <a:gdLst/>
            <a:ahLst/>
            <a:cxnLst/>
            <a:rect l="l" t="t" r="r" b="b"/>
            <a:pathLst>
              <a:path w="952499">
                <a:moveTo>
                  <a:pt x="0" y="0"/>
                </a:moveTo>
                <a:lnTo>
                  <a:pt x="952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7210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238499" y="6870700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7210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0705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721099" y="6870700"/>
            <a:ext cx="2349499" cy="0"/>
          </a:xfrm>
          <a:custGeom>
            <a:avLst/>
            <a:gdLst/>
            <a:ahLst/>
            <a:cxnLst/>
            <a:rect l="l" t="t" r="r" b="b"/>
            <a:pathLst>
              <a:path w="2349499">
                <a:moveTo>
                  <a:pt x="0" y="0"/>
                </a:moveTo>
                <a:lnTo>
                  <a:pt x="23494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8358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6613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835899" y="687070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6613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728199" y="64516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61399" y="68707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4699" y="71374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38099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242563" y="729852"/>
            <a:ext cx="186837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-4" dirty="0" smtClean="0">
                <a:solidFill>
                  <a:srgbClr val="FCFCFC"/>
                </a:solidFill>
                <a:latin typeface="Arial"/>
                <a:cs typeface="Arial"/>
              </a:rPr>
              <a:t>RU</a:t>
            </a:r>
            <a:r>
              <a:rPr sz="3600" b="1" spc="-14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3600" b="1" spc="-4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3600" b="1" spc="4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3600" b="1" spc="0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147563" y="729852"/>
            <a:ext cx="108336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-4" dirty="0" smtClean="0">
                <a:solidFill>
                  <a:srgbClr val="FCFCFC"/>
                </a:solidFill>
                <a:latin typeface="Arial"/>
                <a:cs typeface="Arial"/>
              </a:rPr>
              <a:t>BK</a:t>
            </a:r>
            <a:r>
              <a:rPr sz="3600" b="1" spc="0" dirty="0" smtClean="0">
                <a:solidFill>
                  <a:srgbClr val="FCFCFC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63131" y="729852"/>
            <a:ext cx="65176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FCFCFC"/>
                </a:solidFill>
                <a:latin typeface="Arial"/>
                <a:cs typeface="Arial"/>
              </a:rPr>
              <a:t>(</a:t>
            </a:r>
            <a:r>
              <a:rPr sz="3600" b="1" spc="-4" dirty="0" smtClean="0">
                <a:solidFill>
                  <a:srgbClr val="FCFCFC"/>
                </a:solidFill>
                <a:latin typeface="Arial"/>
                <a:cs typeface="Arial"/>
              </a:rPr>
              <a:t>9</a:t>
            </a:r>
            <a:r>
              <a:rPr sz="3600" b="1" spc="0" dirty="0" smtClean="0">
                <a:solidFill>
                  <a:srgbClr val="FCFCFC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076378" y="1249253"/>
            <a:ext cx="60324" cy="88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959595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665796" y="1710090"/>
            <a:ext cx="78625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KEGIATAN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47286" y="2170387"/>
            <a:ext cx="106644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5959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742333" y="6836203"/>
            <a:ext cx="164909" cy="190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A7A7A7"/>
                </a:solidFill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95499" y="2336800"/>
            <a:ext cx="1905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2285999" y="2336800"/>
            <a:ext cx="143509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417" marR="228882">
              <a:lnSpc>
                <a:spcPts val="1494"/>
              </a:lnSpc>
              <a:spcBef>
                <a:spcPts val="380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erbi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tkan</a:t>
            </a:r>
            <a:r>
              <a:rPr sz="1300" spc="11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rk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 </a:t>
            </a:r>
            <a:r>
              <a:rPr sz="1300" spc="-11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c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ara</a:t>
            </a:r>
            <a:endParaRPr sz="1300">
              <a:latin typeface="Times New Roman"/>
              <a:cs typeface="Times New Roman"/>
            </a:endParaRPr>
          </a:p>
          <a:p>
            <a:pPr marL="37410">
              <a:lnSpc>
                <a:spcPts val="1410"/>
              </a:lnSpc>
              <a:spcBef>
                <a:spcPts val="211"/>
              </a:spcBef>
            </a:pPr>
            <a:r>
              <a:rPr sz="1950" baseline="-4459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950" baseline="-4459" dirty="0" smtClean="0">
                <a:solidFill>
                  <a:srgbClr val="212121"/>
                </a:solidFill>
                <a:latin typeface="Times New Roman"/>
                <a:cs typeface="Times New Roman"/>
              </a:rPr>
              <a:t>as</a:t>
            </a:r>
            <a:r>
              <a:rPr sz="1950" baseline="-4459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r>
              <a:rPr sz="1950" baseline="-4459" dirty="0" smtClean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950" baseline="-4459" dirty="0" smtClean="0">
                <a:solidFill>
                  <a:srgbClr val="11110E"/>
                </a:solidFill>
                <a:latin typeface="Times New Roman"/>
                <a:cs typeface="Times New Roman"/>
              </a:rPr>
              <a:t>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21099" y="2336800"/>
            <a:ext cx="17780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3898899" y="2336800"/>
            <a:ext cx="21716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6070599" y="2336800"/>
            <a:ext cx="10541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 marL="139017">
              <a:lnSpc>
                <a:spcPct val="95825"/>
              </a:lnSpc>
              <a:spcBef>
                <a:spcPts val="1000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et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p</a:t>
            </a:r>
            <a:r>
              <a:rPr sz="1300" spc="-36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bu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ku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124699" y="2336800"/>
            <a:ext cx="7112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306744" marR="271740" algn="ctr">
              <a:lnSpc>
                <a:spcPct val="95825"/>
              </a:lnSpc>
              <a:spcBef>
                <a:spcPts val="100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835899" y="2336800"/>
            <a:ext cx="8255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marL="356101" marR="334376" algn="ctr">
              <a:lnSpc>
                <a:spcPct val="95825"/>
              </a:lnSpc>
            </a:pPr>
            <a:r>
              <a:rPr sz="1200" b="1" spc="0" dirty="0" smtClean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661399" y="2336800"/>
            <a:ext cx="10668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 marL="66968">
              <a:lnSpc>
                <a:spcPct val="95825"/>
              </a:lnSpc>
              <a:spcBef>
                <a:spcPts val="100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102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21099" y="2578100"/>
            <a:ext cx="234949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296">
              <a:lnSpc>
                <a:spcPct val="95825"/>
              </a:lnSpc>
              <a:spcBef>
                <a:spcPts val="2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sz="1300" spc="63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B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uku</a:t>
            </a:r>
            <a:r>
              <a:rPr sz="1300" spc="136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SD</a:t>
            </a:r>
            <a:r>
              <a:rPr sz="1300" spc="128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ata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u</a:t>
            </a:r>
            <a:r>
              <a:rPr sz="1300" spc="270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ngkat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21099" y="2794000"/>
            <a:ext cx="177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3898899" y="2794000"/>
            <a:ext cx="21716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2095499" y="2971800"/>
            <a:ext cx="16255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062">
              <a:lnSpc>
                <a:spcPct val="95825"/>
              </a:lnSpc>
              <a:spcBef>
                <a:spcPts val="455"/>
              </a:spcBef>
            </a:pP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  </a:t>
            </a:r>
            <a:r>
              <a:rPr sz="1300" spc="51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p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y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ai</a:t>
            </a:r>
            <a:r>
              <a:rPr sz="1300" spc="8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pres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as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21099" y="2971800"/>
            <a:ext cx="2349499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3"/>
              </a:spcBef>
            </a:pPr>
            <a:endParaRPr sz="1200"/>
          </a:p>
          <a:p>
            <a:pPr marL="106914">
              <a:lnSpc>
                <a:spcPct val="95825"/>
              </a:lnSpc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sz="1300" spc="2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Ti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</a:t>
            </a:r>
            <a:r>
              <a:rPr sz="1300" spc="-53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nte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r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nas</a:t>
            </a:r>
            <a:r>
              <a:rPr sz="1300" spc="0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70599" y="2971800"/>
            <a:ext cx="108349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259" indent="353296">
              <a:lnSpc>
                <a:spcPts val="1570"/>
              </a:lnSpc>
              <a:spcBef>
                <a:spcPts val="488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 pi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</a:t>
            </a:r>
            <a:r>
              <a:rPr sz="1300" spc="-125" dirty="0" smtClean="0">
                <a:solidFill>
                  <a:srgbClr val="363633"/>
                </a:solidFill>
                <a:latin typeface="Times New Roman"/>
                <a:cs typeface="Times New Roman"/>
              </a:rPr>
              <a:t>n</a:t>
            </a:r>
            <a:r>
              <a:rPr sz="1700" i="1" spc="0" dirty="0" smtClean="0">
                <a:solidFill>
                  <a:srgbClr val="464644"/>
                </a:solidFill>
                <a:latin typeface="Arial"/>
                <a:cs typeface="Arial"/>
              </a:rPr>
              <a:t>I</a:t>
            </a:r>
            <a:r>
              <a:rPr sz="1700" i="1" spc="-304" dirty="0" smtClean="0">
                <a:solidFill>
                  <a:srgbClr val="464644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dali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24699" y="2971800"/>
            <a:ext cx="7112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"/>
              </a:spcBef>
            </a:pPr>
            <a:endParaRPr sz="1300"/>
          </a:p>
          <a:p>
            <a:pPr marL="306744" marR="281646" algn="ctr">
              <a:lnSpc>
                <a:spcPct val="95825"/>
              </a:lnSpc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35899" y="2971800"/>
            <a:ext cx="8255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7111" marR="335394" algn="ctr">
              <a:lnSpc>
                <a:spcPct val="95825"/>
              </a:lnSpc>
            </a:pPr>
            <a:r>
              <a:rPr sz="1200" b="1" spc="0" dirty="0" smtClean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661399" y="2971800"/>
            <a:ext cx="1090317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3517">
              <a:lnSpc>
                <a:spcPts val="1200"/>
              </a:lnSpc>
              <a:spcBef>
                <a:spcPts val="73"/>
              </a:spcBef>
            </a:pPr>
            <a:endParaRPr sz="1200"/>
          </a:p>
          <a:p>
            <a:pPr marL="66973">
              <a:lnSpc>
                <a:spcPct val="95825"/>
              </a:lnSpc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Sernu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-53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95499" y="3238500"/>
            <a:ext cx="190500" cy="109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2285999" y="3238500"/>
            <a:ext cx="1435099" cy="109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415">
              <a:lnSpc>
                <a:spcPts val="142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-5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bi</a:t>
            </a:r>
            <a:r>
              <a:rPr sz="1300" spc="0" dirty="0" smtClean="0"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1300">
              <a:latin typeface="Times New Roman"/>
              <a:cs typeface="Times New Roman"/>
            </a:endParaRPr>
          </a:p>
          <a:p>
            <a:pPr marL="37410">
              <a:lnSpc>
                <a:spcPct val="95825"/>
              </a:lnSpc>
              <a:spcBef>
                <a:spcPts val="69"/>
              </a:spcBef>
            </a:pP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1300" dirty="0" smtClean="0">
                <a:solidFill>
                  <a:srgbClr val="464644"/>
                </a:solidFill>
                <a:latin typeface="Times New Roman"/>
                <a:cs typeface="Times New Roman"/>
              </a:rPr>
              <a:t>l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ahr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dirty="0" smtClean="0">
                <a:solidFill>
                  <a:srgbClr val="464644"/>
                </a:solidFill>
                <a:latin typeface="Times New Roman"/>
                <a:cs typeface="Times New Roman"/>
              </a:rPr>
              <a:t>/</a:t>
            </a:r>
            <a:r>
              <a:rPr sz="1300" dirty="0" smtClean="0">
                <a:latin typeface="Times New Roman"/>
                <a:cs typeface="Times New Roman"/>
              </a:rPr>
              <a:t>h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um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ani</a:t>
            </a:r>
            <a:r>
              <a:rPr sz="1300" dirty="0" smtClean="0">
                <a:solidFill>
                  <a:srgbClr val="363633"/>
                </a:solidFill>
                <a:latin typeface="Times New Roman"/>
                <a:cs typeface="Times New Roman"/>
              </a:rPr>
              <a:t>o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r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21099" y="3429000"/>
            <a:ext cx="234949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90293">
              <a:lnSpc>
                <a:spcPct val="95825"/>
              </a:lnSpc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2 Ti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</a:t>
            </a:r>
            <a:r>
              <a:rPr sz="1300" spc="-50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sional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70599" y="3429000"/>
            <a:ext cx="1055535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278" indent="353280">
              <a:lnSpc>
                <a:spcPct val="98604"/>
              </a:lnSpc>
              <a:spcBef>
                <a:spcPts val="39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 pi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/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dali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124699" y="3429000"/>
            <a:ext cx="71120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306752" marR="282463" algn="ctr">
              <a:lnSpc>
                <a:spcPct val="95825"/>
              </a:lnSpc>
            </a:pP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35899" y="3429000"/>
            <a:ext cx="82550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56167" marR="334433" algn="ctr">
              <a:lnSpc>
                <a:spcPct val="95825"/>
              </a:lnSpc>
              <a:spcBef>
                <a:spcPts val="1016"/>
              </a:spcBef>
            </a:pPr>
            <a:r>
              <a:rPr sz="1200" b="1" spc="0" dirty="0" smtClean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61399" y="3429000"/>
            <a:ext cx="1089703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903"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66981">
              <a:lnSpc>
                <a:spcPct val="95825"/>
              </a:lnSpc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ernu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-15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21099" y="3873500"/>
            <a:ext cx="2349499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2"/>
              </a:spcBef>
            </a:pPr>
            <a:endParaRPr sz="1200"/>
          </a:p>
          <a:p>
            <a:pPr marL="90305">
              <a:lnSpc>
                <a:spcPct val="95825"/>
              </a:lnSpc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sz="1300" spc="-1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Ti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gk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</a:t>
            </a:r>
            <a:r>
              <a:rPr sz="1300" spc="-50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ae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rah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/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okal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70599" y="3873500"/>
            <a:ext cx="1055015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286" indent="353284">
              <a:lnSpc>
                <a:spcPts val="1494"/>
              </a:lnSpc>
              <a:spcBef>
                <a:spcPts val="39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 piaga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/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rn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dali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24699" y="3873500"/>
            <a:ext cx="711200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30"/>
              </a:spcBef>
            </a:pPr>
            <a:endParaRPr sz="1300"/>
          </a:p>
          <a:p>
            <a:pPr marL="324338" marR="290303" algn="ctr">
              <a:lnSpc>
                <a:spcPct val="95825"/>
              </a:lnSpc>
            </a:pPr>
            <a:r>
              <a:rPr sz="1200" spc="0" dirty="0" smtClean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35899" y="3873500"/>
            <a:ext cx="825500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68587" marR="346463" algn="ctr">
              <a:lnSpc>
                <a:spcPct val="95825"/>
              </a:lnSpc>
              <a:spcBef>
                <a:spcPts val="1083"/>
              </a:spcBef>
            </a:pPr>
            <a:r>
              <a:rPr sz="1200" b="1" spc="0" dirty="0" smtClean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661399" y="3873500"/>
            <a:ext cx="1090335" cy="457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3535">
              <a:lnSpc>
                <a:spcPts val="1200"/>
              </a:lnSpc>
              <a:spcBef>
                <a:spcPts val="9"/>
              </a:spcBef>
            </a:pPr>
            <a:endParaRPr sz="1200"/>
          </a:p>
          <a:p>
            <a:pPr marL="66990">
              <a:lnSpc>
                <a:spcPct val="95825"/>
              </a:lnSpc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Sernu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-53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jang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6299" y="4330700"/>
            <a:ext cx="292100" cy="165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1168399" y="4330700"/>
            <a:ext cx="927099" cy="165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95499" y="4330700"/>
            <a:ext cx="166722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938">
              <a:lnSpc>
                <a:spcPct val="95825"/>
              </a:lnSpc>
              <a:spcBef>
                <a:spcPts val="489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J</a:t>
            </a:r>
            <a:r>
              <a:rPr sz="1300" spc="180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eanggotaan </a:t>
            </a:r>
            <a:r>
              <a:rPr sz="1300" spc="315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l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21099" y="4330700"/>
            <a:ext cx="2349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81">
              <a:lnSpc>
                <a:spcPct val="95825"/>
              </a:lnSpc>
              <a:spcBef>
                <a:spcPts val="489"/>
              </a:spcBef>
            </a:pP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ngkat</a:t>
            </a:r>
            <a:r>
              <a:rPr sz="1300" spc="-2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Nas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na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l</a:t>
            </a:r>
            <a:r>
              <a:rPr sz="1300" spc="69" dirty="0" smtClean="0">
                <a:solidFill>
                  <a:srgbClr val="464644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b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70599" y="4330700"/>
            <a:ext cx="1054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7124699" y="4330700"/>
            <a:ext cx="711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7835899" y="4330700"/>
            <a:ext cx="8255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661399" y="4330700"/>
            <a:ext cx="1066800" cy="82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 marL="67009">
              <a:lnSpc>
                <a:spcPct val="95825"/>
              </a:lnSpc>
              <a:spcBef>
                <a:spcPts val="2000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ernu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-15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enjang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95499" y="4597400"/>
            <a:ext cx="190500" cy="138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2285999" y="4597400"/>
            <a:ext cx="1463527" cy="138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446">
              <a:lnSpc>
                <a:spcPts val="1455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orgarus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si     </a:t>
            </a:r>
            <a:r>
              <a:rPr sz="1300" spc="249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ro</a:t>
            </a:r>
            <a:r>
              <a:rPr sz="14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f</a:t>
            </a:r>
            <a:r>
              <a:rPr sz="14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es</a:t>
            </a:r>
            <a:r>
              <a:rPr sz="14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 marL="37451" marR="28427">
              <a:lnSpc>
                <a:spcPct val="95825"/>
              </a:lnSpc>
              <a:spcBef>
                <a:spcPts val="102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osen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21099" y="4597400"/>
            <a:ext cx="19863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837"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57073">
              <a:lnSpc>
                <a:spcPts val="1555"/>
              </a:lnSpc>
              <a:spcBef>
                <a:spcPts val="77"/>
              </a:spcBef>
            </a:pP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98899" y="4597400"/>
            <a:ext cx="2171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 marL="45528">
              <a:lnSpc>
                <a:spcPts val="1555"/>
              </a:lnSpc>
              <a:spcBef>
                <a:spcPts val="77"/>
              </a:spcBef>
            </a:pP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Pe</a:t>
            </a:r>
            <a:r>
              <a:rPr sz="2100" spc="0" baseline="-2070" dirty="0" smtClean="0">
                <a:solidFill>
                  <a:srgbClr val="11110E"/>
                </a:solidFill>
                <a:latin typeface="Arial"/>
                <a:cs typeface="Arial"/>
              </a:rPr>
              <a:t>n</a:t>
            </a: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au</a:t>
            </a:r>
            <a:r>
              <a:rPr sz="2100" spc="0" baseline="-2070" dirty="0" smtClean="0">
                <a:solidFill>
                  <a:srgbClr val="11110E"/>
                </a:solidFill>
                <a:latin typeface="Arial"/>
                <a:cs typeface="Arial"/>
              </a:rPr>
              <a:t>r</a:t>
            </a: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us </a:t>
            </a:r>
            <a:r>
              <a:rPr sz="2100" spc="83" baseline="-207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aktif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70599" y="4597400"/>
            <a:ext cx="1054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1"/>
              </a:spcBef>
            </a:pPr>
            <a:endParaRPr sz="500"/>
          </a:p>
          <a:p>
            <a:pPr marL="359339">
              <a:lnSpc>
                <a:spcPts val="1689"/>
              </a:lnSpc>
              <a:spcBef>
                <a:spcPts val="84"/>
              </a:spcBef>
            </a:pPr>
            <a:r>
              <a:rPr sz="2550" spc="0" baseline="-1730" dirty="0" smtClean="0">
                <a:solidFill>
                  <a:srgbClr val="212121"/>
                </a:solidFill>
                <a:latin typeface="Courier New"/>
                <a:cs typeface="Courier New"/>
              </a:rPr>
              <a:t>Tahun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24699" y="4597400"/>
            <a:ext cx="711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"/>
              </a:spcBef>
            </a:pPr>
            <a:endParaRPr sz="650"/>
          </a:p>
          <a:p>
            <a:pPr marL="322452" marR="284226" algn="ctr">
              <a:lnSpc>
                <a:spcPts val="1545"/>
              </a:lnSpc>
              <a:spcBef>
                <a:spcPts val="77"/>
              </a:spcBef>
            </a:pPr>
            <a:r>
              <a:rPr sz="2100" spc="0" baseline="-2070" dirty="0" smtClean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35899" y="4597400"/>
            <a:ext cx="825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9"/>
              </a:spcBef>
            </a:pPr>
            <a:endParaRPr sz="550"/>
          </a:p>
          <a:p>
            <a:pPr marL="362697" marR="325719" algn="ctr">
              <a:lnSpc>
                <a:spcPts val="1639"/>
              </a:lnSpc>
              <a:spcBef>
                <a:spcPts val="82"/>
              </a:spcBef>
            </a:pPr>
            <a:r>
              <a:rPr sz="2250" b="1" spc="0" baseline="-3865" dirty="0" smtClean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21099" y="4876800"/>
            <a:ext cx="19245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4655"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 marL="57073">
              <a:lnSpc>
                <a:spcPts val="1585"/>
              </a:lnSpc>
              <a:spcBef>
                <a:spcPts val="79"/>
              </a:spcBef>
            </a:pPr>
            <a:r>
              <a:rPr sz="2100" spc="0" baseline="-207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98899" y="4876800"/>
            <a:ext cx="2171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4"/>
              </a:spcBef>
            </a:pPr>
            <a:endParaRPr sz="550"/>
          </a:p>
          <a:p>
            <a:pPr marL="37215">
              <a:lnSpc>
                <a:spcPct val="95825"/>
              </a:lnSpc>
            </a:pPr>
            <a:r>
              <a:rPr sz="1400" spc="0" dirty="0" smtClean="0">
                <a:solidFill>
                  <a:srgbClr val="212121"/>
                </a:solidFill>
                <a:latin typeface="Arial"/>
                <a:cs typeface="Arial"/>
              </a:rPr>
              <a:t>Anqq</a:t>
            </a:r>
            <a:r>
              <a:rPr sz="1400" spc="0" dirty="0" smtClean="0">
                <a:solidFill>
                  <a:srgbClr val="11110E"/>
                </a:solidFill>
                <a:latin typeface="Arial"/>
                <a:cs typeface="Arial"/>
              </a:rPr>
              <a:t>o</a:t>
            </a:r>
            <a:r>
              <a:rPr sz="1400" spc="0" dirty="0" smtClean="0">
                <a:solidFill>
                  <a:srgbClr val="212121"/>
                </a:solidFill>
                <a:latin typeface="Arial"/>
                <a:cs typeface="Arial"/>
              </a:rPr>
              <a:t>ta</a:t>
            </a:r>
            <a:r>
              <a:rPr sz="1400" spc="34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11110E"/>
                </a:solidFill>
                <a:latin typeface="Arial"/>
                <a:cs typeface="Arial"/>
              </a:rPr>
              <a:t>ak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solidFill>
                  <a:srgbClr val="363633"/>
                </a:solidFill>
                <a:latin typeface="Arial"/>
                <a:cs typeface="Arial"/>
              </a:rPr>
              <a:t>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70599" y="4876800"/>
            <a:ext cx="1054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"/>
              </a:spcBef>
            </a:pPr>
            <a:endParaRPr sz="500"/>
          </a:p>
          <a:p>
            <a:pPr marL="359334">
              <a:lnSpc>
                <a:spcPts val="1695"/>
              </a:lnSpc>
              <a:spcBef>
                <a:spcPts val="84"/>
              </a:spcBef>
            </a:pPr>
            <a:r>
              <a:rPr sz="2550" spc="0" baseline="-1730" dirty="0" smtClean="0">
                <a:solidFill>
                  <a:srgbClr val="212121"/>
                </a:solidFill>
                <a:latin typeface="Courier New"/>
                <a:cs typeface="Courier New"/>
              </a:rPr>
              <a:t>Tahun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24699" y="4876800"/>
            <a:ext cx="711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 marL="248728">
              <a:lnSpc>
                <a:spcPct val="95825"/>
              </a:lnSpc>
            </a:pPr>
            <a:r>
              <a:rPr sz="14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4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,75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35899" y="4876800"/>
            <a:ext cx="825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281517">
              <a:lnSpc>
                <a:spcPct val="95825"/>
              </a:lnSpc>
            </a:pPr>
            <a:r>
              <a:rPr sz="13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0,</a:t>
            </a:r>
            <a:r>
              <a:rPr sz="1300" b="1" spc="0" dirty="0" smtClean="0">
                <a:latin typeface="Times New Roman"/>
                <a:cs typeface="Times New Roman"/>
              </a:rPr>
              <a:t>75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21099" y="5156200"/>
            <a:ext cx="23494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89">
              <a:lnSpc>
                <a:spcPct val="95825"/>
              </a:lnSpc>
              <a:spcBef>
                <a:spcPts val="470"/>
              </a:spcBef>
            </a:pP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ngkat</a:t>
            </a:r>
            <a:r>
              <a:rPr sz="1300" spc="-17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Pro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v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ins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r>
              <a:rPr sz="1300" spc="68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</a:t>
            </a:r>
            <a:r>
              <a:rPr sz="1300" spc="29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b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ag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ai: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70599" y="5156200"/>
            <a:ext cx="10541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7124699" y="5156200"/>
            <a:ext cx="711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7835899" y="5156200"/>
            <a:ext cx="8255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8661399" y="5156200"/>
            <a:ext cx="1066800" cy="82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50378">
              <a:lnSpc>
                <a:spcPct val="95825"/>
              </a:lnSpc>
              <a:spcBef>
                <a:spcPts val="200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Sern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ua</a:t>
            </a:r>
            <a:r>
              <a:rPr sz="1300" spc="-92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an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21099" y="5422900"/>
            <a:ext cx="19863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834"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 marL="57070">
              <a:lnSpc>
                <a:spcPts val="1575"/>
              </a:lnSpc>
              <a:spcBef>
                <a:spcPts val="78"/>
              </a:spcBef>
            </a:pP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98899" y="5422900"/>
            <a:ext cx="217169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marL="45525">
              <a:lnSpc>
                <a:spcPts val="1605"/>
              </a:lnSpc>
              <a:spcBef>
                <a:spcPts val="80"/>
              </a:spcBef>
            </a:pPr>
            <a:r>
              <a:rPr sz="2100" baseline="-2070" dirty="0" smtClean="0">
                <a:solidFill>
                  <a:srgbClr val="212121"/>
                </a:solidFill>
                <a:latin typeface="Arial"/>
                <a:cs typeface="Arial"/>
              </a:rPr>
              <a:t>P,e</a:t>
            </a:r>
            <a:r>
              <a:rPr sz="2100" baseline="-2070" dirty="0" smtClean="0">
                <a:solidFill>
                  <a:srgbClr val="11110E"/>
                </a:solidFill>
                <a:latin typeface="Arial"/>
                <a:cs typeface="Arial"/>
              </a:rPr>
              <a:t>n</a:t>
            </a:r>
            <a:r>
              <a:rPr sz="2100" baseline="-2070" dirty="0" smtClean="0">
                <a:solidFill>
                  <a:srgbClr val="212121"/>
                </a:solidFill>
                <a:latin typeface="Arial"/>
                <a:cs typeface="Arial"/>
              </a:rPr>
              <a:t>au</a:t>
            </a:r>
            <a:r>
              <a:rPr sz="2100" baseline="-2070" dirty="0" smtClean="0">
                <a:solidFill>
                  <a:srgbClr val="11110E"/>
                </a:solidFill>
                <a:latin typeface="Arial"/>
                <a:cs typeface="Arial"/>
              </a:rPr>
              <a:t>r</a:t>
            </a:r>
            <a:r>
              <a:rPr sz="2100" baseline="-2070" dirty="0" smtClean="0">
                <a:solidFill>
                  <a:srgbClr val="212121"/>
                </a:solidFill>
                <a:latin typeface="Arial"/>
                <a:cs typeface="Arial"/>
              </a:rPr>
              <a:t>us</a:t>
            </a:r>
            <a:r>
              <a:rPr sz="2100" spc="179" baseline="-207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100" spc="0" baseline="-2070" dirty="0" smtClean="0">
                <a:solidFill>
                  <a:srgbClr val="212121"/>
                </a:solidFill>
                <a:latin typeface="Arial"/>
                <a:cs typeface="Arial"/>
              </a:rPr>
              <a:t>akti</a:t>
            </a:r>
            <a:r>
              <a:rPr sz="2100" spc="0" baseline="-2070" dirty="0" smtClean="0">
                <a:solidFill>
                  <a:srgbClr val="363633"/>
                </a:solidFill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70599" y="5422900"/>
            <a:ext cx="10541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335">
              <a:lnSpc>
                <a:spcPts val="1710"/>
              </a:lnSpc>
              <a:spcBef>
                <a:spcPts val="575"/>
              </a:spcBef>
            </a:pPr>
            <a:r>
              <a:rPr sz="2550" spc="0" baseline="-1730" dirty="0" smtClean="0">
                <a:solidFill>
                  <a:srgbClr val="212121"/>
                </a:solidFill>
                <a:latin typeface="Courier New"/>
                <a:cs typeface="Courier New"/>
              </a:rPr>
              <a:t>Tahun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24699" y="5422900"/>
            <a:ext cx="7112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48730">
              <a:lnSpc>
                <a:spcPts val="1600"/>
              </a:lnSpc>
              <a:spcBef>
                <a:spcPts val="80"/>
              </a:spcBef>
            </a:pPr>
            <a:r>
              <a:rPr sz="2100" baseline="-207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2100" baseline="-2070" dirty="0" smtClean="0">
                <a:solidFill>
                  <a:srgbClr val="11110E"/>
                </a:solidFill>
                <a:latin typeface="Times New Roman"/>
                <a:cs typeface="Times New Roman"/>
              </a:rPr>
              <a:t>,5</a:t>
            </a:r>
            <a:r>
              <a:rPr sz="2100" baseline="-207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5899" y="5422900"/>
            <a:ext cx="8255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281518">
              <a:lnSpc>
                <a:spcPct val="95825"/>
              </a:lnSpc>
            </a:pPr>
            <a:r>
              <a:rPr sz="1300" b="1" dirty="0" smtClean="0">
                <a:solidFill>
                  <a:srgbClr val="11110E"/>
                </a:solidFill>
                <a:latin typeface="Times New Roman"/>
                <a:cs typeface="Times New Roman"/>
              </a:rPr>
              <a:t>0,</a:t>
            </a:r>
            <a:r>
              <a:rPr sz="1300" b="1" dirty="0" smtClean="0">
                <a:latin typeface="Times New Roman"/>
                <a:cs typeface="Times New Roman"/>
              </a:rPr>
              <a:t>5</a:t>
            </a:r>
            <a:r>
              <a:rPr sz="1300" b="1" dirty="0" smtClean="0">
                <a:solidFill>
                  <a:srgbClr val="11110E"/>
                </a:solidFill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1099" y="5702300"/>
            <a:ext cx="192461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4661"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57079">
              <a:lnSpc>
                <a:spcPts val="1605"/>
              </a:lnSpc>
              <a:spcBef>
                <a:spcPts val="80"/>
              </a:spcBef>
            </a:pPr>
            <a:r>
              <a:rPr sz="14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b.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98899" y="5702300"/>
            <a:ext cx="217169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6"/>
              </a:spcBef>
            </a:pPr>
            <a:endParaRPr sz="550"/>
          </a:p>
          <a:p>
            <a:pPr marL="37221">
              <a:lnSpc>
                <a:spcPct val="95825"/>
              </a:lnSpc>
            </a:pPr>
            <a:r>
              <a:rPr sz="1400" spc="0" dirty="0" smtClean="0">
                <a:solidFill>
                  <a:srgbClr val="212121"/>
                </a:solidFill>
                <a:latin typeface="Arial"/>
                <a:cs typeface="Arial"/>
              </a:rPr>
              <a:t>Anaaot</a:t>
            </a:r>
            <a:r>
              <a:rPr sz="1400" spc="0" dirty="0" smtClean="0">
                <a:solidFill>
                  <a:srgbClr val="11110E"/>
                </a:solidFill>
                <a:latin typeface="Arial"/>
                <a:cs typeface="Arial"/>
              </a:rPr>
              <a:t>a</a:t>
            </a:r>
            <a:r>
              <a:rPr sz="1400" spc="34" dirty="0" smtClean="0">
                <a:solidFill>
                  <a:srgbClr val="11110E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11110E"/>
                </a:solidFill>
                <a:latin typeface="Arial"/>
                <a:cs typeface="Arial"/>
              </a:rPr>
              <a:t>ak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solidFill>
                  <a:srgbClr val="363633"/>
                </a:solidFill>
                <a:latin typeface="Arial"/>
                <a:cs typeface="Arial"/>
              </a:rPr>
              <a:t>i</a:t>
            </a:r>
            <a:r>
              <a:rPr sz="1400" spc="0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70599" y="5702300"/>
            <a:ext cx="10541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9340">
              <a:lnSpc>
                <a:spcPts val="1714"/>
              </a:lnSpc>
              <a:spcBef>
                <a:spcPts val="570"/>
              </a:spcBef>
            </a:pPr>
            <a:r>
              <a:rPr sz="2550" spc="0" baseline="-1730" dirty="0" smtClean="0">
                <a:solidFill>
                  <a:srgbClr val="212121"/>
                </a:solidFill>
                <a:latin typeface="Courier New"/>
                <a:cs typeface="Courier New"/>
              </a:rPr>
              <a:t>Tahun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24699" y="5702300"/>
            <a:ext cx="7112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0"/>
              </a:spcBef>
            </a:pPr>
            <a:endParaRPr sz="550"/>
          </a:p>
          <a:p>
            <a:pPr marL="248735">
              <a:lnSpc>
                <a:spcPct val="95825"/>
              </a:lnSpc>
            </a:pPr>
            <a:r>
              <a:rPr sz="14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4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,2</a:t>
            </a:r>
            <a:r>
              <a:rPr sz="14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35899" y="5702300"/>
            <a:ext cx="8255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281524">
              <a:lnSpc>
                <a:spcPct val="95825"/>
              </a:lnSpc>
            </a:pPr>
            <a:r>
              <a:rPr sz="13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0</a:t>
            </a:r>
            <a:r>
              <a:rPr sz="1300" b="1" spc="0" dirty="0" smtClean="0">
                <a:latin typeface="Times New Roman"/>
                <a:cs typeface="Times New Roman"/>
              </a:rPr>
              <a:t>,25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6299" y="5981700"/>
            <a:ext cx="292100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168399" y="5981700"/>
            <a:ext cx="927099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095499" y="5981700"/>
            <a:ext cx="166723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948">
              <a:lnSpc>
                <a:spcPct val="95825"/>
              </a:lnSpc>
              <a:spcBef>
                <a:spcPts val="450"/>
              </a:spcBef>
            </a:pP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J</a:t>
            </a:r>
            <a:r>
              <a:rPr sz="1300" spc="180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anggo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 </a:t>
            </a:r>
            <a:r>
              <a:rPr sz="1300" spc="314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l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am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21099" y="5981700"/>
            <a:ext cx="2349499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5518" marR="436093" indent="12467">
              <a:lnSpc>
                <a:spcPts val="1494"/>
              </a:lnSpc>
              <a:spcBef>
                <a:spcPts val="102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nj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ad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r>
              <a:rPr sz="1300" spc="1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anggota</a:t>
            </a:r>
            <a:r>
              <a:rPr sz="1300" spc="3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m</a:t>
            </a:r>
            <a:r>
              <a:rPr sz="1300" spc="-9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p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enila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 </a:t>
            </a:r>
            <a:endParaRPr sz="1300">
              <a:latin typeface="Times New Roman"/>
              <a:cs typeface="Times New Roman"/>
            </a:endParaRPr>
          </a:p>
          <a:p>
            <a:pPr marL="15518" marR="436093">
              <a:lnSpc>
                <a:spcPts val="1494"/>
              </a:lnSpc>
              <a:spcBef>
                <a:spcPts val="142"/>
              </a:spcBef>
            </a:pPr>
            <a:r>
              <a:rPr sz="1300" spc="0" dirty="0" smtClean="0"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464644"/>
                </a:solidFill>
                <a:latin typeface="Times New Roman"/>
                <a:cs typeface="Times New Roman"/>
              </a:rPr>
              <a:t>b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1300" spc="307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Aka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m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ik</a:t>
            </a:r>
            <a:r>
              <a:rPr sz="1300" spc="-79" dirty="0" smtClean="0">
                <a:solidFill>
                  <a:srgbClr val="363633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D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0599" y="5981700"/>
            <a:ext cx="1054100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9"/>
              </a:spcBef>
            </a:pPr>
            <a:endParaRPr sz="800"/>
          </a:p>
          <a:p>
            <a:pPr marL="89177">
              <a:lnSpc>
                <a:spcPct val="95825"/>
              </a:lnSpc>
              <a:spcBef>
                <a:spcPts val="200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ia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p</a:t>
            </a:r>
            <a:r>
              <a:rPr sz="1300" spc="-12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m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es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24699" y="5981700"/>
            <a:ext cx="711200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marL="256903" marR="224584" algn="ctr">
              <a:lnSpc>
                <a:spcPct val="95825"/>
              </a:lnSpc>
              <a:spcBef>
                <a:spcPts val="2000"/>
              </a:spcBef>
            </a:pP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300" dirty="0" smtClean="0">
                <a:solidFill>
                  <a:srgbClr val="464644"/>
                </a:solidFill>
                <a:latin typeface="Times New Roman"/>
                <a:cs typeface="Times New Roman"/>
              </a:rPr>
              <a:t>,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899" y="5981700"/>
            <a:ext cx="825500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06318" marR="274611" algn="ctr">
              <a:lnSpc>
                <a:spcPct val="95825"/>
              </a:lnSpc>
              <a:spcBef>
                <a:spcPts val="1053"/>
              </a:spcBef>
            </a:pPr>
            <a:r>
              <a:rPr sz="1300" b="1" dirty="0" smtClean="0">
                <a:latin typeface="Times New Roman"/>
                <a:cs typeface="Times New Roman"/>
              </a:rPr>
              <a:t>0</a:t>
            </a:r>
            <a:r>
              <a:rPr sz="1300" b="1" dirty="0" smtClean="0">
                <a:solidFill>
                  <a:srgbClr val="232300"/>
                </a:solidFill>
                <a:latin typeface="Times New Roman"/>
                <a:cs typeface="Times New Roman"/>
              </a:rPr>
              <a:t>,</a:t>
            </a:r>
            <a:r>
              <a:rPr sz="1300" b="1" dirty="0" smtClean="0">
                <a:solidFill>
                  <a:srgbClr val="11110E"/>
                </a:solidFill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61399" y="5981700"/>
            <a:ext cx="1066800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49643">
              <a:lnSpc>
                <a:spcPct val="95825"/>
              </a:lnSpc>
              <a:spcBef>
                <a:spcPts val="1020"/>
              </a:spcBef>
            </a:pP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Se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m</a:t>
            </a:r>
            <a:r>
              <a:rPr sz="1300" dirty="0" smtClean="0">
                <a:solidFill>
                  <a:srgbClr val="363633"/>
                </a:solidFill>
                <a:latin typeface="Times New Roman"/>
                <a:cs typeface="Times New Roman"/>
              </a:rPr>
              <a:t>u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  <a:p>
            <a:pPr marL="308081">
              <a:lnSpc>
                <a:spcPct val="95825"/>
              </a:lnSpc>
              <a:spcBef>
                <a:spcPts val="175"/>
              </a:spcBef>
            </a:pP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J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sz="130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300" dirty="0" smtClean="0">
                <a:latin typeface="Times New Roman"/>
                <a:cs typeface="Times New Roman"/>
              </a:rPr>
              <a:t>j</a:t>
            </a:r>
            <a:r>
              <a:rPr sz="1300" dirty="0" smtClean="0">
                <a:solidFill>
                  <a:srgbClr val="212121"/>
                </a:solidFill>
                <a:latin typeface="Times New Roman"/>
                <a:cs typeface="Times New Roman"/>
              </a:rPr>
              <a:t>ang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95499" y="6248400"/>
            <a:ext cx="190500" cy="62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285999" y="6248400"/>
            <a:ext cx="1435099" cy="62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453">
              <a:lnSpc>
                <a:spcPts val="1415"/>
              </a:lnSpc>
              <a:spcBef>
                <a:spcPts val="70"/>
              </a:spcBef>
            </a:pP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m</a:t>
            </a:r>
            <a:r>
              <a:rPr sz="1300" spc="-1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p</a:t>
            </a:r>
            <a:r>
              <a:rPr sz="13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eni</a:t>
            </a:r>
            <a:r>
              <a:rPr sz="1300" spc="0" dirty="0" smtClean="0">
                <a:latin typeface="Times New Roman"/>
                <a:cs typeface="Times New Roman"/>
              </a:rPr>
              <a:t>l</a:t>
            </a:r>
            <a:r>
              <a:rPr sz="1300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363633"/>
                </a:solidFill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6299" y="1358900"/>
            <a:ext cx="326863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063"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 marL="87985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1099" y="1358900"/>
            <a:ext cx="92709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 marL="223760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U</a:t>
            </a:r>
            <a:r>
              <a:rPr sz="1200" b="1" spc="59" dirty="0" smtClean="0">
                <a:solidFill>
                  <a:srgbClr val="11110E"/>
                </a:solidFill>
                <a:latin typeface="Times New Roman"/>
                <a:cs typeface="Times New Roman"/>
              </a:rPr>
              <a:t>N</a:t>
            </a: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8199" y="1358900"/>
            <a:ext cx="166369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 marL="427191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SUB</a:t>
            </a:r>
            <a:r>
              <a:rPr sz="1200" b="1" spc="-39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UNSUR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71899" y="1358900"/>
            <a:ext cx="224789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5"/>
              </a:spcBef>
            </a:pPr>
            <a:endParaRPr sz="900"/>
          </a:p>
          <a:p>
            <a:pPr marL="730261" marR="731383" algn="ctr">
              <a:lnSpc>
                <a:spcPct val="958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KEGIATAN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9799" y="1358900"/>
            <a:ext cx="10922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0"/>
              </a:spcBef>
            </a:pPr>
            <a:endParaRPr sz="1200"/>
          </a:p>
          <a:p>
            <a:pPr marL="339446" marR="239665" indent="-70662">
              <a:lnSpc>
                <a:spcPct val="100041"/>
              </a:lnSpc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SATUAN HAS</a:t>
            </a:r>
            <a:r>
              <a:rPr sz="1200" b="1" spc="-68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200" b="1" spc="-75" dirty="0" smtClean="0">
                <a:solidFill>
                  <a:srgbClr val="11110E"/>
                </a:solidFill>
                <a:latin typeface="Times New Roman"/>
                <a:cs typeface="Times New Roman"/>
              </a:rPr>
              <a:t>I</a:t>
            </a:r>
            <a:r>
              <a:rPr sz="12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1999" y="1358900"/>
            <a:ext cx="6223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65" marR="32220" indent="24937" algn="ctr">
              <a:lnSpc>
                <a:spcPct val="100041"/>
              </a:lnSpc>
              <a:spcBef>
                <a:spcPts val="484"/>
              </a:spcBef>
            </a:pPr>
            <a:r>
              <a:rPr sz="1200" b="1" dirty="0" smtClean="0">
                <a:solidFill>
                  <a:srgbClr val="11110E"/>
                </a:solidFill>
                <a:latin typeface="Times New Roman"/>
                <a:cs typeface="Times New Roman"/>
              </a:rPr>
              <a:t>AN</a:t>
            </a:r>
            <a:r>
              <a:rPr sz="1200" b="1" spc="50" dirty="0" smtClean="0">
                <a:solidFill>
                  <a:srgbClr val="11110E"/>
                </a:solidFill>
                <a:latin typeface="Times New Roman"/>
                <a:cs typeface="Times New Roman"/>
              </a:rPr>
              <a:t>G</a:t>
            </a: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KA KREDIT</a:t>
            </a:r>
            <a:endParaRPr sz="1200">
              <a:latin typeface="Times New Roman"/>
              <a:cs typeface="Times New Roman"/>
            </a:endParaRPr>
          </a:p>
          <a:p>
            <a:pPr marL="91796" marR="87953" algn="ctr">
              <a:lnSpc>
                <a:spcPct val="95825"/>
              </a:lnSpc>
              <a:spcBef>
                <a:spcPts val="35"/>
              </a:spcBef>
            </a:pPr>
            <a:r>
              <a:rPr sz="1200" b="1" dirty="0" smtClean="0">
                <a:solidFill>
                  <a:srgbClr val="11110E"/>
                </a:solidFill>
                <a:latin typeface="Times New Roman"/>
                <a:cs typeface="Times New Roman"/>
              </a:rPr>
              <a:t>{KU</a:t>
            </a:r>
            <a:r>
              <a:rPr sz="1200" b="1" spc="-25" dirty="0" smtClean="0">
                <a:solidFill>
                  <a:srgbClr val="11110E"/>
                </a:solidFill>
                <a:latin typeface="Times New Roman"/>
                <a:cs typeface="Times New Roman"/>
              </a:rPr>
              <a:t>M</a:t>
            </a:r>
            <a:r>
              <a:rPr sz="12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}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4299" y="1358900"/>
            <a:ext cx="8763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028" marR="86667" algn="ctr">
              <a:lnSpc>
                <a:spcPct val="100041"/>
              </a:lnSpc>
              <a:spcBef>
                <a:spcPts val="484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SKS</a:t>
            </a:r>
            <a:r>
              <a:rPr sz="1200" b="1" spc="62" dirty="0" smtClean="0">
                <a:solidFill>
                  <a:srgbClr val="11110E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BKD PER</a:t>
            </a:r>
            <a:endParaRPr sz="1200">
              <a:latin typeface="Times New Roman"/>
              <a:cs typeface="Times New Roman"/>
            </a:endParaRPr>
          </a:p>
          <a:p>
            <a:pPr marL="42451" marR="46346" algn="ctr">
              <a:lnSpc>
                <a:spcPts val="1335"/>
              </a:lnSpc>
              <a:spcBef>
                <a:spcPts val="166"/>
              </a:spcBef>
            </a:pPr>
            <a:r>
              <a:rPr sz="1800" b="1" spc="0" baseline="-2415" dirty="0" smtClean="0">
                <a:solidFill>
                  <a:srgbClr val="11110E"/>
                </a:solidFill>
                <a:latin typeface="Times New Roman"/>
                <a:cs typeface="Times New Roman"/>
              </a:rPr>
              <a:t>SEMESTER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10599" y="1358900"/>
            <a:ext cx="1155699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0"/>
              </a:spcBef>
            </a:pPr>
            <a:endParaRPr sz="1200"/>
          </a:p>
          <a:p>
            <a:pPr marL="67894">
              <a:lnSpc>
                <a:spcPct val="95825"/>
              </a:lnSpc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PELAKSANAAN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299" y="1968500"/>
            <a:ext cx="3048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332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099" y="1968500"/>
            <a:ext cx="9270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605" marR="380366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8199" y="1968500"/>
            <a:ext cx="1663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1289" marR="750330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1899" y="1968500"/>
            <a:ext cx="22478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1078" marR="1044741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9799" y="1968500"/>
            <a:ext cx="10922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8194" marR="461925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1999" y="1968500"/>
            <a:ext cx="622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2205" marR="228014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4299" y="1968500"/>
            <a:ext cx="8763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050" marR="356169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0599" y="1968500"/>
            <a:ext cx="115569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4216" marR="486355" algn="ctr">
              <a:lnSpc>
                <a:spcPct val="95825"/>
              </a:lnSpc>
              <a:spcBef>
                <a:spcPts val="430"/>
              </a:spcBef>
            </a:pPr>
            <a:r>
              <a:rPr sz="1200" b="1" spc="0" dirty="0" smtClean="0">
                <a:solidFill>
                  <a:srgbClr val="11110E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299" y="2235200"/>
            <a:ext cx="5143499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9799" y="2235200"/>
            <a:ext cx="3746499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47563" y="605220"/>
            <a:ext cx="8911167" cy="1074003"/>
          </a:xfrm>
        </p:spPr>
        <p:txBody>
          <a:bodyPr/>
          <a:lstStyle/>
          <a:p>
            <a:r>
              <a:rPr lang="en-US" i="1" smtClean="0"/>
              <a:t>Thanks for attention !</a:t>
            </a:r>
          </a:p>
        </p:txBody>
      </p:sp>
      <p:pic>
        <p:nvPicPr>
          <p:cNvPr id="4" name="Picture 5" descr="ag0037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18352" y="3668052"/>
            <a:ext cx="1169591" cy="1060009"/>
          </a:xfrm>
          <a:noFill/>
        </p:spPr>
      </p:pic>
      <p:pic>
        <p:nvPicPr>
          <p:cNvPr id="5" name="Picture 5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355" y="2508339"/>
            <a:ext cx="3742690" cy="22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3578" y="2676261"/>
            <a:ext cx="3742690" cy="22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3180" y="1494159"/>
            <a:ext cx="7875545" cy="5328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682">
              <a:lnSpc>
                <a:spcPts val="2455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1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3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1 (s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3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ad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os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4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el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14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9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ber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up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ah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  <a:p>
            <a:pPr marL="457707" marR="37682">
              <a:lnSpc>
                <a:spcPct val="95825"/>
              </a:lnSpc>
            </a:pP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po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r>
              <a:rPr sz="2300" spc="-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ia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r>
              <a:rPr sz="23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di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300" spc="-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s:</a:t>
            </a:r>
            <a:endParaRPr sz="2300">
              <a:latin typeface="Arial"/>
              <a:cs typeface="Arial"/>
            </a:endParaRPr>
          </a:p>
          <a:p>
            <a:pPr marL="375412" marR="48768" indent="-362712">
              <a:lnSpc>
                <a:spcPct val="100041"/>
              </a:lnSpc>
              <a:spcBef>
                <a:spcPts val="811"/>
              </a:spcBef>
            </a:pP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ka</a:t>
            </a:r>
            <a:r>
              <a:rPr sz="23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5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0</a:t>
            </a:r>
            <a:r>
              <a:rPr sz="2300" spc="-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uh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gg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7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 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r;</a:t>
            </a:r>
            <a:endParaRPr sz="2300">
              <a:latin typeface="Arial"/>
              <a:cs typeface="Arial"/>
            </a:endParaRPr>
          </a:p>
          <a:p>
            <a:pPr marL="280923" indent="-268223">
              <a:lnSpc>
                <a:spcPct val="100041"/>
              </a:lnSpc>
              <a:spcBef>
                <a:spcPts val="602"/>
              </a:spcBef>
            </a:pP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25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5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6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0 (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uh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r;</a:t>
            </a:r>
            <a:r>
              <a:rPr sz="2300" spc="-10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  <a:p>
            <a:pPr marL="280923" marR="353568" indent="-268223">
              <a:lnSpc>
                <a:spcPct val="100041"/>
              </a:lnSpc>
              <a:spcBef>
                <a:spcPts val="602"/>
              </a:spcBef>
            </a:pP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c. k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nd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300" spc="-8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6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0 (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uh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 s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119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457707" marR="255739" indent="-445007">
              <a:lnSpc>
                <a:spcPct val="100041"/>
              </a:lnSpc>
              <a:spcBef>
                <a:spcPts val="480"/>
              </a:spcBef>
            </a:pP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2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3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1 (s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5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pad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bel</a:t>
            </a:r>
            <a:r>
              <a:rPr sz="2300" spc="-1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14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1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be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up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ina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-3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3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g s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14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s, 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3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s:</a:t>
            </a:r>
            <a:endParaRPr sz="2300">
              <a:latin typeface="Arial"/>
              <a:cs typeface="Arial"/>
            </a:endParaRPr>
          </a:p>
          <a:p>
            <a:pPr marL="280923" marR="259079" indent="-268223">
              <a:lnSpc>
                <a:spcPct val="100041"/>
              </a:lnSpc>
              <a:spcBef>
                <a:spcPts val="698"/>
              </a:spcBef>
            </a:pP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ka</a:t>
            </a:r>
            <a:r>
              <a:rPr sz="23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10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0</a:t>
            </a:r>
            <a:r>
              <a:rPr sz="2300" spc="-5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(s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s)</a:t>
            </a:r>
            <a:r>
              <a:rPr sz="23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gg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7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 s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r;</a:t>
            </a:r>
            <a:r>
              <a:rPr sz="2300" spc="-10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  <a:p>
            <a:pPr marL="375412" marR="435863" indent="-362712">
              <a:lnSpc>
                <a:spcPct val="100041"/>
              </a:lnSpc>
              <a:spcBef>
                <a:spcPts val="602"/>
              </a:spcBef>
            </a:pP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eg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ia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di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300" spc="-9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7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0</a:t>
            </a:r>
            <a:r>
              <a:rPr sz="2300" spc="-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14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300" spc="-5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uh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300" spc="-9" dirty="0" smtClean="0">
                <a:solidFill>
                  <a:srgbClr val="1C473F"/>
                </a:solidFill>
                <a:latin typeface="Arial"/>
                <a:cs typeface="Arial"/>
              </a:rPr>
              <a:t>ng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3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r s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50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3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3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300" spc="-119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3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67511">
              <a:lnSpc>
                <a:spcPts val="2580"/>
              </a:lnSpc>
              <a:spcBef>
                <a:spcPts val="2262"/>
              </a:spcBef>
            </a:pP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Pe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me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ri</a:t>
            </a:r>
            <a:r>
              <a:rPr sz="4200" b="1" spc="-4" baseline="-11388" dirty="0" smtClean="0">
                <a:solidFill>
                  <a:srgbClr val="FCFCFC"/>
                </a:solidFill>
                <a:latin typeface="Arial"/>
                <a:cs typeface="Arial"/>
              </a:rPr>
              <a:t>s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tek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d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kti</a:t>
            </a:r>
            <a:r>
              <a:rPr sz="4200" b="1" spc="-19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44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ta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hu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4200" b="1" spc="25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20</a:t>
            </a:r>
            <a:r>
              <a:rPr sz="4200" b="1" spc="-4" baseline="-11388" dirty="0" smtClean="0">
                <a:solidFill>
                  <a:srgbClr val="FCFCFC"/>
                </a:solidFill>
                <a:latin typeface="Arial"/>
                <a:cs typeface="Arial"/>
              </a:rPr>
              <a:t>1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5</a:t>
            </a:r>
            <a:r>
              <a:rPr sz="4200" b="1" spc="-34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Pasal (17)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13180" y="1503252"/>
            <a:ext cx="514637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(3)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5348" y="1503252"/>
            <a:ext cx="7532855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Perhi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ungan</a:t>
            </a:r>
            <a:r>
              <a:rPr sz="2800" spc="2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ban</a:t>
            </a:r>
            <a:r>
              <a:rPr sz="2800" spc="3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belajar</a:t>
            </a:r>
            <a:r>
              <a:rPr sz="2800" spc="52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dalam</a:t>
            </a:r>
            <a:r>
              <a:rPr sz="2800" spc="33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em</a:t>
            </a:r>
            <a:r>
              <a:rPr sz="2800" spc="2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blo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41068" y="1929972"/>
            <a:ext cx="2109159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ul, </a:t>
            </a:r>
            <a:r>
              <a:rPr sz="2800" spc="5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au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8404" y="1929972"/>
            <a:ext cx="1150404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ben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uk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9524" y="1929972"/>
            <a:ext cx="2554185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lain </a:t>
            </a:r>
            <a:r>
              <a:rPr sz="2800" spc="58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ap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10220" y="1929972"/>
            <a:ext cx="1331821" cy="79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2155">
              <a:lnSpc>
                <a:spcPts val="297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uai</a:t>
            </a:r>
            <a:endParaRPr sz="2800">
              <a:latin typeface="Arial"/>
              <a:cs typeface="Arial"/>
            </a:endParaRPr>
          </a:p>
          <a:p>
            <a:pPr marL="12700" marR="42">
              <a:lnSpc>
                <a:spcPct val="95825"/>
              </a:lnSpc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apai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78372" y="2341452"/>
            <a:ext cx="1746227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hi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1068" y="2356692"/>
            <a:ext cx="1268563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dengan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0476" y="2356692"/>
            <a:ext cx="1749354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3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ebu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uhan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5372" y="2356692"/>
            <a:ext cx="1049561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dalam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7916" y="2783412"/>
            <a:ext cx="7534617" cy="881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900" marR="53492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elajara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7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1</a:t>
            </a:r>
            <a:r>
              <a:rPr sz="2800" spc="15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u)</a:t>
            </a:r>
            <a:r>
              <a:rPr sz="2800" spc="8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1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10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pada</a:t>
            </a:r>
            <a:r>
              <a:rPr sz="2800" spc="10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pro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es</a:t>
            </a:r>
            <a:r>
              <a:rPr sz="2800" spc="7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elajaran</a:t>
            </a:r>
            <a:r>
              <a:rPr sz="2800" spc="8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rupa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3180" y="3295476"/>
            <a:ext cx="514637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(4)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1068" y="3722196"/>
            <a:ext cx="1729463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pra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8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7028" y="3722196"/>
            <a:ext cx="1131878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pra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5580" y="3722196"/>
            <a:ext cx="1132055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udio,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4132" y="3722196"/>
            <a:ext cx="1131878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pra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2683" y="3722196"/>
            <a:ext cx="1427711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beng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1068" y="4148916"/>
            <a:ext cx="1250019" cy="79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492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pra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ik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epada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8491" y="4148916"/>
            <a:ext cx="1650215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lapang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4076" y="4148916"/>
            <a:ext cx="1711175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ian,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7572" y="4148916"/>
            <a:ext cx="1942567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pengabdian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0244" y="4575636"/>
            <a:ext cx="2022071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ara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3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7516" y="4575636"/>
            <a:ext cx="1468938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/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au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3644" y="4575636"/>
            <a:ext cx="1369860" cy="793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2155" marR="79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pro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era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1068" y="5002356"/>
            <a:ext cx="2243289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ela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aran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740" y="5002356"/>
            <a:ext cx="633707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lain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5164" y="5002356"/>
            <a:ext cx="847756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6996" y="5002356"/>
            <a:ext cx="1290551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ejeni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1644" y="5002356"/>
            <a:ext cx="673727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170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068" y="5429076"/>
            <a:ext cx="7039079" cy="382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ujuh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pulu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nit</a:t>
            </a:r>
            <a:r>
              <a:rPr sz="2800" spc="-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 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ggu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119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67511">
              <a:lnSpc>
                <a:spcPts val="2580"/>
              </a:lnSpc>
              <a:spcBef>
                <a:spcPts val="2262"/>
              </a:spcBef>
            </a:pP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Pe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me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ri</a:t>
            </a:r>
            <a:r>
              <a:rPr sz="4200" b="1" spc="-4" baseline="-11388" dirty="0" smtClean="0">
                <a:solidFill>
                  <a:srgbClr val="FCFCFC"/>
                </a:solidFill>
                <a:latin typeface="Arial"/>
                <a:cs typeface="Arial"/>
              </a:rPr>
              <a:t>s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tek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d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kti</a:t>
            </a:r>
            <a:r>
              <a:rPr sz="4200" b="1" spc="-19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44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ta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hu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4200" b="1" spc="25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20</a:t>
            </a:r>
            <a:r>
              <a:rPr sz="4200" b="1" spc="-4" baseline="-11388" dirty="0" smtClean="0">
                <a:solidFill>
                  <a:srgbClr val="FCFCFC"/>
                </a:solidFill>
                <a:latin typeface="Arial"/>
                <a:cs typeface="Arial"/>
              </a:rPr>
              <a:t>1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5</a:t>
            </a:r>
            <a:r>
              <a:rPr sz="4200" b="1" spc="-34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Pasal (17)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4556" y="1499520"/>
            <a:ext cx="7780121" cy="4557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 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dh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ad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D 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si</a:t>
            </a:r>
            <a:endParaRPr sz="2400">
              <a:latin typeface="Arial"/>
              <a:cs typeface="Arial"/>
            </a:endParaRPr>
          </a:p>
          <a:p>
            <a:pPr marL="12700" marR="614836">
              <a:lnSpc>
                <a:spcPts val="2759"/>
              </a:lnSpc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-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ti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-1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pe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na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da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i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2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sks. </a:t>
            </a:r>
            <a:endParaRPr sz="2400">
              <a:latin typeface="Arial"/>
              <a:cs typeface="Arial"/>
            </a:endParaRPr>
          </a:p>
          <a:p>
            <a:pPr marL="12700" marR="614836">
              <a:lnSpc>
                <a:spcPts val="2759"/>
              </a:lnSpc>
              <a:spcBef>
                <a:spcPts val="695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npa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 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 1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7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ta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205"/>
              </a:lnSpc>
              <a:spcBef>
                <a:spcPts val="805"/>
              </a:spcBef>
            </a:pP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2</a:t>
            </a:r>
            <a:r>
              <a:rPr sz="3600" spc="9" baseline="1207" dirty="0" smtClean="0">
                <a:solidFill>
                  <a:srgbClr val="1C473F"/>
                </a:solidFill>
                <a:latin typeface="Arial"/>
                <a:cs typeface="Arial"/>
              </a:rPr>
              <a:t>01</a:t>
            </a: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3</a:t>
            </a:r>
            <a:r>
              <a:rPr sz="3600" spc="0" baseline="1207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r>
              <a:rPr sz="3600" spc="-34" baseline="120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3600" spc="9" baseline="1207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3600" spc="-19" baseline="1207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3600" spc="0" baseline="1207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3600" spc="14" baseline="120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600" spc="-4" baseline="1207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3600" spc="14" baseline="1207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3600" spc="-4" baseline="1207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3600" spc="0" baseline="1207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3600" spc="19" baseline="120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600" spc="0" baseline="1207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600" spc="4" baseline="1207" dirty="0" smtClean="0">
                <a:solidFill>
                  <a:srgbClr val="006EBF"/>
                </a:solidFill>
                <a:latin typeface="Arial"/>
                <a:cs typeface="Arial"/>
              </a:rPr>
              <a:t>pe</a:t>
            </a:r>
            <a:r>
              <a:rPr sz="3600" spc="-4" baseline="1207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3600" spc="0" baseline="1207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3600" spc="14" baseline="1207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3600" spc="-4" baseline="1207" dirty="0" smtClean="0">
                <a:solidFill>
                  <a:srgbClr val="006EBF"/>
                </a:solidFill>
                <a:latin typeface="Arial"/>
                <a:cs typeface="Arial"/>
              </a:rPr>
              <a:t>li</a:t>
            </a:r>
            <a:r>
              <a:rPr sz="3600" spc="9" baseline="1207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3600" spc="4" baseline="1207" dirty="0" smtClean="0">
                <a:solidFill>
                  <a:srgbClr val="006EBF"/>
                </a:solidFill>
                <a:latin typeface="Arial"/>
                <a:cs typeface="Arial"/>
              </a:rPr>
              <a:t>h</a:t>
            </a:r>
            <a:r>
              <a:rPr sz="3600" spc="9" baseline="1207" dirty="0" smtClean="0">
                <a:solidFill>
                  <a:srgbClr val="006EBF"/>
                </a:solidFill>
                <a:latin typeface="Arial"/>
                <a:cs typeface="Arial"/>
              </a:rPr>
              <a:t>an</a:t>
            </a:r>
            <a:r>
              <a:rPr sz="3600" spc="4" baseline="1207" dirty="0" smtClean="0">
                <a:solidFill>
                  <a:srgbClr val="006EBF"/>
                </a:solidFill>
                <a:latin typeface="Arial"/>
                <a:cs typeface="Arial"/>
              </a:rPr>
              <a:t>/tut</a:t>
            </a:r>
            <a:r>
              <a:rPr sz="3600" spc="9" baseline="1207" dirty="0" smtClean="0">
                <a:solidFill>
                  <a:srgbClr val="006EBF"/>
                </a:solidFill>
                <a:latin typeface="Arial"/>
                <a:cs typeface="Arial"/>
              </a:rPr>
              <a:t>o</a:t>
            </a:r>
            <a:r>
              <a:rPr sz="3600" spc="-4" baseline="1207" dirty="0" smtClean="0">
                <a:solidFill>
                  <a:srgbClr val="006EBF"/>
                </a:solidFill>
                <a:latin typeface="Arial"/>
                <a:cs typeface="Arial"/>
              </a:rPr>
              <a:t>ri</a:t>
            </a:r>
            <a:r>
              <a:rPr sz="3600" spc="9" baseline="1207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3600" spc="0" baseline="1207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r>
              <a:rPr sz="3600" spc="-19" baseline="1207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3600" spc="-25" baseline="1207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3600" spc="4" baseline="1207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3600" spc="9" baseline="1207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3600" spc="0" baseline="1207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 marR="56443">
              <a:lnSpc>
                <a:spcPct val="100041"/>
              </a:lnSpc>
              <a:spcBef>
                <a:spcPts val="104"/>
              </a:spcBef>
            </a:pP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ksi</a:t>
            </a:r>
            <a:r>
              <a:rPr sz="2400" spc="14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2</a:t>
            </a:r>
            <a:r>
              <a:rPr sz="2400" spc="-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sk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Sedan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dha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6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bata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363681">
              <a:lnSpc>
                <a:spcPct val="100041"/>
              </a:lnSpc>
              <a:spcBef>
                <a:spcPts val="602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eb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ji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ka</a:t>
            </a:r>
            <a:r>
              <a:rPr sz="2400" spc="3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sks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-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ata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2</a:t>
            </a:r>
            <a:r>
              <a:rPr sz="2400" spc="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un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at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/ 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400" spc="-19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400" spc="3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pa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a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-19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a 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-1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pe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ena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n </a:t>
            </a:r>
            <a:r>
              <a:rPr sz="2400" spc="-4" dirty="0" smtClean="0">
                <a:solidFill>
                  <a:srgbClr val="006EB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6EBF"/>
                </a:solidFill>
                <a:latin typeface="Arial"/>
                <a:cs typeface="Arial"/>
              </a:rPr>
              <a:t>eb</a:t>
            </a:r>
            <a:r>
              <a:rPr sz="2400" spc="0" dirty="0" smtClean="0">
                <a:solidFill>
                  <a:srgbClr val="006EB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6EB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858067">
              <a:lnSpc>
                <a:spcPct val="99179"/>
              </a:lnSpc>
              <a:spcBef>
                <a:spcPts val="480"/>
              </a:spcBef>
            </a:pP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eb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b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eba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 sks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 pe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1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uh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h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ba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do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:</a:t>
            </a:r>
            <a:r>
              <a:rPr sz="24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1C473F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de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ri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1C473F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3180" y="1510807"/>
            <a:ext cx="316331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80" y="2315479"/>
            <a:ext cx="316331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180" y="3851671"/>
            <a:ext cx="316331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3000" spc="0" baseline="-3867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180" y="5379577"/>
            <a:ext cx="323342" cy="284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75" spc="0" baseline="-3772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2898647">
              <a:lnSpc>
                <a:spcPts val="3065"/>
              </a:lnSpc>
              <a:spcBef>
                <a:spcPts val="2153"/>
              </a:spcBef>
            </a:pP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Be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5400" b="1" spc="14" baseline="-15299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L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e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5400" b="1" spc="-14" baseline="-15299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4556" y="1504145"/>
            <a:ext cx="7600179" cy="4868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377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Rencana</a:t>
            </a:r>
            <a:r>
              <a:rPr sz="26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kegiatan</a:t>
            </a:r>
            <a:r>
              <a:rPr sz="2600" spc="-2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idharma</a:t>
            </a:r>
            <a:r>
              <a:rPr sz="2600" spc="-6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pada</a:t>
            </a:r>
            <a:r>
              <a:rPr sz="2600" spc="-1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BKD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menggunakan</a:t>
            </a:r>
            <a:r>
              <a:rPr sz="26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acuan kela</a:t>
            </a:r>
            <a:r>
              <a:rPr sz="26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akan</a:t>
            </a:r>
            <a:r>
              <a:rPr sz="2600" spc="-4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atau</a:t>
            </a:r>
            <a:r>
              <a:rPr sz="2600" spc="-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patutan</a:t>
            </a:r>
            <a:r>
              <a:rPr sz="2600" spc="-2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12-</a:t>
            </a:r>
            <a:endParaRPr sz="2600">
              <a:latin typeface="Arial"/>
              <a:cs typeface="Arial"/>
            </a:endParaRPr>
          </a:p>
          <a:p>
            <a:pPr marL="12700" marR="93258">
              <a:lnSpc>
                <a:spcPct val="100041"/>
              </a:lnSpc>
              <a:spcBef>
                <a:spcPts val="225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16</a:t>
            </a:r>
            <a:r>
              <a:rPr sz="2600" spc="-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600" spc="-3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(sd</a:t>
            </a:r>
            <a:r>
              <a:rPr sz="2600" spc="-11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9</a:t>
            </a:r>
            <a:r>
              <a:rPr sz="2600" spc="1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jam</a:t>
            </a:r>
            <a:r>
              <a:rPr sz="2600" spc="-21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sehari),</a:t>
            </a:r>
            <a:r>
              <a:rPr sz="26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dosen tidak</a:t>
            </a:r>
            <a:r>
              <a:rPr sz="26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memaksakan beb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600" spc="-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lebih</a:t>
            </a:r>
            <a:r>
              <a:rPr sz="2600" spc="-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(terutama</a:t>
            </a:r>
            <a:r>
              <a:rPr sz="2600" spc="-46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pada</a:t>
            </a:r>
            <a:r>
              <a:rPr sz="2600" spc="-1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dharma</a:t>
            </a:r>
            <a:r>
              <a:rPr sz="2600" spc="-3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Pendidikan, lebih</a:t>
            </a:r>
            <a:r>
              <a:rPr sz="2600" spc="-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h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usus</a:t>
            </a:r>
            <a:r>
              <a:rPr sz="2600" spc="-1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perkuliahan/</a:t>
            </a:r>
            <a:r>
              <a:rPr sz="2600" spc="-6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tuto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ial).</a:t>
            </a:r>
            <a:endParaRPr sz="2600">
              <a:latin typeface="Arial"/>
              <a:cs typeface="Arial"/>
            </a:endParaRPr>
          </a:p>
          <a:p>
            <a:pPr marL="12700" marR="49377">
              <a:lnSpc>
                <a:spcPct val="95825"/>
              </a:lnSpc>
              <a:spcBef>
                <a:spcPts val="480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Semua</a:t>
            </a:r>
            <a:r>
              <a:rPr sz="2600" spc="-3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kegiatan</a:t>
            </a:r>
            <a:r>
              <a:rPr sz="2600" spc="-2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osen harus</a:t>
            </a:r>
            <a:r>
              <a:rPr sz="2600" spc="-2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terlaporkan</a:t>
            </a:r>
            <a:r>
              <a:rPr sz="2600" spc="-6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pada</a:t>
            </a:r>
            <a:endParaRPr sz="2600">
              <a:latin typeface="Arial"/>
              <a:cs typeface="Arial"/>
            </a:endParaRPr>
          </a:p>
          <a:p>
            <a:pPr marL="12700" marR="638924">
              <a:lnSpc>
                <a:spcPts val="2989"/>
              </a:lnSpc>
              <a:spcBef>
                <a:spcPts val="105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LKD,</a:t>
            </a:r>
            <a:r>
              <a:rPr sz="2600" spc="-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-25" dirty="0" smtClean="0">
                <a:solidFill>
                  <a:srgbClr val="1C473F"/>
                </a:solidFill>
                <a:latin typeface="Arial"/>
                <a:cs typeface="Arial"/>
              </a:rPr>
              <a:t>w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alaupun</a:t>
            </a:r>
            <a:r>
              <a:rPr sz="2600" spc="-16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riil</a:t>
            </a:r>
            <a:r>
              <a:rPr sz="2600" spc="-2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jumlah</a:t>
            </a:r>
            <a:r>
              <a:rPr sz="2600" spc="-56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sks</a:t>
            </a:r>
            <a:r>
              <a:rPr sz="2600" spc="-1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lebih</a:t>
            </a:r>
            <a:r>
              <a:rPr sz="2600" spc="-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ari</a:t>
            </a:r>
            <a:r>
              <a:rPr sz="2600" spc="6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16</a:t>
            </a:r>
            <a:r>
              <a:rPr sz="2600" spc="-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sks. </a:t>
            </a:r>
            <a:endParaRPr sz="2600">
              <a:latin typeface="Arial"/>
              <a:cs typeface="Arial"/>
            </a:endParaRPr>
          </a:p>
          <a:p>
            <a:pPr marL="12700" marR="638924">
              <a:lnSpc>
                <a:spcPts val="2989"/>
              </a:lnSpc>
              <a:spcBef>
                <a:spcPts val="920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Pergur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an</a:t>
            </a:r>
            <a:r>
              <a:rPr sz="2600" spc="-51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tinggi</a:t>
            </a:r>
            <a:r>
              <a:rPr sz="2600" spc="-1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(P</a:t>
            </a:r>
            <a:r>
              <a:rPr sz="2600" spc="25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)</a:t>
            </a:r>
            <a:r>
              <a:rPr sz="2600" spc="-7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dap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600" spc="12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memperhitungkan</a:t>
            </a:r>
            <a:endParaRPr sz="2600">
              <a:latin typeface="Arial"/>
              <a:cs typeface="Arial"/>
            </a:endParaRPr>
          </a:p>
          <a:p>
            <a:pPr marL="12700" marR="49377">
              <a:lnSpc>
                <a:spcPts val="2225"/>
              </a:lnSpc>
              <a:spcBef>
                <a:spcPts val="1032"/>
              </a:spcBef>
            </a:pP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tambahan</a:t>
            </a:r>
            <a:r>
              <a:rPr sz="3900" spc="-20" baseline="22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maslahat</a:t>
            </a:r>
            <a:r>
              <a:rPr sz="3900" spc="-53" baseline="22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(insentif)</a:t>
            </a:r>
            <a:r>
              <a:rPr sz="3900" spc="-49" baseline="22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ba</a:t>
            </a:r>
            <a:r>
              <a:rPr sz="3900" spc="-4" baseline="2229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i</a:t>
            </a:r>
            <a:r>
              <a:rPr sz="3900" spc="-4" baseline="222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dosen</a:t>
            </a:r>
            <a:r>
              <a:rPr sz="3900" spc="-25" baseline="2229" dirty="0" smtClean="0">
                <a:solidFill>
                  <a:srgbClr val="1C473F"/>
                </a:solidFill>
                <a:latin typeface="Arial"/>
                <a:cs typeface="Arial"/>
              </a:rPr>
              <a:t> y</a:t>
            </a:r>
            <a:r>
              <a:rPr sz="3900" spc="0" baseline="2229" dirty="0" smtClean="0">
                <a:solidFill>
                  <a:srgbClr val="1C473F"/>
                </a:solidFill>
                <a:latin typeface="Arial"/>
                <a:cs typeface="Arial"/>
              </a:rPr>
              <a:t>ang</a:t>
            </a:r>
            <a:endParaRPr sz="2600">
              <a:latin typeface="Arial"/>
              <a:cs typeface="Arial"/>
            </a:endParaRPr>
          </a:p>
          <a:p>
            <a:pPr marL="12700" marR="16912">
              <a:lnSpc>
                <a:spcPct val="100041"/>
              </a:lnSpc>
              <a:spcBef>
                <a:spcPts val="18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melaksanakan</a:t>
            </a:r>
            <a:r>
              <a:rPr sz="2600" spc="-7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kegiatan</a:t>
            </a:r>
            <a:r>
              <a:rPr sz="2600" spc="-33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tridharma</a:t>
            </a:r>
            <a:r>
              <a:rPr sz="2600" spc="-6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ang</a:t>
            </a:r>
            <a:r>
              <a:rPr sz="2600" spc="1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terlapo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r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kan pada</a:t>
            </a:r>
            <a:r>
              <a:rPr sz="2600" spc="-1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LKD,</a:t>
            </a:r>
            <a:r>
              <a:rPr sz="2600" spc="-3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sesuai</a:t>
            </a:r>
            <a:r>
              <a:rPr sz="2600" spc="-30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kriteria</a:t>
            </a:r>
            <a:r>
              <a:rPr sz="2600" spc="-5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ang</a:t>
            </a:r>
            <a:r>
              <a:rPr sz="2600" spc="1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ditetapkan</a:t>
            </a:r>
            <a:r>
              <a:rPr sz="2600" spc="-4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PT (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remunerasi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80" y="1514666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180" y="3575114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180" y="4446842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2898647">
              <a:lnSpc>
                <a:spcPts val="3065"/>
              </a:lnSpc>
              <a:spcBef>
                <a:spcPts val="2153"/>
              </a:spcBef>
            </a:pP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Be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5400" b="1" spc="14" baseline="-15299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L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e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b</a:t>
            </a:r>
            <a:r>
              <a:rPr sz="5400" b="1" spc="-14" baseline="-15299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h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4556" y="1504145"/>
            <a:ext cx="7766220" cy="5636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457">
              <a:lnSpc>
                <a:spcPts val="2750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Untuk</a:t>
            </a:r>
            <a:r>
              <a:rPr sz="2600" spc="-2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pemenuhan</a:t>
            </a:r>
            <a:r>
              <a:rPr sz="2600" spc="-4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600" b="1" spc="-94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arat</a:t>
            </a:r>
            <a:r>
              <a:rPr sz="2600" b="1" spc="6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mendapat</a:t>
            </a:r>
            <a:r>
              <a:rPr sz="2600" b="1" spc="-4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tunjangan</a:t>
            </a:r>
            <a:endParaRPr sz="2600">
              <a:latin typeface="Arial"/>
              <a:cs typeface="Arial"/>
            </a:endParaRPr>
          </a:p>
          <a:p>
            <a:pPr marL="12700" marR="183172">
              <a:lnSpc>
                <a:spcPct val="100041"/>
              </a:lnSpc>
            </a:pP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profesi</a:t>
            </a:r>
            <a:r>
              <a:rPr sz="2600" b="1" spc="-66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atau</a:t>
            </a:r>
            <a:r>
              <a:rPr sz="2600" b="1" spc="-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1C473F"/>
                </a:solidFill>
                <a:latin typeface="Arial"/>
                <a:cs typeface="Arial"/>
              </a:rPr>
              <a:t>kehormatan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r>
              <a:rPr sz="2600" spc="-102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dosen</a:t>
            </a:r>
            <a:r>
              <a:rPr sz="2600" spc="-25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tidak</a:t>
            </a:r>
            <a:r>
              <a:rPr sz="2600" spc="-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boleh mendapatkan</a:t>
            </a:r>
            <a:r>
              <a:rPr sz="2600" spc="-42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sks</a:t>
            </a:r>
            <a:r>
              <a:rPr sz="2600" spc="-3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kosong</a:t>
            </a:r>
            <a:r>
              <a:rPr sz="2600" spc="-13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pada</a:t>
            </a:r>
            <a:r>
              <a:rPr sz="2600" spc="-12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salah</a:t>
            </a:r>
            <a:r>
              <a:rPr sz="2600" spc="-17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satu komponen</a:t>
            </a:r>
            <a:r>
              <a:rPr sz="2600" spc="-26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tridharma</a:t>
            </a:r>
            <a:r>
              <a:rPr sz="2600" spc="-8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(UU</a:t>
            </a:r>
            <a:r>
              <a:rPr sz="2600" spc="-21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No.</a:t>
            </a:r>
            <a:r>
              <a:rPr sz="2600" spc="-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14</a:t>
            </a:r>
            <a:r>
              <a:rPr sz="2600" spc="-53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-259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ah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600" spc="-2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20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0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5</a:t>
            </a:r>
            <a:r>
              <a:rPr sz="2600" spc="-12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Pasal</a:t>
            </a:r>
            <a:endParaRPr sz="2600">
              <a:latin typeface="Arial"/>
              <a:cs typeface="Arial"/>
            </a:endParaRPr>
          </a:p>
          <a:p>
            <a:pPr marL="12700" marR="37457">
              <a:lnSpc>
                <a:spcPts val="2870"/>
              </a:lnSpc>
              <a:spcBef>
                <a:spcPts val="143"/>
              </a:spcBef>
            </a:pP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60</a:t>
            </a:r>
            <a:r>
              <a:rPr sz="2600" spc="-3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dan</a:t>
            </a:r>
            <a:r>
              <a:rPr sz="2600" spc="-3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72;</a:t>
            </a:r>
            <a:r>
              <a:rPr sz="2600" spc="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Permenristekdikti</a:t>
            </a:r>
            <a:r>
              <a:rPr sz="2600" spc="-14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No.44</a:t>
            </a:r>
            <a:r>
              <a:rPr sz="2600" spc="-9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-259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ah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u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600" spc="-2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2015</a:t>
            </a:r>
            <a:endParaRPr sz="2600">
              <a:latin typeface="Arial"/>
              <a:cs typeface="Arial"/>
            </a:endParaRPr>
          </a:p>
          <a:p>
            <a:pPr marL="12700" marR="37457">
              <a:lnSpc>
                <a:spcPct val="95825"/>
              </a:lnSpc>
            </a:pP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Pasal</a:t>
            </a:r>
            <a:r>
              <a:rPr sz="2600" spc="-20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28)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 marR="1213579">
              <a:lnSpc>
                <a:spcPct val="99274"/>
              </a:lnSpc>
              <a:spcBef>
                <a:spcPts val="802"/>
              </a:spcBef>
            </a:pP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600" spc="-25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arat</a:t>
            </a:r>
            <a:r>
              <a:rPr sz="2600" spc="-5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minimal</a:t>
            </a:r>
            <a:r>
              <a:rPr sz="2600" spc="-6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12</a:t>
            </a:r>
            <a:r>
              <a:rPr sz="2600" spc="-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sks</a:t>
            </a:r>
            <a:r>
              <a:rPr sz="2600" spc="-13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untuk</a:t>
            </a:r>
            <a:r>
              <a:rPr sz="2600" spc="-1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keseluruhan pel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ksanaan</a:t>
            </a:r>
            <a:r>
              <a:rPr sz="2600" spc="-57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tridharma</a:t>
            </a:r>
            <a:r>
              <a:rPr sz="2600" spc="-57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</a:t>
            </a:r>
            <a:r>
              <a:rPr sz="2600" spc="-6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ridharma</a:t>
            </a:r>
            <a:r>
              <a:rPr sz="2600" spc="-127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≥</a:t>
            </a:r>
            <a:r>
              <a:rPr sz="2600" spc="-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12</a:t>
            </a:r>
            <a:r>
              <a:rPr sz="2600" spc="-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sks)</a:t>
            </a:r>
            <a:endParaRPr sz="2600">
              <a:latin typeface="Arial"/>
              <a:cs typeface="Arial"/>
            </a:endParaRPr>
          </a:p>
          <a:p>
            <a:pPr marL="12700" marR="37457">
              <a:lnSpc>
                <a:spcPct val="95825"/>
              </a:lnSpc>
              <a:spcBef>
                <a:spcPts val="697"/>
              </a:spcBef>
            </a:pP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600" spc="-25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arat</a:t>
            </a:r>
            <a:r>
              <a:rPr sz="2600" spc="-5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minimal</a:t>
            </a:r>
            <a:r>
              <a:rPr sz="2600" spc="-6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9</a:t>
            </a:r>
            <a:r>
              <a:rPr sz="2600" spc="10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sks</a:t>
            </a:r>
            <a:r>
              <a:rPr sz="2600" spc="-3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untuk</a:t>
            </a:r>
            <a:r>
              <a:rPr sz="2600" spc="-1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gabung</a:t>
            </a:r>
            <a:r>
              <a:rPr sz="2600" spc="-9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600" spc="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dharma</a:t>
            </a:r>
            <a:endParaRPr sz="2600">
              <a:latin typeface="Arial"/>
              <a:cs typeface="Arial"/>
            </a:endParaRPr>
          </a:p>
          <a:p>
            <a:pPr marL="12700" marR="37457">
              <a:lnSpc>
                <a:spcPct val="95825"/>
              </a:lnSpc>
              <a:spcBef>
                <a:spcPts val="105"/>
              </a:spcBef>
            </a:pP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Pendidikan</a:t>
            </a:r>
            <a:r>
              <a:rPr sz="2600" spc="-5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dan</a:t>
            </a:r>
            <a:r>
              <a:rPr sz="2600" spc="26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Penelitian</a:t>
            </a:r>
            <a:r>
              <a:rPr sz="2600" spc="-4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(Pd</a:t>
            </a:r>
            <a:r>
              <a:rPr sz="2600" spc="-1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+</a:t>
            </a:r>
            <a:r>
              <a:rPr sz="2600" spc="-1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Pn</a:t>
            </a:r>
            <a:r>
              <a:rPr sz="2600" spc="-6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≥</a:t>
            </a:r>
            <a:r>
              <a:rPr sz="2600" spc="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9</a:t>
            </a:r>
            <a:r>
              <a:rPr sz="2600" spc="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sks).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922"/>
              </a:spcBef>
            </a:pP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600" spc="-25" dirty="0" smtClean="0">
                <a:solidFill>
                  <a:srgbClr val="006EB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arat</a:t>
            </a:r>
            <a:r>
              <a:rPr sz="2600" spc="-5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minimal</a:t>
            </a:r>
            <a:r>
              <a:rPr sz="2600" spc="-8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3</a:t>
            </a:r>
            <a:r>
              <a:rPr sz="2600" spc="10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sks</a:t>
            </a:r>
            <a:r>
              <a:rPr sz="2600" spc="-38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untuk</a:t>
            </a:r>
            <a:r>
              <a:rPr sz="2600" spc="-1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dharma</a:t>
            </a:r>
            <a:r>
              <a:rPr sz="2600" spc="-3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Pe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didika</a:t>
            </a:r>
            <a:r>
              <a:rPr sz="2600" spc="25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,</a:t>
            </a:r>
            <a:r>
              <a:rPr sz="2600" spc="-5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bagi dosen </a:t>
            </a:r>
            <a:r>
              <a:rPr sz="2600" spc="-25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ang</a:t>
            </a:r>
            <a:r>
              <a:rPr sz="2600" spc="1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diberi</a:t>
            </a:r>
            <a:r>
              <a:rPr sz="2600" spc="-38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tu</a:t>
            </a:r>
            <a:r>
              <a:rPr sz="2600" spc="-4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as</a:t>
            </a:r>
            <a:r>
              <a:rPr sz="2600" spc="6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006EBF"/>
                </a:solidFill>
                <a:latin typeface="Arial"/>
                <a:cs typeface="Arial"/>
              </a:rPr>
              <a:t>tambahan</a:t>
            </a:r>
            <a:r>
              <a:rPr sz="2600" spc="-45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(baik</a:t>
            </a:r>
            <a:r>
              <a:rPr sz="2600" spc="-31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Profesor maupun</a:t>
            </a:r>
            <a:r>
              <a:rPr sz="2600" spc="-2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no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-Prof</a:t>
            </a:r>
            <a:r>
              <a:rPr sz="26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sor)</a:t>
            </a:r>
            <a:r>
              <a:rPr sz="2600" spc="-8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(D</a:t>
            </a:r>
            <a:r>
              <a:rPr sz="2600" spc="-11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-Pd</a:t>
            </a:r>
            <a:r>
              <a:rPr sz="2600" spc="-83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≥</a:t>
            </a:r>
            <a:r>
              <a:rPr sz="2600" spc="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3</a:t>
            </a:r>
            <a:r>
              <a:rPr sz="2600" spc="5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1C473F"/>
                </a:solidFill>
                <a:latin typeface="Arial"/>
                <a:cs typeface="Arial"/>
              </a:rPr>
              <a:t>sks)</a:t>
            </a:r>
            <a:endParaRPr sz="2600">
              <a:latin typeface="Arial"/>
              <a:cs typeface="Arial"/>
            </a:endParaRPr>
          </a:p>
          <a:p>
            <a:pPr marR="50157" algn="r">
              <a:lnSpc>
                <a:spcPct val="100585"/>
              </a:lnSpc>
              <a:spcBef>
                <a:spcPts val="616"/>
              </a:spcBef>
            </a:pP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80" y="1514666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180" y="3971354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180" y="4843082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5714810"/>
            <a:ext cx="347876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3300" spc="0" baseline="-3515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30224">
              <a:lnSpc>
                <a:spcPts val="2580"/>
              </a:lnSpc>
              <a:spcBef>
                <a:spcPts val="2262"/>
              </a:spcBef>
            </a:pP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S</a:t>
            </a:r>
            <a:r>
              <a:rPr sz="4200" b="1" spc="-144" baseline="-11388" dirty="0" smtClean="0">
                <a:solidFill>
                  <a:srgbClr val="FCFCFC"/>
                </a:solidFill>
                <a:latin typeface="Arial"/>
                <a:cs typeface="Arial"/>
              </a:rPr>
              <a:t>y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at</a:t>
            </a:r>
            <a:r>
              <a:rPr sz="4200" b="1" spc="89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-229" baseline="-11388" dirty="0" smtClean="0">
                <a:solidFill>
                  <a:srgbClr val="FCFCFC"/>
                </a:solidFill>
                <a:latin typeface="Arial"/>
                <a:cs typeface="Arial"/>
              </a:rPr>
              <a:t>T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un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j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4200" b="1" spc="-14" baseline="-11388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g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an</a:t>
            </a:r>
            <a:r>
              <a:rPr sz="4200" b="1" spc="75" baseline="-11388" dirty="0" smtClean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P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o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fes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-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K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e</a:t>
            </a:r>
            <a:r>
              <a:rPr sz="4200" b="1" spc="-14" baseline="-11388" dirty="0" smtClean="0">
                <a:solidFill>
                  <a:srgbClr val="FCFCFC"/>
                </a:solidFill>
                <a:latin typeface="Arial"/>
                <a:cs typeface="Arial"/>
              </a:rPr>
              <a:t>h</a:t>
            </a:r>
            <a:r>
              <a:rPr sz="4200" b="1" spc="-9" baseline="-11388" dirty="0" smtClean="0">
                <a:solidFill>
                  <a:srgbClr val="FCFCFC"/>
                </a:solidFill>
                <a:latin typeface="Arial"/>
                <a:cs typeface="Arial"/>
              </a:rPr>
              <a:t>o</a:t>
            </a:r>
            <a:r>
              <a:rPr sz="4200" b="1" spc="9" baseline="-11388" dirty="0" smtClean="0">
                <a:solidFill>
                  <a:srgbClr val="FCFCFC"/>
                </a:solidFill>
                <a:latin typeface="Arial"/>
                <a:cs typeface="Arial"/>
              </a:rPr>
              <a:t>r</a:t>
            </a:r>
            <a:r>
              <a:rPr sz="4200" b="1" spc="0" baseline="-11388" dirty="0" smtClean="0">
                <a:solidFill>
                  <a:srgbClr val="FCFCFC"/>
                </a:solidFill>
                <a:latin typeface="Arial"/>
                <a:cs typeface="Arial"/>
              </a:rPr>
              <a:t>matan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68096" y="344931"/>
            <a:ext cx="484630" cy="686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3180" y="1503252"/>
            <a:ext cx="7831275" cy="4822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70"/>
              </a:lnSpc>
              <a:spcBef>
                <a:spcPts val="148"/>
              </a:spcBef>
            </a:pPr>
            <a:r>
              <a:rPr sz="3525" baseline="3291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r>
              <a:rPr sz="3525" spc="-379" baseline="3291" dirty="0" smtClean="0">
                <a:solidFill>
                  <a:srgbClr val="8AA15E"/>
                </a:solidFill>
                <a:latin typeface="MS UI Gothic"/>
                <a:cs typeface="MS UI Gothic"/>
              </a:rPr>
              <a:t> 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5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Kuliah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y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dia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pu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oleh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lebih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dari</a:t>
            </a:r>
            <a:endParaRPr sz="2800">
              <a:latin typeface="Arial"/>
              <a:cs typeface="Arial"/>
            </a:endParaRPr>
          </a:p>
          <a:p>
            <a:pPr marL="354075" marR="48635">
              <a:lnSpc>
                <a:spcPct val="95825"/>
              </a:lnSpc>
            </a:pP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eora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800" spc="-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n,</a:t>
            </a:r>
            <a:r>
              <a:rPr sz="28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ebut</a:t>
            </a:r>
            <a:r>
              <a:rPr sz="2800" spc="-11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-325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eam</a:t>
            </a:r>
            <a:r>
              <a:rPr sz="2800" spc="-9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-325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ea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hin</a:t>
            </a:r>
            <a:r>
              <a:rPr sz="2800" spc="25" dirty="0" smtClean="0">
                <a:solidFill>
                  <a:srgbClr val="006EBF"/>
                </a:solidFill>
                <a:latin typeface="Arial"/>
                <a:cs typeface="Arial"/>
              </a:rPr>
              <a:t>g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4075" indent="-341375">
              <a:lnSpc>
                <a:spcPts val="3538"/>
              </a:lnSpc>
              <a:spcBef>
                <a:spcPts val="700"/>
              </a:spcBef>
            </a:pPr>
            <a:r>
              <a:rPr sz="3525" baseline="3291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r>
              <a:rPr sz="3525" spc="-379" baseline="3291" dirty="0" smtClean="0">
                <a:solidFill>
                  <a:srgbClr val="8AA15E"/>
                </a:solidFill>
                <a:latin typeface="MS UI Gothic"/>
                <a:cs typeface="MS UI Gothic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J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lah</a:t>
            </a:r>
            <a:r>
              <a:rPr sz="2800" spc="-5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beb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14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iap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ng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inan </a:t>
            </a:r>
            <a:endParaRPr sz="2800">
              <a:latin typeface="Arial"/>
              <a:cs typeface="Arial"/>
            </a:endParaRPr>
          </a:p>
          <a:p>
            <a:pPr marL="354075">
              <a:lnSpc>
                <a:spcPct val="99945"/>
              </a:lnSpc>
              <a:spcBef>
                <a:spcPts val="152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berbe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bergan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ung</a:t>
            </a:r>
            <a:r>
              <a:rPr sz="2800" spc="-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peran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er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ebut</a:t>
            </a:r>
            <a:r>
              <a:rPr sz="2800" spc="-8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di dalam</a:t>
            </a:r>
            <a:r>
              <a:rPr sz="28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iap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uliahan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g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dia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pu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ara ber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25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-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  <a:p>
            <a:pPr marL="354075" marR="255574" indent="-341375">
              <a:lnSpc>
                <a:spcPts val="3538"/>
              </a:lnSpc>
              <a:spcBef>
                <a:spcPts val="470"/>
              </a:spcBef>
            </a:pPr>
            <a:r>
              <a:rPr sz="3525" baseline="3291" dirty="0" smtClean="0">
                <a:solidFill>
                  <a:srgbClr val="8AA15E"/>
                </a:solidFill>
                <a:latin typeface="MS UI Gothic"/>
                <a:cs typeface="MS UI Gothic"/>
              </a:rPr>
              <a:t>❖</a:t>
            </a:r>
            <a:r>
              <a:rPr sz="3525" spc="-379" baseline="3291" dirty="0" smtClean="0">
                <a:solidFill>
                  <a:srgbClr val="8AA15E"/>
                </a:solidFill>
                <a:latin typeface="MS UI Gothic"/>
                <a:cs typeface="MS UI Gothic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Perhi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ungan</a:t>
            </a:r>
            <a:r>
              <a:rPr sz="2800" spc="-7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dalam</a:t>
            </a:r>
            <a:r>
              <a:rPr sz="28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rubrik</a:t>
            </a:r>
            <a:r>
              <a:rPr sz="28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idak</a:t>
            </a:r>
            <a:r>
              <a:rPr sz="2800" spc="-4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14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beda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an </a:t>
            </a:r>
            <a:endParaRPr sz="2800">
              <a:latin typeface="Arial"/>
              <a:cs typeface="Arial"/>
            </a:endParaRPr>
          </a:p>
          <a:p>
            <a:pPr marL="354075" marR="255574">
              <a:lnSpc>
                <a:spcPct val="99945"/>
              </a:lnSpc>
              <a:spcBef>
                <a:spcPts val="152"/>
              </a:spcBef>
            </a:pP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-10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beb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do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9" dirty="0" smtClean="0">
                <a:solidFill>
                  <a:srgbClr val="1C473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5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au</a:t>
            </a:r>
            <a:r>
              <a:rPr sz="2800" spc="-5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edua d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st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r>
              <a:rPr sz="2800" spc="-69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</a:t>
            </a:r>
            <a:r>
              <a:rPr sz="2800" spc="-4" dirty="0" smtClean="0">
                <a:solidFill>
                  <a:srgbClr val="1C473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en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uan</a:t>
            </a:r>
            <a:r>
              <a:rPr sz="2800" spc="-10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perbedaann</a:t>
            </a:r>
            <a:r>
              <a:rPr sz="2800" spc="-44" dirty="0" smtClean="0">
                <a:solidFill>
                  <a:srgbClr val="1C473F"/>
                </a:solidFill>
                <a:latin typeface="Arial"/>
                <a:cs typeface="Arial"/>
              </a:rPr>
              <a:t>y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</a:t>
            </a:r>
            <a:r>
              <a:rPr sz="2800" spc="-3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erle</a:t>
            </a:r>
            <a:r>
              <a:rPr sz="2800" spc="9" dirty="0" smtClean="0">
                <a:solidFill>
                  <a:srgbClr val="1C473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ak</a:t>
            </a:r>
            <a:r>
              <a:rPr sz="2800" spc="-94" dirty="0" smtClean="0">
                <a:solidFill>
                  <a:srgbClr val="1C473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pada 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jaba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an</a:t>
            </a:r>
            <a:r>
              <a:rPr sz="2800" spc="-5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f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ung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ional</a:t>
            </a:r>
            <a:r>
              <a:rPr sz="2800" spc="-7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do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006EB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n</a:t>
            </a:r>
            <a:r>
              <a:rPr sz="2800" spc="-5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dan</a:t>
            </a:r>
            <a:r>
              <a:rPr sz="2800" spc="-3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al</a:t>
            </a:r>
            <a:r>
              <a:rPr sz="2800" spc="-54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800" spc="14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s</a:t>
            </a:r>
            <a:r>
              <a:rPr sz="2800" spc="-69" dirty="0" smtClean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2800" spc="-9" dirty="0" smtClean="0">
                <a:solidFill>
                  <a:srgbClr val="006EBF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a </a:t>
            </a:r>
            <a:r>
              <a:rPr sz="2800" spc="9" dirty="0" smtClean="0">
                <a:solidFill>
                  <a:srgbClr val="006EB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006EBF"/>
                </a:solidFill>
                <a:latin typeface="Arial"/>
                <a:cs typeface="Arial"/>
              </a:rPr>
              <a:t>uliah</a:t>
            </a:r>
            <a:r>
              <a:rPr sz="2800" spc="0" dirty="0" smtClean="0">
                <a:solidFill>
                  <a:srgbClr val="1C473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347980"/>
            <a:ext cx="9144000" cy="725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1210056">
              <a:lnSpc>
                <a:spcPts val="3065"/>
              </a:lnSpc>
              <a:spcBef>
                <a:spcPts val="2153"/>
              </a:spcBef>
            </a:pP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P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er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hi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t</a:t>
            </a:r>
            <a:r>
              <a:rPr sz="5400" b="1" spc="-14" baseline="-15299" dirty="0" smtClean="0">
                <a:solidFill>
                  <a:srgbClr val="FCFCFC"/>
                </a:solidFill>
                <a:latin typeface="Arial"/>
                <a:cs typeface="Arial"/>
              </a:rPr>
              <a:t>u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ng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a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n </a:t>
            </a:r>
            <a:r>
              <a:rPr sz="5400" b="1" spc="-254" baseline="-15299" dirty="0" smtClean="0">
                <a:solidFill>
                  <a:srgbClr val="FCFCFC"/>
                </a:solidFill>
                <a:latin typeface="Arial"/>
                <a:cs typeface="Arial"/>
              </a:rPr>
              <a:t>T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ea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m </a:t>
            </a:r>
            <a:r>
              <a:rPr sz="5400" b="1" spc="-254" baseline="-15299" dirty="0" smtClean="0">
                <a:solidFill>
                  <a:srgbClr val="FCFCFC"/>
                </a:solidFill>
                <a:latin typeface="Arial"/>
                <a:cs typeface="Arial"/>
              </a:rPr>
              <a:t>T</a:t>
            </a:r>
            <a:r>
              <a:rPr sz="5400" b="1" spc="-4" baseline="-15299" dirty="0" smtClean="0">
                <a:solidFill>
                  <a:srgbClr val="FCFCFC"/>
                </a:solidFill>
                <a:latin typeface="Arial"/>
                <a:cs typeface="Arial"/>
              </a:rPr>
              <a:t>eac</a:t>
            </a:r>
            <a:r>
              <a:rPr sz="5400" b="1" spc="4" baseline="-15299" dirty="0" smtClean="0">
                <a:solidFill>
                  <a:srgbClr val="FCFCFC"/>
                </a:solidFill>
                <a:latin typeface="Arial"/>
                <a:cs typeface="Arial"/>
              </a:rPr>
              <a:t>h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i</a:t>
            </a:r>
            <a:r>
              <a:rPr sz="5400" b="1" spc="9" baseline="-15299" dirty="0" smtClean="0">
                <a:solidFill>
                  <a:srgbClr val="FCFCFC"/>
                </a:solidFill>
                <a:latin typeface="Arial"/>
                <a:cs typeface="Arial"/>
              </a:rPr>
              <a:t>n</a:t>
            </a:r>
            <a:r>
              <a:rPr sz="5400" b="1" spc="0" baseline="-15299" dirty="0" smtClean="0">
                <a:solidFill>
                  <a:srgbClr val="FCFCFC"/>
                </a:solidFill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object 911"/>
          <p:cNvSpPr/>
          <p:nvPr/>
        </p:nvSpPr>
        <p:spPr>
          <a:xfrm>
            <a:off x="774192" y="347979"/>
            <a:ext cx="9144000" cy="725424"/>
          </a:xfrm>
          <a:custGeom>
            <a:avLst/>
            <a:gdLst/>
            <a:ahLst/>
            <a:cxnLst/>
            <a:rect l="l" t="t" r="r" b="b"/>
            <a:pathLst>
              <a:path w="9144000" h="725424">
                <a:moveTo>
                  <a:pt x="0" y="725424"/>
                </a:moveTo>
                <a:lnTo>
                  <a:pt x="9144000" y="725424"/>
                </a:lnTo>
                <a:lnTo>
                  <a:pt x="91440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669D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082040" y="640588"/>
            <a:ext cx="7924800" cy="643127"/>
          </a:xfrm>
          <a:custGeom>
            <a:avLst/>
            <a:gdLst/>
            <a:ahLst/>
            <a:cxnLst/>
            <a:rect l="l" t="t" r="r" b="b"/>
            <a:pathLst>
              <a:path w="7924800" h="643127">
                <a:moveTo>
                  <a:pt x="0" y="106679"/>
                </a:moveTo>
                <a:lnTo>
                  <a:pt x="0" y="551687"/>
                </a:lnTo>
                <a:lnTo>
                  <a:pt x="12191" y="591311"/>
                </a:lnTo>
                <a:lnTo>
                  <a:pt x="39622" y="621791"/>
                </a:lnTo>
                <a:lnTo>
                  <a:pt x="79247" y="640079"/>
                </a:lnTo>
                <a:lnTo>
                  <a:pt x="106679" y="643127"/>
                </a:lnTo>
                <a:lnTo>
                  <a:pt x="7815071" y="643127"/>
                </a:lnTo>
                <a:lnTo>
                  <a:pt x="7857743" y="633983"/>
                </a:lnTo>
                <a:lnTo>
                  <a:pt x="7891271" y="612647"/>
                </a:lnTo>
                <a:lnTo>
                  <a:pt x="7915656" y="579119"/>
                </a:lnTo>
                <a:lnTo>
                  <a:pt x="7924800" y="536447"/>
                </a:lnTo>
                <a:lnTo>
                  <a:pt x="7924800" y="106679"/>
                </a:lnTo>
                <a:lnTo>
                  <a:pt x="7915656" y="64007"/>
                </a:lnTo>
                <a:lnTo>
                  <a:pt x="7891271" y="30479"/>
                </a:lnTo>
                <a:lnTo>
                  <a:pt x="7857743" y="9143"/>
                </a:lnTo>
                <a:lnTo>
                  <a:pt x="7815071" y="0"/>
                </a:lnTo>
                <a:lnTo>
                  <a:pt x="106679" y="0"/>
                </a:lnTo>
                <a:lnTo>
                  <a:pt x="64007" y="6095"/>
                </a:lnTo>
                <a:lnTo>
                  <a:pt x="30479" y="30479"/>
                </a:lnTo>
                <a:lnTo>
                  <a:pt x="9143" y="64007"/>
                </a:lnTo>
                <a:lnTo>
                  <a:pt x="0" y="106679"/>
                </a:lnTo>
                <a:close/>
              </a:path>
            </a:pathLst>
          </a:custGeom>
          <a:solidFill>
            <a:srgbClr val="1C47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066800" y="625348"/>
            <a:ext cx="7943088" cy="673607"/>
          </a:xfrm>
          <a:custGeom>
            <a:avLst/>
            <a:gdLst/>
            <a:ahLst/>
            <a:cxnLst/>
            <a:rect l="l" t="t" r="r" b="b"/>
            <a:pathLst>
              <a:path w="7943088" h="673607">
                <a:moveTo>
                  <a:pt x="7863840" y="640079"/>
                </a:moveTo>
                <a:lnTo>
                  <a:pt x="7869935" y="637031"/>
                </a:lnTo>
                <a:lnTo>
                  <a:pt x="7867605" y="637569"/>
                </a:lnTo>
                <a:lnTo>
                  <a:pt x="7830311" y="646176"/>
                </a:lnTo>
                <a:lnTo>
                  <a:pt x="7863840" y="640079"/>
                </a:lnTo>
                <a:close/>
              </a:path>
              <a:path w="7943088" h="673607">
                <a:moveTo>
                  <a:pt x="7830311" y="0"/>
                </a:moveTo>
                <a:lnTo>
                  <a:pt x="118872" y="0"/>
                </a:lnTo>
                <a:lnTo>
                  <a:pt x="82296" y="36575"/>
                </a:lnTo>
                <a:lnTo>
                  <a:pt x="57912" y="54863"/>
                </a:lnTo>
                <a:lnTo>
                  <a:pt x="54862" y="57911"/>
                </a:lnTo>
                <a:lnTo>
                  <a:pt x="36575" y="36575"/>
                </a:lnTo>
                <a:lnTo>
                  <a:pt x="36575" y="82296"/>
                </a:lnTo>
                <a:lnTo>
                  <a:pt x="33528" y="36575"/>
                </a:lnTo>
                <a:lnTo>
                  <a:pt x="12190" y="73151"/>
                </a:lnTo>
                <a:lnTo>
                  <a:pt x="9143" y="73151"/>
                </a:lnTo>
                <a:lnTo>
                  <a:pt x="27431" y="551688"/>
                </a:lnTo>
                <a:lnTo>
                  <a:pt x="27431" y="121920"/>
                </a:lnTo>
                <a:lnTo>
                  <a:pt x="33528" y="88392"/>
                </a:lnTo>
                <a:lnTo>
                  <a:pt x="35997" y="84996"/>
                </a:lnTo>
                <a:lnTo>
                  <a:pt x="56630" y="56626"/>
                </a:lnTo>
                <a:lnTo>
                  <a:pt x="84994" y="35997"/>
                </a:lnTo>
                <a:lnTo>
                  <a:pt x="88390" y="33527"/>
                </a:lnTo>
                <a:lnTo>
                  <a:pt x="121919" y="27431"/>
                </a:lnTo>
                <a:lnTo>
                  <a:pt x="7830311" y="27431"/>
                </a:lnTo>
                <a:lnTo>
                  <a:pt x="7869935" y="36575"/>
                </a:lnTo>
                <a:lnTo>
                  <a:pt x="7866888" y="33527"/>
                </a:lnTo>
                <a:lnTo>
                  <a:pt x="7898352" y="56411"/>
                </a:lnTo>
                <a:lnTo>
                  <a:pt x="7915656" y="82296"/>
                </a:lnTo>
                <a:lnTo>
                  <a:pt x="7924800" y="124968"/>
                </a:lnTo>
                <a:lnTo>
                  <a:pt x="7918704" y="88392"/>
                </a:lnTo>
                <a:lnTo>
                  <a:pt x="7915656" y="33527"/>
                </a:lnTo>
                <a:lnTo>
                  <a:pt x="7897368" y="54863"/>
                </a:lnTo>
                <a:lnTo>
                  <a:pt x="7882128" y="12192"/>
                </a:lnTo>
                <a:lnTo>
                  <a:pt x="7879080" y="9144"/>
                </a:lnTo>
                <a:lnTo>
                  <a:pt x="7876032" y="9144"/>
                </a:lnTo>
                <a:lnTo>
                  <a:pt x="7833359" y="0"/>
                </a:lnTo>
                <a:lnTo>
                  <a:pt x="7830311" y="0"/>
                </a:lnTo>
                <a:close/>
              </a:path>
              <a:path w="7943088" h="673607">
                <a:moveTo>
                  <a:pt x="7943088" y="600455"/>
                </a:moveTo>
                <a:lnTo>
                  <a:pt x="7943088" y="597407"/>
                </a:lnTo>
                <a:lnTo>
                  <a:pt x="7946135" y="597407"/>
                </a:lnTo>
                <a:lnTo>
                  <a:pt x="7952232" y="554736"/>
                </a:lnTo>
                <a:lnTo>
                  <a:pt x="7952232" y="118872"/>
                </a:lnTo>
                <a:lnTo>
                  <a:pt x="7946135" y="76200"/>
                </a:lnTo>
                <a:lnTo>
                  <a:pt x="7943088" y="73151"/>
                </a:lnTo>
                <a:lnTo>
                  <a:pt x="7924800" y="121920"/>
                </a:lnTo>
                <a:lnTo>
                  <a:pt x="7918704" y="36575"/>
                </a:lnTo>
                <a:lnTo>
                  <a:pt x="7915656" y="33527"/>
                </a:lnTo>
                <a:lnTo>
                  <a:pt x="7918704" y="88392"/>
                </a:lnTo>
                <a:lnTo>
                  <a:pt x="7924800" y="124968"/>
                </a:lnTo>
                <a:lnTo>
                  <a:pt x="7924800" y="548639"/>
                </a:lnTo>
                <a:lnTo>
                  <a:pt x="7916234" y="588611"/>
                </a:lnTo>
                <a:lnTo>
                  <a:pt x="7894320" y="618743"/>
                </a:lnTo>
                <a:lnTo>
                  <a:pt x="7900416" y="615696"/>
                </a:lnTo>
                <a:lnTo>
                  <a:pt x="7915656" y="591312"/>
                </a:lnTo>
                <a:lnTo>
                  <a:pt x="7918704" y="585215"/>
                </a:lnTo>
                <a:lnTo>
                  <a:pt x="7924800" y="551688"/>
                </a:lnTo>
                <a:lnTo>
                  <a:pt x="7918704" y="585215"/>
                </a:lnTo>
                <a:lnTo>
                  <a:pt x="7915656" y="591312"/>
                </a:lnTo>
                <a:lnTo>
                  <a:pt x="7900416" y="615696"/>
                </a:lnTo>
                <a:lnTo>
                  <a:pt x="7867605" y="637569"/>
                </a:lnTo>
                <a:lnTo>
                  <a:pt x="7869935" y="637031"/>
                </a:lnTo>
                <a:lnTo>
                  <a:pt x="7863840" y="640079"/>
                </a:lnTo>
                <a:lnTo>
                  <a:pt x="7830311" y="646176"/>
                </a:lnTo>
                <a:lnTo>
                  <a:pt x="7830311" y="643127"/>
                </a:lnTo>
                <a:lnTo>
                  <a:pt x="121919" y="643127"/>
                </a:lnTo>
                <a:lnTo>
                  <a:pt x="124968" y="646176"/>
                </a:lnTo>
                <a:lnTo>
                  <a:pt x="82296" y="637031"/>
                </a:lnTo>
                <a:lnTo>
                  <a:pt x="57912" y="618743"/>
                </a:lnTo>
                <a:lnTo>
                  <a:pt x="56412" y="616682"/>
                </a:lnTo>
                <a:lnTo>
                  <a:pt x="35997" y="588611"/>
                </a:lnTo>
                <a:lnTo>
                  <a:pt x="27431" y="548639"/>
                </a:lnTo>
                <a:lnTo>
                  <a:pt x="27431" y="124968"/>
                </a:lnTo>
                <a:lnTo>
                  <a:pt x="35997" y="84996"/>
                </a:lnTo>
                <a:lnTo>
                  <a:pt x="33528" y="88392"/>
                </a:lnTo>
                <a:lnTo>
                  <a:pt x="27431" y="121920"/>
                </a:lnTo>
                <a:lnTo>
                  <a:pt x="27431" y="551688"/>
                </a:lnTo>
                <a:lnTo>
                  <a:pt x="9143" y="73151"/>
                </a:lnTo>
                <a:lnTo>
                  <a:pt x="9143" y="76200"/>
                </a:lnTo>
                <a:lnTo>
                  <a:pt x="0" y="118872"/>
                </a:lnTo>
                <a:lnTo>
                  <a:pt x="0" y="554736"/>
                </a:lnTo>
                <a:lnTo>
                  <a:pt x="9143" y="597407"/>
                </a:lnTo>
                <a:lnTo>
                  <a:pt x="9143" y="600455"/>
                </a:lnTo>
                <a:lnTo>
                  <a:pt x="33528" y="633984"/>
                </a:lnTo>
                <a:lnTo>
                  <a:pt x="33528" y="585215"/>
                </a:lnTo>
                <a:lnTo>
                  <a:pt x="36575" y="591312"/>
                </a:lnTo>
                <a:lnTo>
                  <a:pt x="54862" y="615696"/>
                </a:lnTo>
                <a:lnTo>
                  <a:pt x="73152" y="661415"/>
                </a:lnTo>
                <a:lnTo>
                  <a:pt x="73152" y="664463"/>
                </a:lnTo>
                <a:lnTo>
                  <a:pt x="76200" y="664463"/>
                </a:lnTo>
                <a:lnTo>
                  <a:pt x="118872" y="673607"/>
                </a:lnTo>
                <a:lnTo>
                  <a:pt x="7833359" y="673607"/>
                </a:lnTo>
                <a:lnTo>
                  <a:pt x="7876032" y="664463"/>
                </a:lnTo>
                <a:lnTo>
                  <a:pt x="7879080" y="664463"/>
                </a:lnTo>
                <a:lnTo>
                  <a:pt x="7882128" y="661415"/>
                </a:lnTo>
                <a:lnTo>
                  <a:pt x="7915656" y="640079"/>
                </a:lnTo>
                <a:lnTo>
                  <a:pt x="7918704" y="637031"/>
                </a:lnTo>
                <a:lnTo>
                  <a:pt x="7943088" y="600455"/>
                </a:lnTo>
                <a:close/>
              </a:path>
              <a:path w="7943088" h="673607">
                <a:moveTo>
                  <a:pt x="7900416" y="57911"/>
                </a:moveTo>
                <a:lnTo>
                  <a:pt x="7898352" y="56411"/>
                </a:lnTo>
                <a:lnTo>
                  <a:pt x="7916078" y="84265"/>
                </a:lnTo>
                <a:lnTo>
                  <a:pt x="7915656" y="82296"/>
                </a:lnTo>
                <a:lnTo>
                  <a:pt x="7900416" y="57911"/>
                </a:lnTo>
                <a:close/>
              </a:path>
              <a:path w="7943088" h="673607">
                <a:moveTo>
                  <a:pt x="33528" y="36575"/>
                </a:moveTo>
                <a:lnTo>
                  <a:pt x="36575" y="82296"/>
                </a:lnTo>
                <a:lnTo>
                  <a:pt x="36575" y="36575"/>
                </a:lnTo>
                <a:lnTo>
                  <a:pt x="33528" y="36575"/>
                </a:lnTo>
                <a:close/>
              </a:path>
              <a:path w="7943088" h="673607">
                <a:moveTo>
                  <a:pt x="7897368" y="54863"/>
                </a:moveTo>
                <a:lnTo>
                  <a:pt x="7915656" y="33527"/>
                </a:lnTo>
                <a:lnTo>
                  <a:pt x="7882128" y="12192"/>
                </a:lnTo>
                <a:lnTo>
                  <a:pt x="7897368" y="54863"/>
                </a:lnTo>
                <a:close/>
              </a:path>
              <a:path w="7943088" h="673607">
                <a:moveTo>
                  <a:pt x="7918704" y="36575"/>
                </a:moveTo>
                <a:lnTo>
                  <a:pt x="7924800" y="121920"/>
                </a:lnTo>
                <a:lnTo>
                  <a:pt x="7943088" y="73151"/>
                </a:lnTo>
                <a:lnTo>
                  <a:pt x="7918704" y="36575"/>
                </a:lnTo>
                <a:close/>
              </a:path>
              <a:path w="7943088" h="673607">
                <a:moveTo>
                  <a:pt x="36575" y="637031"/>
                </a:moveTo>
                <a:lnTo>
                  <a:pt x="36575" y="640079"/>
                </a:lnTo>
                <a:lnTo>
                  <a:pt x="73152" y="661415"/>
                </a:lnTo>
                <a:lnTo>
                  <a:pt x="54862" y="615696"/>
                </a:lnTo>
                <a:lnTo>
                  <a:pt x="36575" y="591312"/>
                </a:lnTo>
                <a:lnTo>
                  <a:pt x="33528" y="585215"/>
                </a:lnTo>
                <a:lnTo>
                  <a:pt x="33528" y="637031"/>
                </a:lnTo>
                <a:lnTo>
                  <a:pt x="36575" y="637031"/>
                </a:lnTo>
                <a:close/>
              </a:path>
              <a:path w="7943088" h="673607">
                <a:moveTo>
                  <a:pt x="73152" y="9144"/>
                </a:moveTo>
                <a:lnTo>
                  <a:pt x="36575" y="33527"/>
                </a:lnTo>
                <a:lnTo>
                  <a:pt x="36575" y="36575"/>
                </a:lnTo>
                <a:lnTo>
                  <a:pt x="54862" y="57911"/>
                </a:lnTo>
                <a:lnTo>
                  <a:pt x="57912" y="54863"/>
                </a:lnTo>
                <a:lnTo>
                  <a:pt x="82296" y="36575"/>
                </a:lnTo>
                <a:lnTo>
                  <a:pt x="118872" y="0"/>
                </a:lnTo>
                <a:lnTo>
                  <a:pt x="76200" y="9144"/>
                </a:lnTo>
                <a:lnTo>
                  <a:pt x="73152" y="9144"/>
                </a:lnTo>
                <a:close/>
              </a:path>
              <a:path w="7943088" h="673607">
                <a:moveTo>
                  <a:pt x="88390" y="637031"/>
                </a:moveTo>
                <a:lnTo>
                  <a:pt x="56412" y="616682"/>
                </a:lnTo>
                <a:lnTo>
                  <a:pt x="57912" y="618743"/>
                </a:lnTo>
                <a:lnTo>
                  <a:pt x="82296" y="637031"/>
                </a:lnTo>
                <a:lnTo>
                  <a:pt x="88390" y="637031"/>
                </a:lnTo>
                <a:close/>
              </a:path>
              <a:path w="7943088" h="673607">
                <a:moveTo>
                  <a:pt x="88390" y="33527"/>
                </a:moveTo>
                <a:lnTo>
                  <a:pt x="84994" y="35997"/>
                </a:lnTo>
                <a:lnTo>
                  <a:pt x="124968" y="27431"/>
                </a:lnTo>
                <a:lnTo>
                  <a:pt x="121919" y="27431"/>
                </a:lnTo>
                <a:lnTo>
                  <a:pt x="8839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74699" y="381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254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74699" y="5842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6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74699" y="8890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016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74699" y="11557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635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5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556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3599" y="14605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556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1208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55699" y="14605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208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20899" y="14605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591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24099" y="14605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591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59199" y="14605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38599" y="14605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54499" y="14605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578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57699" y="14605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578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738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57899" y="14605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738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469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73899" y="14605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469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359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46999" y="14605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359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804399" y="14605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35999" y="14605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35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556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556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208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208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591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591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578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578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0738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738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469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7469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359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359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804399" y="18161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635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556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63599" y="2108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556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208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55699" y="21082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208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120899" y="2108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591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324099" y="21082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591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59199" y="21082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38599" y="21082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54499" y="2108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578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57699" y="21082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578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0738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57899" y="2108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0738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469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73899" y="2108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469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6359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46999" y="21082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359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804399" y="18923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215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635999" y="2108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635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556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3599" y="21082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63599" y="23368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556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208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55699" y="21082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55699" y="23368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208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20899" y="2108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20899" y="2336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591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24099" y="21082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24099" y="23368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7591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59199" y="21082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59199" y="23368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038599" y="21082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038599" y="23368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54499" y="2108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54499" y="2336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578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57699" y="21082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57699" y="23368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0578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738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57899" y="2108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057899" y="2336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0738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7469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073899" y="2108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073899" y="2336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7469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359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46999" y="21082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46999" y="2336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359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804399" y="2108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635999" y="2108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635999" y="2336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635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556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63599" y="23368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556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208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55699" y="23368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208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240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120899" y="23368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240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591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24099" y="23368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591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385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59199" y="23368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759199" y="25400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0385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578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38599" y="2336800"/>
            <a:ext cx="2019300" cy="0"/>
          </a:xfrm>
          <a:custGeom>
            <a:avLst/>
            <a:gdLst/>
            <a:ahLst/>
            <a:cxnLst/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038599" y="2540000"/>
            <a:ext cx="2019300" cy="0"/>
          </a:xfrm>
          <a:custGeom>
            <a:avLst/>
            <a:gdLst/>
            <a:ahLst/>
            <a:cxnLst/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0578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0738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57899" y="2336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57899" y="25400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738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469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073899" y="2336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73899" y="2540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469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6359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46999" y="2336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46999" y="25400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6359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804399" y="23368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635999" y="2336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635999" y="25400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635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556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556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208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1208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240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20899" y="2743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240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7591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24099" y="27432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7591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0385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59199" y="25400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759199" y="27432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385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0578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38599" y="2540000"/>
            <a:ext cx="2019300" cy="0"/>
          </a:xfrm>
          <a:custGeom>
            <a:avLst/>
            <a:gdLst/>
            <a:ahLst/>
            <a:cxnLst/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038599" y="2743200"/>
            <a:ext cx="2019300" cy="0"/>
          </a:xfrm>
          <a:custGeom>
            <a:avLst/>
            <a:gdLst/>
            <a:ahLst/>
            <a:cxnLst/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0578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0738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057899" y="25400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057899" y="2743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0738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469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073899" y="2540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073899" y="2743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469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6359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746999" y="25400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746999" y="27432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6359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804399" y="2540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35999" y="25400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635999" y="2743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635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556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556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208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208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240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120899" y="27432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240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591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324099" y="27432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7591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0578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759199" y="274320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0578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0738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57899" y="27432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0738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7469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73899" y="27432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7469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6359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746999" y="27432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6359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804399" y="27432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635999" y="27432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635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556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63599" y="30861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556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1208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55699" y="30861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1208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3240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120899" y="308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3240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7591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324099" y="30861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591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59199" y="30861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038599" y="3086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254499" y="308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0578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457699" y="30861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0578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0738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57899" y="3086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0738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7469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073899" y="3086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7469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6359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746999" y="3086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6359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804399" y="29464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635999" y="3086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635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1556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63599" y="308610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556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1208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55699" y="3086100"/>
            <a:ext cx="965199" cy="0"/>
          </a:xfrm>
          <a:custGeom>
            <a:avLst/>
            <a:gdLst/>
            <a:ahLst/>
            <a:cxnLst/>
            <a:rect l="l" t="t" r="r" b="b"/>
            <a:pathLst>
              <a:path w="965199">
                <a:moveTo>
                  <a:pt x="0" y="0"/>
                </a:moveTo>
                <a:lnTo>
                  <a:pt x="9651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1208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240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120899" y="3086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240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7591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4099" y="30861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7591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578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759199" y="308610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578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073899" y="30861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057899" y="3086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073899" y="30861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746999" y="30861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073899" y="3086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073899" y="3416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746999" y="30861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635999" y="30861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746999" y="3086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746999" y="3416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635999" y="30861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804399" y="30861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635999" y="3086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635999" y="3416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635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1556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556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208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208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3240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3240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7591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591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0578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0578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073899" y="3276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057899" y="3416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635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1556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1556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1208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1208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3240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3240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591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591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0578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0578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0738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057899" y="3416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0738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7469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073899" y="3416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7469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6359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746999" y="3416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6359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804399" y="3416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635999" y="3416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635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1556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1556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1208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1208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3240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3240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591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7591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578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578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0738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057899" y="3733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0738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7469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073899" y="3733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7469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6359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746999" y="3733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6359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804399" y="35941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635999" y="3733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635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1556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556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1208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1208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3240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3240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7591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7591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0578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0578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0738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057899" y="37338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0738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7469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073899" y="37338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7469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6359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746999" y="37338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6359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804399" y="3733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635999" y="37338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635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1556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1556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208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208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3240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240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7591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7591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0578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0578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0738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057899" y="40386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0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0738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7469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073899" y="4038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7469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6359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746999" y="40386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6359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804399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635999" y="4038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635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556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1556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1208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208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3240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3240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7591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7591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0578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0578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0738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057899" y="40386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0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0738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7469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073899" y="40386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7469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6359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746999" y="40386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6359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804399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635999" y="40386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635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1556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1556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208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208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3240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3240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7591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7591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0578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0578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0738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0738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7469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7469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6359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6359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804399" y="4191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635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556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556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208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208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3240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3240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7591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7591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0578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0578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0738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0738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7469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7469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86359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86359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804399" y="4343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635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556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556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1208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1208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3240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3240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7591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7591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578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578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0738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0738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469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7469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6359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6359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804399" y="44958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635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1556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1556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1208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1208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3240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3240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7591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7591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0578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057899" y="4635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073899" y="4635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0738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7469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7469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6359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6359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804399" y="46355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635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556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1556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1208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1208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3240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3240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7591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7591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0578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0738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7469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7469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6359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6359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804399" y="480060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7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35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1556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1556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1208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1208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3240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3240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7591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7591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0578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0578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0738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0738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469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469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6359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6359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804399" y="49403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635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556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556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1208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1208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3240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120899" y="5232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3240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7591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324099" y="52324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7591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0578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759199" y="523240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0578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0738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057899" y="52324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0738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7469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073899" y="5232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7469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6359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746999" y="5232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6359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804399" y="51054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635999" y="5232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635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556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556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1208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1208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3240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120899" y="52324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3240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7591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324099" y="52324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7591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0578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759199" y="523240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057899" y="52324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073899" y="52324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057899" y="52324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057899" y="5575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0738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7469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073899" y="52324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7469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635999" y="52324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746999" y="52324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635999" y="52324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804399" y="52324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635999" y="52324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635999" y="5575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8635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1556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1556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1208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1208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3240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120899" y="5575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3240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7591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324099" y="55753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7591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759199" y="5575300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0578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457699" y="55753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0738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7469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073899" y="5575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7469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635999" y="54737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746999" y="5575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8635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556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1556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1208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1208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3240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120899" y="5575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3240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7591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4099" y="55753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7591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0578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759199" y="557530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0578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0738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057899" y="5575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0738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7469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073899" y="5575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7469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86359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746999" y="5575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6359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9804399" y="55753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635999" y="5575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635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1556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556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1208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1208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3240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3240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7591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7591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578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57899" y="5778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073899" y="5778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073899" y="5778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746999" y="5778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7469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635999" y="57785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635999" y="5778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9804399" y="57785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635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556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556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1208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1208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3240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3240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7591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7591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0578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7469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635999" y="59309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635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556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556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1208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1208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3240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120899" y="6210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3240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7591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324099" y="62103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7591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759199" y="62103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038599" y="62103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254499" y="6210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0578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457699" y="62103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0578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70738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057899" y="6210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70738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7469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073899" y="6210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7469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6359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746999" y="6210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359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9804399" y="608330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635999" y="6210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635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1556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1556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208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08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3240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20899" y="62103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3240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7591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324099" y="6210300"/>
            <a:ext cx="1435099" cy="0"/>
          </a:xfrm>
          <a:custGeom>
            <a:avLst/>
            <a:gdLst/>
            <a:ahLst/>
            <a:cxnLst/>
            <a:rect l="l" t="t" r="r" b="b"/>
            <a:pathLst>
              <a:path w="1435099">
                <a:moveTo>
                  <a:pt x="0" y="0"/>
                </a:moveTo>
                <a:lnTo>
                  <a:pt x="14350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7591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759199" y="62103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2544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038599" y="62103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2544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0578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254499" y="6210300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254499" y="6438900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0578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0738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057899" y="62103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057899" y="643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0738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7469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073899" y="62103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073899" y="6438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7469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6359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746999" y="62103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746999" y="64389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6359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804399" y="62103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635999" y="62103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635999" y="64389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635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1556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1556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208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208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3240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3240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7591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7591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2544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2544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4576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254499" y="64389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4576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578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457699" y="64389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578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0738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57899" y="64389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0738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7469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073899" y="64389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7469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6359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746999" y="64389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6359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804399" y="6438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635999" y="64389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635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1556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1556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1208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1208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3240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3240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7591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7591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2544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2544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4576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254499" y="6769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4576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0578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457699" y="67691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0578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0738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057899" y="6769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0738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7469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073899" y="6769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7469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359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746999" y="6769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6359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9804399" y="66040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35999" y="6769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635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1556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1556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1208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1208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3240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3240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37591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7591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2544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2544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4576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254499" y="67691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4576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0578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457699" y="67691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0578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0738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057899" y="67691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0738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7469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073899" y="67691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7469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86359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746999" y="6769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86359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9804399" y="67691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165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8635999" y="67691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8635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1556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1556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1208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1208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3240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3240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7591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7591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2544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42544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4576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254499" y="71120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4576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0578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4457699" y="71120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0578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0738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057899" y="7112000"/>
            <a:ext cx="1015999" cy="0"/>
          </a:xfrm>
          <a:custGeom>
            <a:avLst/>
            <a:gdLst/>
            <a:ahLst/>
            <a:cxnLst/>
            <a:rect l="l" t="t" r="r" b="b"/>
            <a:pathLst>
              <a:path w="1015999">
                <a:moveTo>
                  <a:pt x="0" y="0"/>
                </a:moveTo>
                <a:lnTo>
                  <a:pt x="1015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0738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7469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073899" y="7112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7469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86359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746999" y="71120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86359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9804399" y="69342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8635999" y="7112000"/>
            <a:ext cx="1168400" cy="0"/>
          </a:xfrm>
          <a:custGeom>
            <a:avLst/>
            <a:gdLst/>
            <a:ahLst/>
            <a:cxnLst/>
            <a:rect l="l" t="t" r="r" b="b"/>
            <a:pathLst>
              <a:path w="1168400">
                <a:moveTo>
                  <a:pt x="0" y="0"/>
                </a:moveTo>
                <a:lnTo>
                  <a:pt x="1168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516884" y="710184"/>
            <a:ext cx="160975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UB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R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IK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132324" y="710184"/>
            <a:ext cx="150215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b="1" spc="4" baseline="2275" dirty="0" smtClean="0">
                <a:solidFill>
                  <a:srgbClr val="FCFCFC"/>
                </a:solidFill>
                <a:latin typeface="Candara"/>
                <a:cs typeface="Candara"/>
              </a:rPr>
              <a:t>B</a:t>
            </a:r>
            <a:r>
              <a:rPr sz="5400" b="1" spc="-4" baseline="2275" dirty="0" smtClean="0">
                <a:solidFill>
                  <a:srgbClr val="FCFCFC"/>
                </a:solidFill>
                <a:latin typeface="Candara"/>
                <a:cs typeface="Candara"/>
              </a:rPr>
              <a:t>K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D</a:t>
            </a:r>
            <a:r>
              <a:rPr sz="5400" b="1" spc="-29" baseline="2275" dirty="0" smtClean="0">
                <a:solidFill>
                  <a:srgbClr val="FCFCFC"/>
                </a:solidFill>
                <a:latin typeface="Candara"/>
                <a:cs typeface="Candara"/>
              </a:rPr>
              <a:t> </a:t>
            </a:r>
            <a:r>
              <a:rPr sz="5400" b="1" spc="0" baseline="2275" dirty="0" smtClean="0">
                <a:solidFill>
                  <a:srgbClr val="FCFCFC"/>
                </a:solidFill>
                <a:latin typeface="Candara"/>
                <a:cs typeface="Candara"/>
              </a:rPr>
              <a:t>(1)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515267" y="1310393"/>
            <a:ext cx="1637385" cy="12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600" spc="0" dirty="0" smtClean="0">
                <a:solidFill>
                  <a:srgbClr val="181818"/>
                </a:solidFill>
                <a:latin typeface="Arial"/>
                <a:cs typeface="Arial"/>
              </a:rPr>
              <a:t>DOSED   </a:t>
            </a:r>
            <a:r>
              <a:rPr sz="600" spc="64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(Re</a:t>
            </a:r>
            <a:r>
              <a:rPr sz="8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v </a:t>
            </a:r>
            <a:r>
              <a:rPr sz="800" spc="44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181818"/>
                </a:solidFill>
                <a:latin typeface="Arial"/>
                <a:cs typeface="Arial"/>
              </a:rPr>
              <a:t>AIJ?du</a:t>
            </a:r>
            <a:r>
              <a:rPr sz="700" spc="0" dirty="0" smtClean="0">
                <a:latin typeface="Arial"/>
                <a:cs typeface="Arial"/>
              </a:rPr>
              <a:t>ta</a:t>
            </a:r>
            <a:r>
              <a:rPr sz="700" spc="84" dirty="0" smtClean="0"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181818"/>
                </a:solidFill>
                <a:latin typeface="Arial"/>
                <a:cs typeface="Arial"/>
              </a:rPr>
              <a:t>Makass.u: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190281" y="1310393"/>
            <a:ext cx="643980" cy="12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700" spc="0" dirty="0" smtClean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sz="700" spc="137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</a:t>
            </a:r>
            <a:r>
              <a:rPr sz="800" spc="0" dirty="0" smtClean="0">
                <a:latin typeface="Times New Roman"/>
                <a:cs typeface="Times New Roman"/>
              </a:rPr>
              <a:t>pt  </a:t>
            </a:r>
            <a:r>
              <a:rPr sz="800" spc="41" dirty="0" smtClean="0"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181818"/>
                </a:solidFill>
                <a:latin typeface="Arial"/>
                <a:cs typeface="Arial"/>
              </a:rPr>
              <a:t>2018)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280827" y="1330402"/>
            <a:ext cx="373032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181818"/>
                </a:solidFill>
                <a:latin typeface="Arial"/>
                <a:cs typeface="Arial"/>
              </a:rPr>
              <a:t>RlIB</a:t>
            </a:r>
            <a:r>
              <a:rPr sz="600" dirty="0" smtClean="0">
                <a:latin typeface="Arial"/>
                <a:cs typeface="Arial"/>
              </a:rPr>
              <a:t>RI</a:t>
            </a:r>
            <a:r>
              <a:rPr sz="600" dirty="0" smtClean="0">
                <a:solidFill>
                  <a:srgbClr val="181818"/>
                </a:solidFill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29714" y="1330402"/>
            <a:ext cx="309214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181818"/>
                </a:solidFill>
                <a:latin typeface="Arial"/>
                <a:cs typeface="Arial"/>
              </a:rPr>
              <a:t>BEBAN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120412" y="1330402"/>
            <a:ext cx="295300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181818"/>
                </a:solidFill>
                <a:latin typeface="Arial"/>
                <a:cs typeface="Arial"/>
              </a:rPr>
              <a:t>KERJA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067266" y="1823231"/>
            <a:ext cx="300794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latin typeface="Arial"/>
                <a:cs typeface="Arial"/>
              </a:rPr>
              <a:t>PER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90343" y="4002493"/>
            <a:ext cx="1157826" cy="190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000" spc="0" dirty="0" smtClean="0">
                <a:solidFill>
                  <a:srgbClr val="181818"/>
                </a:solidFill>
                <a:latin typeface="Arial"/>
                <a:cs typeface="Arial"/>
              </a:rPr>
              <a:t>fakul </a:t>
            </a:r>
            <a:r>
              <a:rPr sz="1000" spc="49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sz="1000" spc="12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300" i="1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J</a:t>
            </a:r>
            <a:r>
              <a:rPr sz="1300" i="1" spc="-144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-144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92671" y="6630878"/>
            <a:ext cx="734622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maha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wa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77604" y="6963326"/>
            <a:ext cx="1314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5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1C473F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63599" y="1460500"/>
            <a:ext cx="29210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4048">
              <a:lnSpc>
                <a:spcPct val="95825"/>
              </a:lnSpc>
              <a:spcBef>
                <a:spcPts val="1317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55699" y="1460500"/>
            <a:ext cx="965199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49148">
              <a:lnSpc>
                <a:spcPct val="95825"/>
              </a:lnSpc>
              <a:spcBef>
                <a:spcPts val="1317"/>
              </a:spcBef>
            </a:pPr>
            <a:r>
              <a:rPr sz="900" b="1" dirty="0" smtClean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sz="900" b="1" dirty="0" smtClean="0">
                <a:latin typeface="Arial"/>
                <a:cs typeface="Arial"/>
              </a:rPr>
              <a:t>S</a:t>
            </a:r>
            <a:r>
              <a:rPr sz="900" b="1" dirty="0" smtClean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900" b="1" dirty="0" smtClean="0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20899" y="1460500"/>
            <a:ext cx="1638299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01510">
              <a:lnSpc>
                <a:spcPct val="95825"/>
              </a:lnSpc>
              <a:spcBef>
                <a:spcPts val="1317"/>
              </a:spcBef>
            </a:pPr>
            <a:r>
              <a:rPr sz="900" b="1" spc="0" dirty="0" smtClean="0"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UB  </a:t>
            </a:r>
            <a:r>
              <a:rPr sz="900" b="1" spc="4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sz="900" b="1" spc="0" dirty="0" smtClean="0"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59199" y="1460500"/>
            <a:ext cx="229870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58267" marR="763443" algn="ctr">
              <a:lnSpc>
                <a:spcPct val="95825"/>
              </a:lnSpc>
              <a:spcBef>
                <a:spcPts val="1317"/>
              </a:spcBef>
            </a:pPr>
            <a:r>
              <a:rPr sz="900" b="1" dirty="0" smtClean="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sz="900" b="1" spc="-64" dirty="0" smtClean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900" b="1" spc="-69" dirty="0" smtClean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latin typeface="Arial"/>
                <a:cs typeface="Arial"/>
              </a:rPr>
              <a:t>T</a:t>
            </a:r>
            <a:r>
              <a:rPr sz="900" b="1" spc="-64" dirty="0" smtClean="0"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057899" y="1460500"/>
            <a:ext cx="1015999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288862" marR="221735" indent="-66497">
              <a:lnSpc>
                <a:spcPts val="1034"/>
              </a:lnSpc>
              <a:spcBef>
                <a:spcPts val="1000"/>
              </a:spcBef>
            </a:pPr>
            <a:r>
              <a:rPr sz="900" b="1" dirty="0" smtClean="0">
                <a:latin typeface="Arial"/>
                <a:cs typeface="Arial"/>
              </a:rPr>
              <a:t>SAT</a:t>
            </a:r>
            <a:r>
              <a:rPr sz="900" b="1" spc="-59" dirty="0" smtClean="0"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AN </a:t>
            </a:r>
            <a:endParaRPr sz="900">
              <a:latin typeface="Arial"/>
              <a:cs typeface="Arial"/>
            </a:endParaRPr>
          </a:p>
          <a:p>
            <a:pPr marL="288862" marR="221735">
              <a:lnSpc>
                <a:spcPts val="1149"/>
              </a:lnSpc>
              <a:spcBef>
                <a:spcPts val="119"/>
              </a:spcBef>
            </a:pPr>
            <a:r>
              <a:rPr sz="900" b="1" spc="0" dirty="0" smtClean="0">
                <a:latin typeface="Arial"/>
                <a:cs typeface="Arial"/>
              </a:rPr>
              <a:t>HAS </a:t>
            </a:r>
            <a:r>
              <a:rPr sz="900" b="1" spc="25" dirty="0" smtClean="0"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73899" y="1460500"/>
            <a:ext cx="67310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9"/>
              </a:spcBef>
            </a:pPr>
            <a:endParaRPr sz="1100"/>
          </a:p>
          <a:p>
            <a:pPr marL="56870" marR="70932" indent="25899" algn="ctr">
              <a:lnSpc>
                <a:spcPts val="1034"/>
              </a:lnSpc>
            </a:pPr>
            <a:r>
              <a:rPr sz="900" b="1" spc="-64" dirty="0" smtClean="0"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latin typeface="Arial"/>
                <a:cs typeface="Arial"/>
              </a:rPr>
              <a:t>G </a:t>
            </a:r>
            <a:r>
              <a:rPr sz="900" b="1" spc="18" dirty="0" smtClean="0">
                <a:latin typeface="Arial"/>
                <a:cs typeface="Arial"/>
              </a:rPr>
              <a:t> </a:t>
            </a:r>
            <a:r>
              <a:rPr sz="900" b="1" spc="0" dirty="0" smtClean="0">
                <a:latin typeface="Arial"/>
                <a:cs typeface="Arial"/>
              </a:rPr>
              <a:t>KA </a:t>
            </a:r>
            <a:endParaRPr sz="900">
              <a:latin typeface="Arial"/>
              <a:cs typeface="Arial"/>
            </a:endParaRPr>
          </a:p>
          <a:p>
            <a:pPr marL="56870" marR="70932" algn="ctr">
              <a:lnSpc>
                <a:spcPts val="1034"/>
              </a:lnSpc>
              <a:spcBef>
                <a:spcPts val="142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KR</a:t>
            </a:r>
            <a:r>
              <a:rPr sz="900" b="1" spc="-64" dirty="0" smtClean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latin typeface="Arial"/>
                <a:cs typeface="Arial"/>
              </a:rPr>
              <a:t>DI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T </a:t>
            </a:r>
            <a:endParaRPr sz="900">
              <a:latin typeface="Arial"/>
              <a:cs typeface="Arial"/>
            </a:endParaRPr>
          </a:p>
          <a:p>
            <a:pPr marL="56870" marR="70932" algn="ctr">
              <a:lnSpc>
                <a:spcPts val="1034"/>
              </a:lnSpc>
              <a:spcBef>
                <a:spcPts val="142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(KU</a:t>
            </a:r>
            <a:r>
              <a:rPr sz="900" b="1" spc="-59" dirty="0" smtClean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746999" y="1460500"/>
            <a:ext cx="88900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270" marR="103128" indent="83134">
              <a:lnSpc>
                <a:spcPct val="222222"/>
              </a:lnSpc>
              <a:spcBef>
                <a:spcPts val="601"/>
              </a:spcBef>
            </a:pPr>
            <a:r>
              <a:rPr sz="900" b="1" spc="0" dirty="0" smtClean="0">
                <a:latin typeface="Arial"/>
                <a:cs typeface="Arial"/>
              </a:rPr>
              <a:t>SKS  </a:t>
            </a:r>
            <a:r>
              <a:rPr sz="900" b="1" spc="20" dirty="0" smtClean="0">
                <a:latin typeface="Arial"/>
                <a:cs typeface="Arial"/>
              </a:rPr>
              <a:t> </a:t>
            </a:r>
            <a:r>
              <a:rPr sz="900" b="1" spc="0" dirty="0" smtClean="0">
                <a:latin typeface="Arial"/>
                <a:cs typeface="Arial"/>
              </a:rPr>
              <a:t>BKD SEMESTER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635999" y="1460500"/>
            <a:ext cx="116840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229518" marR="50956" indent="-149622">
              <a:lnSpc>
                <a:spcPts val="1034"/>
              </a:lnSpc>
              <a:spcBef>
                <a:spcPts val="1000"/>
              </a:spcBef>
            </a:pPr>
            <a:r>
              <a:rPr sz="900" b="1" dirty="0" smtClean="0">
                <a:solidFill>
                  <a:srgbClr val="181818"/>
                </a:solidFill>
                <a:latin typeface="Arial"/>
                <a:cs typeface="Arial"/>
              </a:rPr>
              <a:t>PE</a:t>
            </a:r>
            <a:r>
              <a:rPr sz="900" b="1" dirty="0" smtClean="0">
                <a:latin typeface="Arial"/>
                <a:cs typeface="Arial"/>
              </a:rPr>
              <a:t>LAK</a:t>
            </a:r>
            <a:r>
              <a:rPr sz="900" b="1" spc="-189" dirty="0" smtClean="0"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900" b="1" spc="-59" dirty="0" smtClean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latin typeface="Arial"/>
                <a:cs typeface="Arial"/>
              </a:rPr>
              <a:t>A</a:t>
            </a:r>
            <a:r>
              <a:rPr sz="900" b="1" spc="-125" dirty="0" smtClean="0"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N </a:t>
            </a:r>
            <a:endParaRPr sz="900">
              <a:latin typeface="Arial"/>
              <a:cs typeface="Arial"/>
            </a:endParaRPr>
          </a:p>
          <a:p>
            <a:pPr marL="229518" marR="50956">
              <a:lnSpc>
                <a:spcPts val="1034"/>
              </a:lnSpc>
              <a:spcBef>
                <a:spcPts val="209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sz="900" b="1" spc="-64" dirty="0" smtClean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IATAN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3599" y="2108200"/>
            <a:ext cx="2921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543">
              <a:lnSpc>
                <a:spcPct val="95825"/>
              </a:lnSpc>
              <a:spcBef>
                <a:spcPts val="455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55699" y="2108200"/>
            <a:ext cx="9651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3047" marR="407852" algn="ctr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20899" y="2108200"/>
            <a:ext cx="16382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4631" marR="749368" algn="ctr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59199" y="2108200"/>
            <a:ext cx="22987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2291" marR="1082108" algn="ctr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57899" y="2108200"/>
            <a:ext cx="10159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4616" marR="448932" algn="ctr">
              <a:lnSpc>
                <a:spcPct val="95825"/>
              </a:lnSpc>
              <a:spcBef>
                <a:spcPts val="455"/>
              </a:spcBef>
            </a:pPr>
            <a:r>
              <a:rPr sz="900" b="1" spc="0" dirty="0" smtClean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073899" y="2108200"/>
            <a:ext cx="6731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9718" marR="269081" algn="ctr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746999" y="2108200"/>
            <a:ext cx="889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327" marR="368372" algn="ctr">
              <a:lnSpc>
                <a:spcPct val="95825"/>
              </a:lnSpc>
              <a:spcBef>
                <a:spcPts val="36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635999" y="2108200"/>
            <a:ext cx="1168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9793" marR="514250" algn="ctr">
              <a:lnSpc>
                <a:spcPct val="95825"/>
              </a:lnSpc>
              <a:spcBef>
                <a:spcPts val="455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63599" y="2336800"/>
            <a:ext cx="292100" cy="74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 marL="120947" marR="93780" algn="ctr">
              <a:lnSpc>
                <a:spcPct val="95825"/>
              </a:lnSpc>
            </a:pPr>
            <a:r>
              <a:rPr sz="900" spc="0" dirty="0" smtClean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55699" y="2336800"/>
            <a:ext cx="965199" cy="74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468">
              <a:lnSpc>
                <a:spcPct val="95825"/>
              </a:lnSpc>
              <a:spcBef>
                <a:spcPts val="400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Pend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ik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20899" y="2336800"/>
            <a:ext cx="23155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108">
              <a:lnSpc>
                <a:spcPct val="95825"/>
              </a:lnSpc>
              <a:spcBef>
                <a:spcPts val="43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24099" y="2336800"/>
            <a:ext cx="14350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006">
              <a:lnSpc>
                <a:spcPct val="95825"/>
              </a:lnSpc>
              <a:spcBef>
                <a:spcPts val="43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  </a:t>
            </a:r>
            <a:r>
              <a:rPr sz="1000" spc="72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Fo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rmal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59199" y="2336800"/>
            <a:ext cx="279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15">
              <a:lnSpc>
                <a:spcPct val="95825"/>
              </a:lnSpc>
              <a:spcBef>
                <a:spcPts val="400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38599" y="2336800"/>
            <a:ext cx="20193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927">
              <a:lnSpc>
                <a:spcPct val="95825"/>
              </a:lnSpc>
              <a:spcBef>
                <a:spcPts val="43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okto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 </a:t>
            </a:r>
            <a:r>
              <a:rPr sz="1000" spc="12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(S3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57899" y="2336800"/>
            <a:ext cx="10159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784">
              <a:lnSpc>
                <a:spcPct val="95825"/>
              </a:lnSpc>
              <a:spcBef>
                <a:spcPts val="400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azah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73899" y="2336800"/>
            <a:ext cx="6731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896" marR="204838" algn="ctr">
              <a:lnSpc>
                <a:spcPct val="95825"/>
              </a:lnSpc>
              <a:spcBef>
                <a:spcPts val="430"/>
              </a:spcBef>
            </a:pP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46999" y="2336800"/>
            <a:ext cx="889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 marL="378178" marR="340305" algn="ctr">
              <a:lnSpc>
                <a:spcPct val="95825"/>
              </a:lnSpc>
            </a:pPr>
            <a:r>
              <a:rPr sz="900" b="1" dirty="0" smtClean="0">
                <a:solidFill>
                  <a:srgbClr val="212100"/>
                </a:solidFill>
                <a:latin typeface="Arial"/>
                <a:cs typeface="Arial"/>
              </a:rPr>
              <a:t>1.</a:t>
            </a:r>
            <a:r>
              <a:rPr sz="900" b="1" dirty="0" smtClean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35999" y="2336800"/>
            <a:ext cx="1168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9"/>
              </a:spcBef>
            </a:pPr>
            <a:endParaRPr sz="550"/>
          </a:p>
          <a:p>
            <a:pPr marL="196250">
              <a:lnSpc>
                <a:spcPct val="95825"/>
              </a:lnSpc>
            </a:pPr>
            <a:r>
              <a:rPr sz="9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  </a:t>
            </a:r>
            <a:r>
              <a:rPr sz="900" spc="-44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ja</a:t>
            </a:r>
            <a:r>
              <a:rPr sz="9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59199" y="2540000"/>
            <a:ext cx="279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20">
              <a:lnSpc>
                <a:spcPct val="95825"/>
              </a:lnSpc>
              <a:spcBef>
                <a:spcPts val="370"/>
              </a:spcBef>
            </a:pPr>
            <a:r>
              <a:rPr sz="1000" dirty="0" smtClean="0">
                <a:solidFill>
                  <a:srgbClr val="494949"/>
                </a:solidFill>
                <a:latin typeface="Times New Roman"/>
                <a:cs typeface="Times New Roman"/>
              </a:rPr>
              <a:t>b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38599" y="2540000"/>
            <a:ext cx="20193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932">
              <a:lnSpc>
                <a:spcPct val="95825"/>
              </a:lnSpc>
              <a:spcBef>
                <a:spcPts val="370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Magis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er </a:t>
            </a:r>
            <a:r>
              <a:rPr sz="1000" spc="8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S2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57899" y="2540000"/>
            <a:ext cx="10159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787">
              <a:lnSpc>
                <a:spcPct val="95825"/>
              </a:lnSpc>
              <a:spcBef>
                <a:spcPts val="340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Ijazah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73899" y="2540000"/>
            <a:ext cx="6731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213" marR="211126" algn="ctr">
              <a:lnSpc>
                <a:spcPct val="95825"/>
              </a:lnSpc>
              <a:spcBef>
                <a:spcPts val="37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50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46999" y="2540000"/>
            <a:ext cx="889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6"/>
              </a:spcBef>
            </a:pPr>
            <a:endParaRPr sz="500"/>
          </a:p>
          <a:p>
            <a:pPr marL="378183" marR="340300" algn="ctr">
              <a:lnSpc>
                <a:spcPct val="95825"/>
              </a:lnSpc>
            </a:pPr>
            <a:r>
              <a:rPr sz="900" b="1" dirty="0" smtClean="0">
                <a:solidFill>
                  <a:srgbClr val="212100"/>
                </a:solidFill>
                <a:latin typeface="Arial"/>
                <a:cs typeface="Arial"/>
              </a:rPr>
              <a:t>1.</a:t>
            </a:r>
            <a:r>
              <a:rPr sz="900" b="1" dirty="0" smtClean="0">
                <a:solidFill>
                  <a:srgbClr val="18181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35999" y="2540000"/>
            <a:ext cx="11684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255">
              <a:lnSpc>
                <a:spcPct val="95825"/>
              </a:lnSpc>
              <a:spcBef>
                <a:spcPts val="495"/>
              </a:spcBef>
            </a:pPr>
            <a:r>
              <a:rPr sz="9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9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ua  </a:t>
            </a:r>
            <a:r>
              <a:rPr sz="900" spc="-10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enja</a:t>
            </a:r>
            <a:r>
              <a:rPr sz="9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120899" y="2743200"/>
            <a:ext cx="2032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111">
              <a:lnSpc>
                <a:spcPct val="95825"/>
              </a:lnSpc>
              <a:spcBef>
                <a:spcPts val="31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24099" y="2743200"/>
            <a:ext cx="143509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008">
              <a:lnSpc>
                <a:spcPct val="95825"/>
              </a:lnSpc>
              <a:spcBef>
                <a:spcPts val="31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 </a:t>
            </a:r>
            <a:r>
              <a:rPr sz="1000" spc="58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Pra  </a:t>
            </a:r>
            <a:r>
              <a:rPr sz="1000" spc="43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atan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59199" y="2743200"/>
            <a:ext cx="22987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54">
              <a:lnSpc>
                <a:spcPct val="95825"/>
              </a:lnSpc>
              <a:spcBef>
                <a:spcPts val="31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Dik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129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prajab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tan  </a:t>
            </a:r>
            <a:r>
              <a:rPr sz="1000" spc="96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olo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ngan</a:t>
            </a:r>
            <a:r>
              <a:rPr sz="1000" spc="213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III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57899" y="2743200"/>
            <a:ext cx="101599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341" marR="220880" indent="83132">
              <a:lnSpc>
                <a:spcPct val="98220"/>
              </a:lnSpc>
              <a:spcBef>
                <a:spcPts val="310"/>
              </a:spcBef>
            </a:pP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etia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 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serti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fik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73899" y="2743200"/>
            <a:ext cx="6731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183" marR="247726" algn="ctr">
              <a:lnSpc>
                <a:spcPct val="95825"/>
              </a:lnSpc>
              <a:spcBef>
                <a:spcPts val="310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46999" y="2743200"/>
            <a:ext cx="8890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167" marR="372532" algn="ctr">
              <a:lnSpc>
                <a:spcPct val="95825"/>
              </a:lnSpc>
              <a:spcBef>
                <a:spcPts val="31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35999" y="2743200"/>
            <a:ext cx="11684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254">
              <a:lnSpc>
                <a:spcPct val="95825"/>
              </a:lnSpc>
              <a:spcBef>
                <a:spcPts val="310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</a:t>
            </a:r>
            <a:r>
              <a:rPr sz="1000" spc="236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ert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3599" y="3086100"/>
            <a:ext cx="292100" cy="402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745">
              <a:lnSpc>
                <a:spcPct val="95825"/>
              </a:lnSpc>
              <a:spcBef>
                <a:spcPts val="415"/>
              </a:spcBef>
            </a:pPr>
            <a:r>
              <a:rPr sz="900" spc="0" dirty="0" smtClean="0">
                <a:solidFill>
                  <a:srgbClr val="181818"/>
                </a:solidFill>
                <a:latin typeface="Arial"/>
                <a:cs typeface="Arial"/>
              </a:rPr>
              <a:t>II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55699" y="3086100"/>
            <a:ext cx="965199" cy="402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08">
              <a:lnSpc>
                <a:spcPct val="95825"/>
              </a:lnSpc>
              <a:spcBef>
                <a:spcPts val="325"/>
              </a:spcBef>
            </a:pPr>
            <a:r>
              <a:rPr sz="1000" b="1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Pelaksa</a:t>
            </a:r>
            <a:r>
              <a:rPr sz="1000" b="1" spc="-379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b="1" spc="-75" dirty="0" smtClean="0"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  <a:p>
            <a:pPr marL="41315">
              <a:lnSpc>
                <a:spcPts val="1145"/>
              </a:lnSpc>
              <a:spcBef>
                <a:spcPts val="57"/>
              </a:spcBef>
            </a:pPr>
            <a:r>
              <a:rPr sz="1000" b="1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</a:t>
            </a:r>
            <a:r>
              <a:rPr sz="1000" b="1" spc="-144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b="1" spc="-69" dirty="0" smtClean="0">
                <a:latin typeface="Times New Roman"/>
                <a:cs typeface="Times New Roman"/>
              </a:rPr>
              <a:t>d</a:t>
            </a:r>
            <a:r>
              <a:rPr sz="1000" b="1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idikan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20899" y="3086100"/>
            <a:ext cx="231555" cy="214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104">
              <a:lnSpc>
                <a:spcPct val="95825"/>
              </a:lnSpc>
              <a:spcBef>
                <a:spcPts val="325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24099" y="3086100"/>
            <a:ext cx="1435099" cy="214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006" marR="477469" indent="-3">
              <a:lnSpc>
                <a:spcPts val="1149"/>
              </a:lnSpc>
              <a:spcBef>
                <a:spcPts val="325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ak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ana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kan 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perkuli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h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</a:t>
            </a:r>
            <a:r>
              <a:rPr sz="100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tuto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ria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 </a:t>
            </a:r>
            <a:r>
              <a:rPr sz="1000" spc="192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dan</a:t>
            </a:r>
            <a:endParaRPr sz="1000">
              <a:latin typeface="Times New Roman"/>
              <a:cs typeface="Times New Roman"/>
            </a:endParaRPr>
          </a:p>
          <a:p>
            <a:pPr marL="40848">
              <a:lnSpc>
                <a:spcPts val="1110"/>
              </a:lnSpc>
              <a:spcBef>
                <a:spcPts val="116"/>
              </a:spcBef>
            </a:pPr>
            <a:r>
              <a:rPr sz="11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1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rn</a:t>
            </a:r>
            <a:r>
              <a:rPr sz="11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bim</a:t>
            </a:r>
            <a:r>
              <a:rPr sz="11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bing</a:t>
            </a:r>
            <a:r>
              <a:rPr sz="110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44974" marR="108821" indent="22">
              <a:lnSpc>
                <a:spcPct val="99083"/>
              </a:lnSpc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ji</a:t>
            </a:r>
            <a:r>
              <a:rPr sz="1000" spc="248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ert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ny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nggarak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  </a:t>
            </a:r>
            <a:r>
              <a:rPr sz="1000" spc="8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 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riu.m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praktek   </a:t>
            </a:r>
            <a:r>
              <a:rPr sz="1000" spc="55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gu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ruan be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el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stu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io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 perco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aan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eknologi pen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ajar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 </a:t>
            </a:r>
            <a:r>
              <a:rPr sz="1000" spc="146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 praktek    </a:t>
            </a:r>
            <a:r>
              <a:rPr sz="1000" spc="204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apangan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59199" y="3086100"/>
            <a:ext cx="2298700" cy="214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42" marR="82292" indent="4">
              <a:lnSpc>
                <a:spcPct val="98699"/>
              </a:lnSpc>
              <a:spcBef>
                <a:spcPts val="325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aksana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  </a:t>
            </a:r>
            <a:r>
              <a:rPr sz="1000" spc="31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perkuliahan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ria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 </a:t>
            </a:r>
            <a:r>
              <a:rPr sz="1000" spc="127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an </a:t>
            </a:r>
            <a:r>
              <a:rPr sz="1000" spc="51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bimb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mengu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ji</a:t>
            </a:r>
            <a:r>
              <a:rPr sz="1000" spc="1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sert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266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eny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nggar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aka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 pe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ndi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dikan </a:t>
            </a:r>
            <a:r>
              <a:rPr sz="1000" spc="290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9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riu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m,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prakt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 </a:t>
            </a:r>
            <a:r>
              <a:rPr sz="1000" spc="7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eguru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 </a:t>
            </a:r>
            <a:r>
              <a:rPr sz="1000" spc="15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gke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l/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udio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/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un   </a:t>
            </a:r>
            <a:r>
              <a:rPr sz="1000" spc="5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pada</a:t>
            </a:r>
            <a:endParaRPr sz="1000">
              <a:latin typeface="Times New Roman"/>
              <a:cs typeface="Times New Roman"/>
            </a:endParaRPr>
          </a:p>
          <a:p>
            <a:pPr marL="43819" marR="22960" indent="19">
              <a:lnSpc>
                <a:spcPct val="99849"/>
              </a:lnSpc>
              <a:spcBef>
                <a:spcPts val="1173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ngg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/</a:t>
            </a:r>
            <a:r>
              <a:rPr sz="1000" spc="50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ade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ik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li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knik 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iri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</a:t>
            </a:r>
            <a:r>
              <a:rPr sz="1000" spc="114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29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ulta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 </a:t>
            </a:r>
            <a:r>
              <a:rPr sz="1000" spc="171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157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dala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ling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ungan  </a:t>
            </a:r>
            <a:r>
              <a:rPr sz="1000" spc="21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Univ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sit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as </a:t>
            </a:r>
            <a:r>
              <a:rPr sz="1000" spc="29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/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Institut eeri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iri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</a:t>
            </a:r>
            <a:r>
              <a:rPr sz="1000" spc="84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upu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 </a:t>
            </a:r>
            <a:r>
              <a:rPr sz="1000" spc="5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 </a:t>
            </a:r>
            <a:r>
              <a:rPr sz="1000" spc="66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ar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perguru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 </a:t>
            </a:r>
            <a:r>
              <a:rPr sz="1000" spc="141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ting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5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22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seca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 mele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baga </a:t>
            </a:r>
            <a:r>
              <a:rPr sz="1000" spc="141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tia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 </a:t>
            </a:r>
            <a:r>
              <a:rPr sz="1000" spc="4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sks  </a:t>
            </a:r>
            <a:r>
              <a:rPr sz="1000" spc="162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212100"/>
                </a:solidFill>
                <a:latin typeface="Times New Roman"/>
                <a:cs typeface="Times New Roman"/>
              </a:rPr>
              <a:t>aling</a:t>
            </a:r>
            <a:endParaRPr sz="1000">
              <a:latin typeface="Times New Roman"/>
              <a:cs typeface="Times New Roman"/>
            </a:endParaRPr>
          </a:p>
          <a:p>
            <a:pPr marL="43822">
              <a:lnSpc>
                <a:spcPts val="1110"/>
              </a:lnSpc>
              <a:spcBef>
                <a:spcPts val="55"/>
              </a:spcBef>
            </a:pPr>
            <a:r>
              <a:rPr sz="1500" spc="0" baseline="-2898" dirty="0" smtClean="0">
                <a:latin typeface="Times New Roman"/>
                <a:cs typeface="Times New Roman"/>
              </a:rPr>
              <a:t>b</a:t>
            </a:r>
            <a:r>
              <a:rPr sz="1500" spc="0" baseline="-2898" dirty="0" smtClean="0">
                <a:solidFill>
                  <a:srgbClr val="212100"/>
                </a:solidFill>
                <a:latin typeface="Times New Roman"/>
                <a:cs typeface="Times New Roman"/>
              </a:rPr>
              <a:t>anyak   </a:t>
            </a:r>
            <a:r>
              <a:rPr sz="1500" spc="71" baseline="-2898" dirty="0" smtClean="0">
                <a:solidFill>
                  <a:srgbClr val="212100"/>
                </a:solidFill>
                <a:latin typeface="Times New Roman"/>
                <a:cs typeface="Times New Roman"/>
              </a:rPr>
              <a:t> </a:t>
            </a:r>
            <a:r>
              <a:rPr sz="1500" spc="0" baseline="-2898" dirty="0" smtClean="0">
                <a:latin typeface="Times New Roman"/>
                <a:cs typeface="Times New Roman"/>
              </a:rPr>
              <a:t>1</a:t>
            </a:r>
            <a:r>
              <a:rPr sz="1500" spc="0" baseline="-2898" dirty="0" smtClean="0">
                <a:solidFill>
                  <a:srgbClr val="212100"/>
                </a:solidFill>
                <a:latin typeface="Times New Roman"/>
                <a:cs typeface="Times New Roman"/>
              </a:rPr>
              <a:t>2 </a:t>
            </a:r>
            <a:r>
              <a:rPr sz="1500" spc="4" baseline="-2898" dirty="0" smtClean="0">
                <a:solidFill>
                  <a:srgbClr val="212100"/>
                </a:solidFill>
                <a:latin typeface="Times New Roman"/>
                <a:cs typeface="Times New Roman"/>
              </a:rPr>
              <a:t> </a:t>
            </a:r>
            <a:r>
              <a:rPr sz="1500" spc="0" baseline="-2898" dirty="0" smtClean="0">
                <a:solidFill>
                  <a:srgbClr val="212100"/>
                </a:solidFill>
                <a:latin typeface="Times New Roman"/>
                <a:cs typeface="Times New Roman"/>
              </a:rPr>
              <a:t>sks</a:t>
            </a:r>
            <a:r>
              <a:rPr sz="1500" spc="0" baseline="-2898" dirty="0" smtClean="0">
                <a:solidFill>
                  <a:srgbClr val="595900"/>
                </a:solidFill>
                <a:latin typeface="Times New Roman"/>
                <a:cs typeface="Times New Roman"/>
              </a:rPr>
              <a:t>l </a:t>
            </a:r>
            <a:r>
              <a:rPr sz="1500" spc="39" baseline="-2898" dirty="0" smtClean="0">
                <a:solidFill>
                  <a:srgbClr val="595900"/>
                </a:solidFill>
                <a:latin typeface="Times New Roman"/>
                <a:cs typeface="Times New Roman"/>
              </a:rPr>
              <a:t> </a:t>
            </a:r>
            <a:r>
              <a:rPr sz="1500" spc="0" baseline="-2898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</a:t>
            </a:r>
            <a:r>
              <a:rPr sz="1500" spc="0" baseline="-2898" dirty="0" smtClean="0">
                <a:solidFill>
                  <a:srgbClr val="2D2D2D"/>
                </a:solidFill>
                <a:latin typeface="Times New Roman"/>
                <a:cs typeface="Times New Roman"/>
              </a:rPr>
              <a:t>r  </a:t>
            </a:r>
            <a:r>
              <a:rPr sz="1500" spc="99" baseline="-2898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500" spc="0" baseline="-2898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semes</a:t>
            </a:r>
            <a:r>
              <a:rPr sz="1500" spc="0" baseline="-2898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500" spc="0" baseline="-2898" dirty="0" smtClean="0">
                <a:solidFill>
                  <a:srgbClr val="181818"/>
                </a:solidFill>
                <a:latin typeface="Times New Roman"/>
                <a:cs typeface="Times New Roman"/>
              </a:rPr>
              <a:t>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57899" y="3086100"/>
            <a:ext cx="10159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973" marR="238239" indent="66494">
              <a:lnSpc>
                <a:spcPts val="1150"/>
              </a:lnSpc>
              <a:spcBef>
                <a:spcPts val="397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11.0 </a:t>
            </a:r>
            <a:r>
              <a:rPr sz="1000" spc="30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ks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ertam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73899" y="3086100"/>
            <a:ext cx="6731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marL="231519" marR="222505" algn="ctr">
              <a:lnSpc>
                <a:spcPct val="95825"/>
              </a:lnSpc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0,5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46999" y="3086100"/>
            <a:ext cx="889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marL="327347" marR="327019" algn="ctr">
              <a:lnSpc>
                <a:spcPct val="95825"/>
              </a:lnSpc>
            </a:pPr>
            <a:r>
              <a:rPr sz="1000" b="1" dirty="0" smtClean="0">
                <a:latin typeface="Times New Roman"/>
                <a:cs typeface="Times New Roman"/>
              </a:rPr>
              <a:t>0</a:t>
            </a:r>
            <a:r>
              <a:rPr sz="1000" b="1" dirty="0" smtClean="0">
                <a:solidFill>
                  <a:srgbClr val="181818"/>
                </a:solidFill>
                <a:latin typeface="Times New Roman"/>
                <a:cs typeface="Times New Roman"/>
              </a:rPr>
              <a:t>,</a:t>
            </a:r>
            <a:r>
              <a:rPr sz="1000" b="1" dirty="0" smtClean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35999" y="3086100"/>
            <a:ext cx="1168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marL="196249">
              <a:lnSpc>
                <a:spcPct val="95825"/>
              </a:lnSpc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Asi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 </a:t>
            </a:r>
            <a:r>
              <a:rPr sz="1000" spc="268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Ahli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57899" y="3416300"/>
            <a:ext cx="10159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525" marR="135057" indent="195351">
              <a:lnSpc>
                <a:spcPct val="95833"/>
              </a:lnSpc>
              <a:spcBef>
                <a:spcPts val="606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2</a:t>
            </a:r>
            <a:r>
              <a:rPr sz="1000" spc="22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sks b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eriku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73899" y="3416300"/>
            <a:ext cx="6731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marL="212179">
              <a:lnSpc>
                <a:spcPct val="95825"/>
              </a:lnSpc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0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,25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46999" y="3416300"/>
            <a:ext cx="8890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marL="286735" marR="305658" algn="ctr">
              <a:lnSpc>
                <a:spcPct val="95825"/>
              </a:lnSpc>
            </a:pPr>
            <a:r>
              <a:rPr sz="900" b="1" dirty="0" smtClean="0">
                <a:latin typeface="Arial"/>
                <a:cs typeface="Arial"/>
              </a:rPr>
              <a:t>0</a:t>
            </a:r>
            <a:r>
              <a:rPr sz="900" b="1" dirty="0" smtClean="0">
                <a:solidFill>
                  <a:srgbClr val="212100"/>
                </a:solidFill>
                <a:latin typeface="Arial"/>
                <a:cs typeface="Arial"/>
              </a:rPr>
              <a:t>.,</a:t>
            </a:r>
            <a:r>
              <a:rPr sz="900" b="1" dirty="0" smtClean="0"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35999" y="3416300"/>
            <a:ext cx="116840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marL="196247">
              <a:lnSpc>
                <a:spcPct val="95825"/>
              </a:lnSpc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siste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n </a:t>
            </a:r>
            <a:r>
              <a:rPr sz="1000" spc="231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Ahli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57899" y="3733800"/>
            <a:ext cx="1015999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 marL="238965" marR="272584" indent="74808">
              <a:lnSpc>
                <a:spcPct val="95833"/>
              </a:lnSpc>
              <a:spcBef>
                <a:spcPts val="261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il.O </a:t>
            </a:r>
            <a:r>
              <a:rPr sz="1000" spc="5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 p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ertama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73899" y="3733800"/>
            <a:ext cx="673100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9"/>
              </a:spcBef>
            </a:pPr>
            <a:endParaRPr sz="1100"/>
          </a:p>
          <a:p>
            <a:pPr marL="318802" marR="264127" algn="ctr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46999" y="3733800"/>
            <a:ext cx="889000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9"/>
              </a:spcBef>
            </a:pPr>
            <a:endParaRPr sz="1200"/>
          </a:p>
          <a:p>
            <a:pPr marL="415583" marR="334274" algn="ctr">
              <a:lnSpc>
                <a:spcPct val="95825"/>
              </a:lnSpc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35999" y="3733800"/>
            <a:ext cx="1168400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9"/>
              </a:spcBef>
            </a:pPr>
            <a:endParaRPr sz="1100"/>
          </a:p>
          <a:p>
            <a:pPr marL="121433">
              <a:lnSpc>
                <a:spcPct val="95825"/>
              </a:lnSpc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Le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kto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 </a:t>
            </a:r>
            <a:r>
              <a:rPr sz="1000" spc="127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 </a:t>
            </a:r>
            <a:r>
              <a:rPr sz="1000" spc="12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57899" y="4038599"/>
            <a:ext cx="1015999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 marL="147509" marR="138218" indent="195354">
              <a:lnSpc>
                <a:spcPts val="1150"/>
              </a:lnSpc>
              <a:spcBef>
                <a:spcPts val="3057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r>
              <a:rPr sz="1000" spc="229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ks be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utn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73899" y="4038599"/>
            <a:ext cx="673100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231501" marR="226333" algn="ctr">
              <a:lnSpc>
                <a:spcPct val="95825"/>
              </a:lnSpc>
              <a:spcBef>
                <a:spcPts val="4000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0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46999" y="4038599"/>
            <a:ext cx="889000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327329" marR="327037" algn="ctr">
              <a:lnSpc>
                <a:spcPct val="95825"/>
              </a:lnSpc>
              <a:spcBef>
                <a:spcPts val="4000"/>
              </a:spcBef>
            </a:pPr>
            <a:r>
              <a:rPr sz="1000" b="1" dirty="0" smtClean="0">
                <a:latin typeface="Times New Roman"/>
                <a:cs typeface="Times New Roman"/>
              </a:rPr>
              <a:t>0</a:t>
            </a:r>
            <a:r>
              <a:rPr sz="1000" b="1" dirty="0" smtClean="0">
                <a:solidFill>
                  <a:srgbClr val="212100"/>
                </a:solidFill>
                <a:latin typeface="Times New Roman"/>
                <a:cs typeface="Times New Roman"/>
              </a:rPr>
              <a:t>,</a:t>
            </a:r>
            <a:r>
              <a:rPr sz="1000" b="1" dirty="0" smtClean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35999" y="4038599"/>
            <a:ext cx="1168400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121417">
              <a:lnSpc>
                <a:spcPct val="95825"/>
              </a:lnSpc>
              <a:spcBef>
                <a:spcPts val="400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Le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kto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 </a:t>
            </a:r>
            <a:r>
              <a:rPr sz="1000" spc="157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 </a:t>
            </a:r>
            <a:r>
              <a:rPr sz="1000" spc="94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0899" y="5232400"/>
            <a:ext cx="2032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marL="86071">
              <a:lnSpc>
                <a:spcPct val="95825"/>
              </a:lnSpc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24099" y="5232400"/>
            <a:ext cx="143509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959" marR="529787" indent="10">
              <a:lnSpc>
                <a:spcPct val="98220"/>
              </a:lnSpc>
              <a:spcBef>
                <a:spcPts val="345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bim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g 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sem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59199" y="5232400"/>
            <a:ext cx="22987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03" marR="611565" indent="10">
              <a:lnSpc>
                <a:spcPct val="98220"/>
              </a:lnSpc>
              <a:spcBef>
                <a:spcPts val="345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Membim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g </a:t>
            </a:r>
            <a:r>
              <a:rPr sz="1000" spc="16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aha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sw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 sem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57899" y="5232400"/>
            <a:ext cx="101599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marL="43578">
              <a:lnSpc>
                <a:spcPct val="95825"/>
              </a:lnSpc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ap  </a:t>
            </a:r>
            <a:r>
              <a:rPr sz="1000" spc="167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semes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73899" y="5232400"/>
            <a:ext cx="6731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marL="318764" marR="264165" algn="ctr">
              <a:lnSpc>
                <a:spcPct val="95825"/>
              </a:lnSpc>
            </a:pPr>
            <a:r>
              <a:rPr sz="1000" spc="0" dirty="0" smtClean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6999" y="5232400"/>
            <a:ext cx="8890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545" marR="334312" algn="ctr">
              <a:lnSpc>
                <a:spcPct val="95825"/>
              </a:lnSpc>
              <a:spcBef>
                <a:spcPts val="434"/>
              </a:spcBef>
            </a:pPr>
            <a:r>
              <a:rPr sz="900" b="1" spc="0" dirty="0" smtClean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35999" y="5232400"/>
            <a:ext cx="11684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marL="113083">
              <a:lnSpc>
                <a:spcPct val="95825"/>
              </a:lnSpc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147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jen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20899" y="5575300"/>
            <a:ext cx="2032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056">
              <a:lnSpc>
                <a:spcPts val="1565"/>
              </a:lnSpc>
              <a:spcBef>
                <a:spcPts val="78"/>
              </a:spcBef>
            </a:pPr>
            <a:r>
              <a:rPr sz="14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4099" y="5575300"/>
            <a:ext cx="143509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949" marR="35922" indent="5">
              <a:lnSpc>
                <a:spcPct val="100041"/>
              </a:lnSpc>
              <a:spcBef>
                <a:spcPts val="33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159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bing  </a:t>
            </a:r>
            <a:r>
              <a:rPr sz="1000" spc="122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kulia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h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rja </a:t>
            </a:r>
            <a:r>
              <a:rPr sz="1000" spc="134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ta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, </a:t>
            </a:r>
            <a:r>
              <a:rPr sz="1000" spc="-29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pra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tek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rj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 </a:t>
            </a:r>
            <a:r>
              <a:rPr sz="1000" spc="105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yat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</a:t>
            </a:r>
            <a:r>
              <a:rPr sz="1000" spc="-25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ek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keri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 </a:t>
            </a:r>
            <a:r>
              <a:rPr sz="1000" spc="6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ap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zan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59199" y="5575300"/>
            <a:ext cx="22987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793" marR="100051" indent="6" algn="just">
              <a:lnSpc>
                <a:spcPts val="1149"/>
              </a:lnSpc>
              <a:spcBef>
                <a:spcPts val="33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bim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g</a:t>
            </a:r>
            <a:r>
              <a:rPr sz="1000" spc="19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ahasi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wa 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ulia</a:t>
            </a:r>
            <a:r>
              <a:rPr sz="1000" spc="0" dirty="0" smtClean="0">
                <a:latin typeface="Times New Roman"/>
                <a:cs typeface="Times New Roman"/>
              </a:rPr>
              <a:t>h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kerja    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ata</a:t>
            </a:r>
            <a:r>
              <a:rPr sz="1000" spc="0" dirty="0" smtClean="0">
                <a:solidFill>
                  <a:srgbClr val="696969"/>
                </a:solidFill>
                <a:latin typeface="Times New Roman"/>
                <a:cs typeface="Times New Roman"/>
              </a:rPr>
              <a:t>, </a:t>
            </a:r>
            <a:r>
              <a:rPr sz="1000" spc="60" dirty="0" smtClean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</a:t>
            </a:r>
            <a:r>
              <a:rPr sz="1000" spc="29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ker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11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praktek    </a:t>
            </a:r>
            <a:r>
              <a:rPr sz="1000" spc="13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kerja   </a:t>
            </a:r>
            <a:r>
              <a:rPr sz="1000" spc="79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pang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57899" y="5575300"/>
            <a:ext cx="101599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3562">
              <a:lnSpc>
                <a:spcPct val="95825"/>
              </a:lnSpc>
              <a:spcBef>
                <a:spcPts val="1129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ap  </a:t>
            </a:r>
            <a:r>
              <a:rPr sz="1000" spc="167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est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73899" y="5575300"/>
            <a:ext cx="6731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02122" marR="247787" algn="ctr">
              <a:lnSpc>
                <a:spcPct val="95825"/>
              </a:lnSpc>
              <a:spcBef>
                <a:spcPts val="1129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46999" y="5575300"/>
            <a:ext cx="8890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8"/>
              </a:spcBef>
            </a:pPr>
            <a:endParaRPr sz="500"/>
          </a:p>
          <a:p>
            <a:pPr marL="402106" marR="372593" algn="ctr">
              <a:lnSpc>
                <a:spcPct val="95825"/>
              </a:lnSpc>
              <a:spcBef>
                <a:spcPts val="1000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35999" y="5575300"/>
            <a:ext cx="11684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4753">
              <a:lnSpc>
                <a:spcPct val="95825"/>
              </a:lnSpc>
              <a:spcBef>
                <a:spcPts val="1129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aj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0899" y="6210300"/>
            <a:ext cx="203200" cy="901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739">
              <a:lnSpc>
                <a:spcPct val="95825"/>
              </a:lnSpc>
              <a:spcBef>
                <a:spcPts val="459"/>
              </a:spcBef>
            </a:pPr>
            <a:r>
              <a:rPr sz="900" spc="0" dirty="0" smtClean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24099" y="6210300"/>
            <a:ext cx="1435099" cy="901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940" marR="240452" indent="10">
              <a:lnSpc>
                <a:spcPts val="1149"/>
              </a:lnSpc>
              <a:spcBef>
                <a:spcPts val="37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bim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bin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g </a:t>
            </a:r>
            <a:r>
              <a:rPr sz="1000" spc="223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dan </a:t>
            </a:r>
            <a:endParaRPr sz="1000">
              <a:latin typeface="Times New Roman"/>
              <a:cs typeface="Times New Roman"/>
            </a:endParaRPr>
          </a:p>
          <a:p>
            <a:pPr marL="44940" marR="240452">
              <a:lnSpc>
                <a:spcPts val="1149"/>
              </a:lnSpc>
              <a:spcBef>
                <a:spcPts val="142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iku</a:t>
            </a:r>
            <a:r>
              <a:rPr sz="1000" spc="0" dirty="0" smtClean="0">
                <a:solidFill>
                  <a:srgbClr val="575757"/>
                </a:solidFill>
                <a:latin typeface="Times New Roman"/>
                <a:cs typeface="Times New Roman"/>
              </a:rPr>
              <a:t>t</a:t>
            </a:r>
            <a:r>
              <a:rPr sz="1000" spc="252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em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bim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ing </a:t>
            </a:r>
            <a:endParaRPr sz="1000">
              <a:latin typeface="Times New Roman"/>
              <a:cs typeface="Times New Roman"/>
            </a:endParaRPr>
          </a:p>
          <a:p>
            <a:pPr marL="44940" marR="240452">
              <a:lnSpc>
                <a:spcPts val="1149"/>
              </a:lnSpc>
              <a:spcBef>
                <a:spcPts val="142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dalam </a:t>
            </a:r>
            <a:endParaRPr sz="1000">
              <a:latin typeface="Times New Roman"/>
              <a:cs typeface="Times New Roman"/>
            </a:endParaRPr>
          </a:p>
          <a:p>
            <a:pPr marL="44940" marR="240452">
              <a:lnSpc>
                <a:spcPts val="1149"/>
              </a:lnSpc>
              <a:spcBef>
                <a:spcPts val="142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enghasil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an </a:t>
            </a:r>
            <a:endParaRPr sz="1000">
              <a:latin typeface="Times New Roman"/>
              <a:cs typeface="Times New Roman"/>
            </a:endParaRPr>
          </a:p>
          <a:p>
            <a:pPr marL="44940" marR="240452">
              <a:lnSpc>
                <a:spcPts val="1149"/>
              </a:lnSpc>
              <a:spcBef>
                <a:spcPts val="142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tasi</a:t>
            </a:r>
            <a:r>
              <a:rPr sz="1000" spc="0" dirty="0" smtClean="0">
                <a:solidFill>
                  <a:srgbClr val="494949"/>
                </a:solidFill>
                <a:latin typeface="Times New Roman"/>
                <a:cs typeface="Times New Roman"/>
              </a:rPr>
              <a:t>,  </a:t>
            </a:r>
            <a:r>
              <a:rPr sz="1000" spc="-59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es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59199" y="6210300"/>
            <a:ext cx="495300" cy="901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454">
              <a:lnSpc>
                <a:spcPct val="95825"/>
              </a:lnSpc>
              <a:spcBef>
                <a:spcPts val="37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54499" y="6210300"/>
            <a:ext cx="1803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946">
              <a:lnSpc>
                <a:spcPct val="95825"/>
              </a:lnSpc>
              <a:spcBef>
                <a:spcPts val="37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Pemb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bing  </a:t>
            </a:r>
            <a:r>
              <a:rPr sz="1000" spc="87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tama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57899" y="6210300"/>
            <a:ext cx="10159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7073899" y="6210300"/>
            <a:ext cx="6731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746999" y="6210300"/>
            <a:ext cx="889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8635999" y="6210300"/>
            <a:ext cx="1168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254499" y="6438900"/>
            <a:ext cx="2032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883">
              <a:lnSpc>
                <a:spcPct val="95825"/>
              </a:lnSpc>
              <a:spcBef>
                <a:spcPts val="305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57699" y="6438900"/>
            <a:ext cx="16002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406">
              <a:lnSpc>
                <a:spcPct val="95825"/>
              </a:lnSpc>
              <a:spcBef>
                <a:spcPts val="305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ise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tasi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7899" y="6438900"/>
            <a:ext cx="10159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726">
              <a:lnSpc>
                <a:spcPct val="95825"/>
              </a:lnSpc>
              <a:spcBef>
                <a:spcPts val="270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iap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3899" y="6438900"/>
            <a:ext cx="6731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124" marR="256675" algn="ctr">
              <a:lnSpc>
                <a:spcPct val="95825"/>
              </a:lnSpc>
              <a:spcBef>
                <a:spcPts val="305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6999" y="6438900"/>
            <a:ext cx="8890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454" marR="358395" algn="ctr">
              <a:lnSpc>
                <a:spcPts val="1540"/>
              </a:lnSpc>
              <a:spcBef>
                <a:spcPts val="77"/>
              </a:spcBef>
            </a:pPr>
            <a:r>
              <a:rPr sz="1400" spc="0" dirty="0" smtClean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5999" y="6438900"/>
            <a:ext cx="1168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54">
              <a:lnSpc>
                <a:spcPct val="95825"/>
              </a:lnSpc>
              <a:spcBef>
                <a:spcPts val="270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ua </a:t>
            </a:r>
            <a:r>
              <a:rPr sz="1000" spc="161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enjang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4499" y="6769100"/>
            <a:ext cx="2032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879">
              <a:lnSpc>
                <a:spcPct val="95825"/>
              </a:lnSpc>
              <a:spcBef>
                <a:spcPts val="385"/>
              </a:spcBef>
            </a:pP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b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699" y="6769100"/>
            <a:ext cx="16002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90">
              <a:lnSpc>
                <a:spcPct val="95825"/>
              </a:lnSpc>
              <a:spcBef>
                <a:spcPts val="385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spc="171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7899" y="6769100"/>
            <a:ext cx="101599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468" marR="147155" indent="166254">
              <a:lnSpc>
                <a:spcPct val="98220"/>
              </a:lnSpc>
              <a:spcBef>
                <a:spcPts val="385"/>
              </a:spcBef>
            </a:pP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tiap 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ah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sw</a:t>
            </a:r>
            <a:r>
              <a:rPr sz="100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3899" y="6769100"/>
            <a:ext cx="6731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120" marR="247789" algn="ctr">
              <a:lnSpc>
                <a:spcPct val="95825"/>
              </a:lnSpc>
              <a:spcBef>
                <a:spcPts val="385"/>
              </a:spcBef>
            </a:pP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6999" y="6769100"/>
            <a:ext cx="8890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2103" marR="372596" algn="ctr">
              <a:lnSpc>
                <a:spcPct val="95825"/>
              </a:lnSpc>
              <a:spcBef>
                <a:spcPts val="385"/>
              </a:spcBef>
            </a:pPr>
            <a:r>
              <a:rPr sz="1000" b="1" spc="0" dirty="0" smtClean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5999" y="6769100"/>
            <a:ext cx="116840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50">
              <a:lnSpc>
                <a:spcPct val="95825"/>
              </a:lnSpc>
              <a:spcBef>
                <a:spcPts val="385"/>
              </a:spcBef>
            </a:pP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Sem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1000" spc="124" dirty="0" smtClean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181818"/>
                </a:solidFill>
                <a:latin typeface="Times New Roman"/>
                <a:cs typeface="Times New Roman"/>
              </a:rPr>
              <a:t>jen</a:t>
            </a:r>
            <a:r>
              <a:rPr sz="1000" spc="0" dirty="0" smtClean="0">
                <a:solidFill>
                  <a:srgbClr val="2D2D2D"/>
                </a:solidFill>
                <a:latin typeface="Times New Roman"/>
                <a:cs typeface="Times New Roman"/>
              </a:rPr>
              <a:t>jang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92" y="347980"/>
            <a:ext cx="9144000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74192" y="5334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1257299" y="5334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74192" y="635000"/>
            <a:ext cx="9144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4192" y="838200"/>
            <a:ext cx="48310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257299" y="838200"/>
            <a:ext cx="866089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774192" y="939800"/>
            <a:ext cx="9144000" cy="133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2682</Words>
  <Application>Microsoft Office PowerPoint</Application>
  <PresentationFormat>Custom</PresentationFormat>
  <Paragraphs>1470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Thanks for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U009AU</dc:creator>
  <cp:lastModifiedBy>USER</cp:lastModifiedBy>
  <cp:revision>7</cp:revision>
  <dcterms:modified xsi:type="dcterms:W3CDTF">2019-07-08T02:09:54Z</dcterms:modified>
</cp:coreProperties>
</file>