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3" r:id="rId24"/>
    <p:sldId id="316" r:id="rId25"/>
    <p:sldId id="301" r:id="rId26"/>
    <p:sldId id="304" r:id="rId27"/>
    <p:sldId id="305" r:id="rId28"/>
    <p:sldId id="306" r:id="rId29"/>
    <p:sldId id="307" r:id="rId30"/>
    <p:sldId id="319" r:id="rId31"/>
    <p:sldId id="320" r:id="rId32"/>
    <p:sldId id="308" r:id="rId33"/>
    <p:sldId id="310" r:id="rId34"/>
    <p:sldId id="314" r:id="rId35"/>
    <p:sldId id="317" r:id="rId36"/>
    <p:sldId id="318" r:id="rId37"/>
    <p:sldId id="279" r:id="rId38"/>
    <p:sldId id="280" r:id="rId39"/>
    <p:sldId id="281" r:id="rId40"/>
    <p:sldId id="282" r:id="rId41"/>
    <p:sldId id="283" r:id="rId42"/>
    <p:sldId id="284" r:id="rId4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E"/>
    <a:srgbClr val="004A2F"/>
    <a:srgbClr val="A71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kln" userId="79c756a7-db51-4c13-acb8-09af8b0253b9" providerId="ADAL" clId="{43DCD33A-3800-4435-95D9-50F5E6279624}"/>
    <pc:docChg chg="undo custSel addSld delSld modSld">
      <pc:chgData name="bkln" userId="79c756a7-db51-4c13-acb8-09af8b0253b9" providerId="ADAL" clId="{43DCD33A-3800-4435-95D9-50F5E6279624}" dt="2019-07-29T07:59:34.476" v="435" actId="14734"/>
      <pc:docMkLst>
        <pc:docMk/>
      </pc:docMkLst>
      <pc:sldChg chg="modSp">
        <pc:chgData name="bkln" userId="79c756a7-db51-4c13-acb8-09af8b0253b9" providerId="ADAL" clId="{43DCD33A-3800-4435-95D9-50F5E6279624}" dt="2019-07-29T07:19:19.303" v="345" actId="113"/>
        <pc:sldMkLst>
          <pc:docMk/>
          <pc:sldMk cId="2526685059" sldId="286"/>
        </pc:sldMkLst>
        <pc:graphicFrameChg chg="modGraphic">
          <ac:chgData name="bkln" userId="79c756a7-db51-4c13-acb8-09af8b0253b9" providerId="ADAL" clId="{43DCD33A-3800-4435-95D9-50F5E6279624}" dt="2019-07-29T07:19:19.303" v="345" actId="113"/>
          <ac:graphicFrameMkLst>
            <pc:docMk/>
            <pc:sldMk cId="2526685059" sldId="286"/>
            <ac:graphicFrameMk id="4" creationId="{3E5E126D-51F8-49FB-AC91-F837B81854F2}"/>
          </ac:graphicFrameMkLst>
        </pc:graphicFrameChg>
      </pc:sldChg>
      <pc:sldChg chg="addSp modSp">
        <pc:chgData name="bkln" userId="79c756a7-db51-4c13-acb8-09af8b0253b9" providerId="ADAL" clId="{43DCD33A-3800-4435-95D9-50F5E6279624}" dt="2019-07-29T07:40:45.389" v="357" actId="14100"/>
        <pc:sldMkLst>
          <pc:docMk/>
          <pc:sldMk cId="3412534911" sldId="287"/>
        </pc:sldMkLst>
        <pc:spChg chg="mod">
          <ac:chgData name="bkln" userId="79c756a7-db51-4c13-acb8-09af8b0253b9" providerId="ADAL" clId="{43DCD33A-3800-4435-95D9-50F5E6279624}" dt="2019-07-29T07:40:21.594" v="352"/>
          <ac:spMkLst>
            <pc:docMk/>
            <pc:sldMk cId="3412534911" sldId="287"/>
            <ac:spMk id="2" creationId="{DAB393D5-A55E-470A-9B9D-9D9FB8520CA5}"/>
          </ac:spMkLst>
        </pc:spChg>
        <pc:graphicFrameChg chg="mod modGraphic">
          <ac:chgData name="bkln" userId="79c756a7-db51-4c13-acb8-09af8b0253b9" providerId="ADAL" clId="{43DCD33A-3800-4435-95D9-50F5E6279624}" dt="2019-07-29T07:40:45.389" v="357" actId="14100"/>
          <ac:graphicFrameMkLst>
            <pc:docMk/>
            <pc:sldMk cId="3412534911" sldId="287"/>
            <ac:graphicFrameMk id="4" creationId="{98D9BB68-6D83-4704-B4EE-B34B8F1DF31A}"/>
          </ac:graphicFrameMkLst>
        </pc:graphicFrameChg>
        <pc:graphicFrameChg chg="add mod">
          <ac:chgData name="bkln" userId="79c756a7-db51-4c13-acb8-09af8b0253b9" providerId="ADAL" clId="{43DCD33A-3800-4435-95D9-50F5E6279624}" dt="2019-07-29T07:40:37.556" v="355" actId="1076"/>
          <ac:graphicFrameMkLst>
            <pc:docMk/>
            <pc:sldMk cId="3412534911" sldId="287"/>
            <ac:graphicFrameMk id="5" creationId="{954407E1-1FEF-4B26-A56A-97D8531AB938}"/>
          </ac:graphicFrameMkLst>
        </pc:graphicFrameChg>
      </pc:sldChg>
      <pc:sldChg chg="addSp modSp">
        <pc:chgData name="bkln" userId="79c756a7-db51-4c13-acb8-09af8b0253b9" providerId="ADAL" clId="{43DCD33A-3800-4435-95D9-50F5E6279624}" dt="2019-07-29T07:49:59.930" v="363" actId="255"/>
        <pc:sldMkLst>
          <pc:docMk/>
          <pc:sldMk cId="2160815277" sldId="288"/>
        </pc:sldMkLst>
        <pc:graphicFrameChg chg="mod modGraphic">
          <ac:chgData name="bkln" userId="79c756a7-db51-4c13-acb8-09af8b0253b9" providerId="ADAL" clId="{43DCD33A-3800-4435-95D9-50F5E6279624}" dt="2019-07-29T07:49:59.930" v="363" actId="255"/>
          <ac:graphicFrameMkLst>
            <pc:docMk/>
            <pc:sldMk cId="2160815277" sldId="288"/>
            <ac:graphicFrameMk id="4" creationId="{FBB7C538-0F6F-48C9-93CB-B781235CC71D}"/>
          </ac:graphicFrameMkLst>
        </pc:graphicFrameChg>
        <pc:graphicFrameChg chg="add mod">
          <ac:chgData name="bkln" userId="79c756a7-db51-4c13-acb8-09af8b0253b9" providerId="ADAL" clId="{43DCD33A-3800-4435-95D9-50F5E6279624}" dt="2019-07-29T07:41:09.837" v="361" actId="1076"/>
          <ac:graphicFrameMkLst>
            <pc:docMk/>
            <pc:sldMk cId="2160815277" sldId="288"/>
            <ac:graphicFrameMk id="5" creationId="{4F22F74C-474F-47B2-A83F-67F321196604}"/>
          </ac:graphicFrameMkLst>
        </pc:graphicFrameChg>
      </pc:sldChg>
      <pc:sldChg chg="addSp modSp">
        <pc:chgData name="bkln" userId="79c756a7-db51-4c13-acb8-09af8b0253b9" providerId="ADAL" clId="{43DCD33A-3800-4435-95D9-50F5E6279624}" dt="2019-07-29T07:50:31.549" v="369" actId="14100"/>
        <pc:sldMkLst>
          <pc:docMk/>
          <pc:sldMk cId="1273580410" sldId="289"/>
        </pc:sldMkLst>
        <pc:graphicFrameChg chg="mod modGraphic">
          <ac:chgData name="bkln" userId="79c756a7-db51-4c13-acb8-09af8b0253b9" providerId="ADAL" clId="{43DCD33A-3800-4435-95D9-50F5E6279624}" dt="2019-07-29T07:50:23.132" v="367" actId="1076"/>
          <ac:graphicFrameMkLst>
            <pc:docMk/>
            <pc:sldMk cId="1273580410" sldId="289"/>
            <ac:graphicFrameMk id="4" creationId="{5EB5F14A-AB19-4B27-9B34-28AE1CA34ECE}"/>
          </ac:graphicFrameMkLst>
        </pc:graphicFrameChg>
        <pc:graphicFrameChg chg="add mod modGraphic">
          <ac:chgData name="bkln" userId="79c756a7-db51-4c13-acb8-09af8b0253b9" providerId="ADAL" clId="{43DCD33A-3800-4435-95D9-50F5E6279624}" dt="2019-07-29T07:50:31.549" v="369" actId="14100"/>
          <ac:graphicFrameMkLst>
            <pc:docMk/>
            <pc:sldMk cId="1273580410" sldId="289"/>
            <ac:graphicFrameMk id="5" creationId="{D14147C8-C7B6-4B91-BA30-206E3047503C}"/>
          </ac:graphicFrameMkLst>
        </pc:graphicFrameChg>
      </pc:sldChg>
      <pc:sldChg chg="modSp">
        <pc:chgData name="bkln" userId="79c756a7-db51-4c13-acb8-09af8b0253b9" providerId="ADAL" clId="{43DCD33A-3800-4435-95D9-50F5E6279624}" dt="2019-07-29T07:18:31.181" v="340" actId="14100"/>
        <pc:sldMkLst>
          <pc:docMk/>
          <pc:sldMk cId="1709784081" sldId="290"/>
        </pc:sldMkLst>
        <pc:graphicFrameChg chg="mod modGraphic">
          <ac:chgData name="bkln" userId="79c756a7-db51-4c13-acb8-09af8b0253b9" providerId="ADAL" clId="{43DCD33A-3800-4435-95D9-50F5E6279624}" dt="2019-07-29T07:18:31.181" v="340" actId="14100"/>
          <ac:graphicFrameMkLst>
            <pc:docMk/>
            <pc:sldMk cId="1709784081" sldId="290"/>
            <ac:graphicFrameMk id="4" creationId="{D6B5E008-DDDD-439E-81A9-006CAD0724C8}"/>
          </ac:graphicFrameMkLst>
        </pc:graphicFrameChg>
      </pc:sldChg>
      <pc:sldChg chg="addSp modSp">
        <pc:chgData name="bkln" userId="79c756a7-db51-4c13-acb8-09af8b0253b9" providerId="ADAL" clId="{43DCD33A-3800-4435-95D9-50F5E6279624}" dt="2019-07-29T07:51:50.478" v="377" actId="122"/>
        <pc:sldMkLst>
          <pc:docMk/>
          <pc:sldMk cId="446989927" sldId="291"/>
        </pc:sldMkLst>
        <pc:graphicFrameChg chg="mod modGraphic">
          <ac:chgData name="bkln" userId="79c756a7-db51-4c13-acb8-09af8b0253b9" providerId="ADAL" clId="{43DCD33A-3800-4435-95D9-50F5E6279624}" dt="2019-07-29T07:51:50.478" v="377" actId="122"/>
          <ac:graphicFrameMkLst>
            <pc:docMk/>
            <pc:sldMk cId="446989927" sldId="291"/>
            <ac:graphicFrameMk id="4" creationId="{3885F22B-6988-41FC-B578-5EB7647B7CC0}"/>
          </ac:graphicFrameMkLst>
        </pc:graphicFrameChg>
        <pc:graphicFrameChg chg="add mod">
          <ac:chgData name="bkln" userId="79c756a7-db51-4c13-acb8-09af8b0253b9" providerId="ADAL" clId="{43DCD33A-3800-4435-95D9-50F5E6279624}" dt="2019-07-29T07:51:03.196" v="373" actId="1076"/>
          <ac:graphicFrameMkLst>
            <pc:docMk/>
            <pc:sldMk cId="446989927" sldId="291"/>
            <ac:graphicFrameMk id="5" creationId="{B67F0CD9-D3D8-48EB-ABE8-B38EC20205AB}"/>
          </ac:graphicFrameMkLst>
        </pc:graphicFrameChg>
      </pc:sldChg>
      <pc:sldChg chg="modSp">
        <pc:chgData name="bkln" userId="79c756a7-db51-4c13-acb8-09af8b0253b9" providerId="ADAL" clId="{43DCD33A-3800-4435-95D9-50F5E6279624}" dt="2019-07-29T07:51:44.982" v="376" actId="122"/>
        <pc:sldMkLst>
          <pc:docMk/>
          <pc:sldMk cId="756163529" sldId="292"/>
        </pc:sldMkLst>
        <pc:graphicFrameChg chg="modGraphic">
          <ac:chgData name="bkln" userId="79c756a7-db51-4c13-acb8-09af8b0253b9" providerId="ADAL" clId="{43DCD33A-3800-4435-95D9-50F5E6279624}" dt="2019-07-29T07:51:44.982" v="376" actId="122"/>
          <ac:graphicFrameMkLst>
            <pc:docMk/>
            <pc:sldMk cId="756163529" sldId="292"/>
            <ac:graphicFrameMk id="4" creationId="{1FC900C5-90CC-4688-9105-C48EE4396D81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17:03.063" v="329" actId="113"/>
        <pc:sldMkLst>
          <pc:docMk/>
          <pc:sldMk cId="4181708751" sldId="293"/>
        </pc:sldMkLst>
        <pc:spChg chg="del">
          <ac:chgData name="bkln" userId="79c756a7-db51-4c13-acb8-09af8b0253b9" providerId="ADAL" clId="{43DCD33A-3800-4435-95D9-50F5E6279624}" dt="2019-07-29T06:15:00.383" v="1"/>
          <ac:spMkLst>
            <pc:docMk/>
            <pc:sldMk cId="4181708751" sldId="293"/>
            <ac:spMk id="3" creationId="{93C3FA04-1AAA-49F2-9AE6-A478A0B65282}"/>
          </ac:spMkLst>
        </pc:spChg>
        <pc:graphicFrameChg chg="add mod modGraphic">
          <ac:chgData name="bkln" userId="79c756a7-db51-4c13-acb8-09af8b0253b9" providerId="ADAL" clId="{43DCD33A-3800-4435-95D9-50F5E6279624}" dt="2019-07-29T07:17:03.063" v="329" actId="113"/>
          <ac:graphicFrameMkLst>
            <pc:docMk/>
            <pc:sldMk cId="4181708751" sldId="293"/>
            <ac:graphicFrameMk id="4" creationId="{F0EC7D1B-223B-4CD6-9FC0-F81E7AD61F47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52:24.311" v="384" actId="122"/>
        <pc:sldMkLst>
          <pc:docMk/>
          <pc:sldMk cId="2117703281" sldId="294"/>
        </pc:sldMkLst>
        <pc:spChg chg="del">
          <ac:chgData name="bkln" userId="79c756a7-db51-4c13-acb8-09af8b0253b9" providerId="ADAL" clId="{43DCD33A-3800-4435-95D9-50F5E6279624}" dt="2019-07-29T06:16:32.989" v="14"/>
          <ac:spMkLst>
            <pc:docMk/>
            <pc:sldMk cId="2117703281" sldId="294"/>
            <ac:spMk id="3" creationId="{59320EC0-0C3B-4065-8CBC-ACF9983836A6}"/>
          </ac:spMkLst>
        </pc:spChg>
        <pc:graphicFrameChg chg="add mod modGraphic">
          <ac:chgData name="bkln" userId="79c756a7-db51-4c13-acb8-09af8b0253b9" providerId="ADAL" clId="{43DCD33A-3800-4435-95D9-50F5E6279624}" dt="2019-07-29T07:52:24.311" v="384" actId="122"/>
          <ac:graphicFrameMkLst>
            <pc:docMk/>
            <pc:sldMk cId="2117703281" sldId="294"/>
            <ac:graphicFrameMk id="4" creationId="{E4ECD3D4-FABA-458C-BCE3-B896C98043AB}"/>
          </ac:graphicFrameMkLst>
        </pc:graphicFrameChg>
        <pc:graphicFrameChg chg="add mod modGraphic">
          <ac:chgData name="bkln" userId="79c756a7-db51-4c13-acb8-09af8b0253b9" providerId="ADAL" clId="{43DCD33A-3800-4435-95D9-50F5E6279624}" dt="2019-07-29T07:52:15.605" v="382" actId="14100"/>
          <ac:graphicFrameMkLst>
            <pc:docMk/>
            <pc:sldMk cId="2117703281" sldId="294"/>
            <ac:graphicFrameMk id="5" creationId="{5EF7C5A4-FB68-4B9E-835D-7F89C73EE917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16:35.543" v="325" actId="113"/>
        <pc:sldMkLst>
          <pc:docMk/>
          <pc:sldMk cId="3398388483" sldId="295"/>
        </pc:sldMkLst>
        <pc:spChg chg="mod">
          <ac:chgData name="bkln" userId="79c756a7-db51-4c13-acb8-09af8b0253b9" providerId="ADAL" clId="{43DCD33A-3800-4435-95D9-50F5E6279624}" dt="2019-07-29T06:53:07.542" v="175" actId="1076"/>
          <ac:spMkLst>
            <pc:docMk/>
            <pc:sldMk cId="3398388483" sldId="295"/>
            <ac:spMk id="2" creationId="{D6F6A9F8-906E-4727-A3B2-B33CE3476868}"/>
          </ac:spMkLst>
        </pc:spChg>
        <pc:spChg chg="add del">
          <ac:chgData name="bkln" userId="79c756a7-db51-4c13-acb8-09af8b0253b9" providerId="ADAL" clId="{43DCD33A-3800-4435-95D9-50F5E6279624}" dt="2019-07-29T06:50:20.436" v="155"/>
          <ac:spMkLst>
            <pc:docMk/>
            <pc:sldMk cId="3398388483" sldId="295"/>
            <ac:spMk id="3" creationId="{E508D83C-496F-4C81-A97F-3F882FB0D706}"/>
          </ac:spMkLst>
        </pc:spChg>
        <pc:spChg chg="add del mod">
          <ac:chgData name="bkln" userId="79c756a7-db51-4c13-acb8-09af8b0253b9" providerId="ADAL" clId="{43DCD33A-3800-4435-95D9-50F5E6279624}" dt="2019-07-29T06:52:15.773" v="168"/>
          <ac:spMkLst>
            <pc:docMk/>
            <pc:sldMk cId="3398388483" sldId="295"/>
            <ac:spMk id="7" creationId="{BB7A341D-06C9-4494-A425-4146248879F6}"/>
          </ac:spMkLst>
        </pc:spChg>
        <pc:graphicFrameChg chg="add del mod modGraphic">
          <ac:chgData name="bkln" userId="79c756a7-db51-4c13-acb8-09af8b0253b9" providerId="ADAL" clId="{43DCD33A-3800-4435-95D9-50F5E6279624}" dt="2019-07-29T06:50:09.542" v="154"/>
          <ac:graphicFrameMkLst>
            <pc:docMk/>
            <pc:sldMk cId="3398388483" sldId="295"/>
            <ac:graphicFrameMk id="4" creationId="{9CBEA2A2-E634-4BC2-BAA7-7B1493790165}"/>
          </ac:graphicFrameMkLst>
        </pc:graphicFrameChg>
        <pc:graphicFrameChg chg="add del mod modGraphic">
          <ac:chgData name="bkln" userId="79c756a7-db51-4c13-acb8-09af8b0253b9" providerId="ADAL" clId="{43DCD33A-3800-4435-95D9-50F5E6279624}" dt="2019-07-29T06:51:59.747" v="167" actId="478"/>
          <ac:graphicFrameMkLst>
            <pc:docMk/>
            <pc:sldMk cId="3398388483" sldId="295"/>
            <ac:graphicFrameMk id="5" creationId="{6C3BBD1E-4230-4F36-9D51-9232AEBA44AA}"/>
          </ac:graphicFrameMkLst>
        </pc:graphicFrameChg>
        <pc:graphicFrameChg chg="add mod modGraphic">
          <ac:chgData name="bkln" userId="79c756a7-db51-4c13-acb8-09af8b0253b9" providerId="ADAL" clId="{43DCD33A-3800-4435-95D9-50F5E6279624}" dt="2019-07-29T07:16:35.543" v="325" actId="113"/>
          <ac:graphicFrameMkLst>
            <pc:docMk/>
            <pc:sldMk cId="3398388483" sldId="295"/>
            <ac:graphicFrameMk id="8" creationId="{CF33F901-A05B-4D16-95CD-F31DB19E0548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55:00.876" v="398" actId="14734"/>
        <pc:sldMkLst>
          <pc:docMk/>
          <pc:sldMk cId="1405587261" sldId="296"/>
        </pc:sldMkLst>
        <pc:spChg chg="mod">
          <ac:chgData name="bkln" userId="79c756a7-db51-4c13-acb8-09af8b0253b9" providerId="ADAL" clId="{43DCD33A-3800-4435-95D9-50F5E6279624}" dt="2019-07-29T06:18:31.158" v="41" actId="1076"/>
          <ac:spMkLst>
            <pc:docMk/>
            <pc:sldMk cId="1405587261" sldId="296"/>
            <ac:spMk id="2" creationId="{F3B5C9B9-15F6-46C1-97E3-E0B1C09B817F}"/>
          </ac:spMkLst>
        </pc:spChg>
        <pc:spChg chg="del">
          <ac:chgData name="bkln" userId="79c756a7-db51-4c13-acb8-09af8b0253b9" providerId="ADAL" clId="{43DCD33A-3800-4435-95D9-50F5E6279624}" dt="2019-07-29T06:18:52.836" v="42"/>
          <ac:spMkLst>
            <pc:docMk/>
            <pc:sldMk cId="1405587261" sldId="296"/>
            <ac:spMk id="3" creationId="{EE4D4CDF-4EDB-4275-83EF-D46B3ABD0AB9}"/>
          </ac:spMkLst>
        </pc:spChg>
        <pc:spChg chg="add del">
          <ac:chgData name="bkln" userId="79c756a7-db51-4c13-acb8-09af8b0253b9" providerId="ADAL" clId="{43DCD33A-3800-4435-95D9-50F5E6279624}" dt="2019-07-29T07:54:02.290" v="393"/>
          <ac:spMkLst>
            <pc:docMk/>
            <pc:sldMk cId="1405587261" sldId="296"/>
            <ac:spMk id="5" creationId="{9732C3D6-A80C-4DD3-899D-C12375E28EB1}"/>
          </ac:spMkLst>
        </pc:spChg>
        <pc:graphicFrameChg chg="add mod modGraphic">
          <ac:chgData name="bkln" userId="79c756a7-db51-4c13-acb8-09af8b0253b9" providerId="ADAL" clId="{43DCD33A-3800-4435-95D9-50F5E6279624}" dt="2019-07-29T07:54:30.295" v="397" actId="122"/>
          <ac:graphicFrameMkLst>
            <pc:docMk/>
            <pc:sldMk cId="1405587261" sldId="296"/>
            <ac:graphicFrameMk id="4" creationId="{26D1D01D-B61F-4A91-8C3B-755D491A64CF}"/>
          </ac:graphicFrameMkLst>
        </pc:graphicFrameChg>
        <pc:graphicFrameChg chg="add mod modGraphic">
          <ac:chgData name="bkln" userId="79c756a7-db51-4c13-acb8-09af8b0253b9" providerId="ADAL" clId="{43DCD33A-3800-4435-95D9-50F5E6279624}" dt="2019-07-29T07:55:00.876" v="398" actId="14734"/>
          <ac:graphicFrameMkLst>
            <pc:docMk/>
            <pc:sldMk cId="1405587261" sldId="296"/>
            <ac:graphicFrameMk id="6" creationId="{2ADC0562-EC96-4D1B-9408-54D262D48AA2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56:02.852" v="411" actId="14734"/>
        <pc:sldMkLst>
          <pc:docMk/>
          <pc:sldMk cId="3691234318" sldId="297"/>
        </pc:sldMkLst>
        <pc:spChg chg="del">
          <ac:chgData name="bkln" userId="79c756a7-db51-4c13-acb8-09af8b0253b9" providerId="ADAL" clId="{43DCD33A-3800-4435-95D9-50F5E6279624}" dt="2019-07-29T06:20:21.649" v="51"/>
          <ac:spMkLst>
            <pc:docMk/>
            <pc:sldMk cId="3691234318" sldId="297"/>
            <ac:spMk id="3" creationId="{726CC86B-5DF9-4775-B77C-DEB5448685A0}"/>
          </ac:spMkLst>
        </pc:spChg>
        <pc:spChg chg="add del mod">
          <ac:chgData name="bkln" userId="79c756a7-db51-4c13-acb8-09af8b0253b9" providerId="ADAL" clId="{43DCD33A-3800-4435-95D9-50F5E6279624}" dt="2019-07-29T07:55:41.599" v="406"/>
          <ac:spMkLst>
            <pc:docMk/>
            <pc:sldMk cId="3691234318" sldId="297"/>
            <ac:spMk id="5" creationId="{83290053-C62C-4F88-920D-C49E8C730344}"/>
          </ac:spMkLst>
        </pc:spChg>
        <pc:graphicFrameChg chg="add mod modGraphic">
          <ac:chgData name="bkln" userId="79c756a7-db51-4c13-acb8-09af8b0253b9" providerId="ADAL" clId="{43DCD33A-3800-4435-95D9-50F5E6279624}" dt="2019-07-29T07:55:20.542" v="402" actId="14100"/>
          <ac:graphicFrameMkLst>
            <pc:docMk/>
            <pc:sldMk cId="3691234318" sldId="297"/>
            <ac:graphicFrameMk id="4" creationId="{7F35CD86-D12B-488D-B986-4EFFF1B6C7E3}"/>
          </ac:graphicFrameMkLst>
        </pc:graphicFrameChg>
        <pc:graphicFrameChg chg="add mod modGraphic">
          <ac:chgData name="bkln" userId="79c756a7-db51-4c13-acb8-09af8b0253b9" providerId="ADAL" clId="{43DCD33A-3800-4435-95D9-50F5E6279624}" dt="2019-07-29T07:56:02.852" v="411" actId="14734"/>
          <ac:graphicFrameMkLst>
            <pc:docMk/>
            <pc:sldMk cId="3691234318" sldId="297"/>
            <ac:graphicFrameMk id="6" creationId="{99D5F350-4B07-440A-9845-12D6A4F5B2AE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56:43.981" v="418" actId="14100"/>
        <pc:sldMkLst>
          <pc:docMk/>
          <pc:sldMk cId="3134559160" sldId="298"/>
        </pc:sldMkLst>
        <pc:spChg chg="del">
          <ac:chgData name="bkln" userId="79c756a7-db51-4c13-acb8-09af8b0253b9" providerId="ADAL" clId="{43DCD33A-3800-4435-95D9-50F5E6279624}" dt="2019-07-29T06:22:09.265" v="61"/>
          <ac:spMkLst>
            <pc:docMk/>
            <pc:sldMk cId="3134559160" sldId="298"/>
            <ac:spMk id="3" creationId="{6B5EA09B-A01D-43F9-BDE8-8E01D95303B5}"/>
          </ac:spMkLst>
        </pc:spChg>
        <pc:graphicFrameChg chg="add mod modGraphic">
          <ac:chgData name="bkln" userId="79c756a7-db51-4c13-acb8-09af8b0253b9" providerId="ADAL" clId="{43DCD33A-3800-4435-95D9-50F5E6279624}" dt="2019-07-29T07:56:25.159" v="413" actId="14100"/>
          <ac:graphicFrameMkLst>
            <pc:docMk/>
            <pc:sldMk cId="3134559160" sldId="298"/>
            <ac:graphicFrameMk id="4" creationId="{C57033E5-F556-4635-951F-030A0F8C7FF1}"/>
          </ac:graphicFrameMkLst>
        </pc:graphicFrameChg>
        <pc:graphicFrameChg chg="add mod modGraphic">
          <ac:chgData name="bkln" userId="79c756a7-db51-4c13-acb8-09af8b0253b9" providerId="ADAL" clId="{43DCD33A-3800-4435-95D9-50F5E6279624}" dt="2019-07-29T07:56:43.981" v="418" actId="14100"/>
          <ac:graphicFrameMkLst>
            <pc:docMk/>
            <pc:sldMk cId="3134559160" sldId="298"/>
            <ac:graphicFrameMk id="5" creationId="{96CDD8FE-514F-405F-A2F5-695E4963D13C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58:14.359" v="432" actId="122"/>
        <pc:sldMkLst>
          <pc:docMk/>
          <pc:sldMk cId="1474155395" sldId="299"/>
        </pc:sldMkLst>
        <pc:spChg chg="mod">
          <ac:chgData name="bkln" userId="79c756a7-db51-4c13-acb8-09af8b0253b9" providerId="ADAL" clId="{43DCD33A-3800-4435-95D9-50F5E6279624}" dt="2019-07-29T06:23:32.161" v="76" actId="20577"/>
          <ac:spMkLst>
            <pc:docMk/>
            <pc:sldMk cId="1474155395" sldId="299"/>
            <ac:spMk id="2" creationId="{9EDDCD41-86C1-4A42-9779-71474FD7CDFF}"/>
          </ac:spMkLst>
        </pc:spChg>
        <pc:spChg chg="del">
          <ac:chgData name="bkln" userId="79c756a7-db51-4c13-acb8-09af8b0253b9" providerId="ADAL" clId="{43DCD33A-3800-4435-95D9-50F5E6279624}" dt="2019-07-29T06:23:25.731" v="67"/>
          <ac:spMkLst>
            <pc:docMk/>
            <pc:sldMk cId="1474155395" sldId="299"/>
            <ac:spMk id="3" creationId="{981119AC-5FAC-41EA-94DF-C9548D2F8467}"/>
          </ac:spMkLst>
        </pc:spChg>
        <pc:graphicFrameChg chg="add mod modGraphic">
          <ac:chgData name="bkln" userId="79c756a7-db51-4c13-acb8-09af8b0253b9" providerId="ADAL" clId="{43DCD33A-3800-4435-95D9-50F5E6279624}" dt="2019-07-29T07:58:14.359" v="432" actId="122"/>
          <ac:graphicFrameMkLst>
            <pc:docMk/>
            <pc:sldMk cId="1474155395" sldId="299"/>
            <ac:graphicFrameMk id="4" creationId="{AE0CAA42-BB9F-4148-BD8C-44BA9E3B401E}"/>
          </ac:graphicFrameMkLst>
        </pc:graphicFrameChg>
        <pc:graphicFrameChg chg="add mod modGraphic">
          <ac:chgData name="bkln" userId="79c756a7-db51-4c13-acb8-09af8b0253b9" providerId="ADAL" clId="{43DCD33A-3800-4435-95D9-50F5E6279624}" dt="2019-07-29T07:57:45.180" v="429" actId="14734"/>
          <ac:graphicFrameMkLst>
            <pc:docMk/>
            <pc:sldMk cId="1474155395" sldId="299"/>
            <ac:graphicFrameMk id="5" creationId="{2265F16A-625A-4A8C-88E8-33BA100A91C5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14:54.170" v="311" actId="255"/>
        <pc:sldMkLst>
          <pc:docMk/>
          <pc:sldMk cId="1776231101" sldId="300"/>
        </pc:sldMkLst>
        <pc:spChg chg="mod">
          <ac:chgData name="bkln" userId="79c756a7-db51-4c13-acb8-09af8b0253b9" providerId="ADAL" clId="{43DCD33A-3800-4435-95D9-50F5E6279624}" dt="2019-07-29T06:26:28.518" v="105" actId="1076"/>
          <ac:spMkLst>
            <pc:docMk/>
            <pc:sldMk cId="1776231101" sldId="300"/>
            <ac:spMk id="2" creationId="{08C1F4F2-4F8B-4538-A3CB-D52D7CECCADE}"/>
          </ac:spMkLst>
        </pc:spChg>
        <pc:spChg chg="del">
          <ac:chgData name="bkln" userId="79c756a7-db51-4c13-acb8-09af8b0253b9" providerId="ADAL" clId="{43DCD33A-3800-4435-95D9-50F5E6279624}" dt="2019-07-29T06:25:13.270" v="94"/>
          <ac:spMkLst>
            <pc:docMk/>
            <pc:sldMk cId="1776231101" sldId="300"/>
            <ac:spMk id="3" creationId="{F859C2B9-1B72-4939-89CD-6EDBE2DCCBCD}"/>
          </ac:spMkLst>
        </pc:spChg>
        <pc:graphicFrameChg chg="add mod modGraphic">
          <ac:chgData name="bkln" userId="79c756a7-db51-4c13-acb8-09af8b0253b9" providerId="ADAL" clId="{43DCD33A-3800-4435-95D9-50F5E6279624}" dt="2019-07-29T07:14:54.170" v="311" actId="255"/>
          <ac:graphicFrameMkLst>
            <pc:docMk/>
            <pc:sldMk cId="1776231101" sldId="300"/>
            <ac:graphicFrameMk id="4" creationId="{C6557213-7242-402E-88BF-2B00AE231556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59:34.476" v="435" actId="14734"/>
        <pc:sldMkLst>
          <pc:docMk/>
          <pc:sldMk cId="2382468743" sldId="301"/>
        </pc:sldMkLst>
        <pc:spChg chg="mod">
          <ac:chgData name="bkln" userId="79c756a7-db51-4c13-acb8-09af8b0253b9" providerId="ADAL" clId="{43DCD33A-3800-4435-95D9-50F5E6279624}" dt="2019-07-29T07:14:02.069" v="302" actId="207"/>
          <ac:spMkLst>
            <pc:docMk/>
            <pc:sldMk cId="2382468743" sldId="301"/>
            <ac:spMk id="2" creationId="{9D21E190-C310-4B3A-96DD-892D00E99A70}"/>
          </ac:spMkLst>
        </pc:spChg>
        <pc:spChg chg="del">
          <ac:chgData name="bkln" userId="79c756a7-db51-4c13-acb8-09af8b0253b9" providerId="ADAL" clId="{43DCD33A-3800-4435-95D9-50F5E6279624}" dt="2019-07-29T06:45:25.643" v="128"/>
          <ac:spMkLst>
            <pc:docMk/>
            <pc:sldMk cId="2382468743" sldId="301"/>
            <ac:spMk id="3" creationId="{70ACDB5B-17B0-4290-99B8-E7BF9B25AFF6}"/>
          </ac:spMkLst>
        </pc:spChg>
        <pc:graphicFrameChg chg="add mod modGraphic">
          <ac:chgData name="bkln" userId="79c756a7-db51-4c13-acb8-09af8b0253b9" providerId="ADAL" clId="{43DCD33A-3800-4435-95D9-50F5E6279624}" dt="2019-07-29T07:59:34.476" v="435" actId="14734"/>
          <ac:graphicFrameMkLst>
            <pc:docMk/>
            <pc:sldMk cId="2382468743" sldId="301"/>
            <ac:graphicFrameMk id="4" creationId="{8E249ED1-CF48-4BB3-A160-03BF3D613896}"/>
          </ac:graphicFrameMkLst>
        </pc:graphicFrameChg>
      </pc:sldChg>
      <pc:sldChg chg="addSp delSp modSp add">
        <pc:chgData name="bkln" userId="79c756a7-db51-4c13-acb8-09af8b0253b9" providerId="ADAL" clId="{43DCD33A-3800-4435-95D9-50F5E6279624}" dt="2019-07-29T07:14:38.992" v="309" actId="255"/>
        <pc:sldMkLst>
          <pc:docMk/>
          <pc:sldMk cId="99029155" sldId="303"/>
        </pc:sldMkLst>
        <pc:spChg chg="add del">
          <ac:chgData name="bkln" userId="79c756a7-db51-4c13-acb8-09af8b0253b9" providerId="ADAL" clId="{43DCD33A-3800-4435-95D9-50F5E6279624}" dt="2019-07-29T06:54:22.900" v="183"/>
          <ac:spMkLst>
            <pc:docMk/>
            <pc:sldMk cId="99029155" sldId="303"/>
            <ac:spMk id="3" creationId="{39A1DDBF-0FAA-472E-BF68-9FC22F75C3BF}"/>
          </ac:spMkLst>
        </pc:spChg>
        <pc:graphicFrameChg chg="add del mod modGraphic">
          <ac:chgData name="bkln" userId="79c756a7-db51-4c13-acb8-09af8b0253b9" providerId="ADAL" clId="{43DCD33A-3800-4435-95D9-50F5E6279624}" dt="2019-07-29T06:54:08.192" v="182"/>
          <ac:graphicFrameMkLst>
            <pc:docMk/>
            <pc:sldMk cId="99029155" sldId="303"/>
            <ac:graphicFrameMk id="4" creationId="{74FAF452-4F41-4087-9EBC-194C2B0DD0CD}"/>
          </ac:graphicFrameMkLst>
        </pc:graphicFrameChg>
        <pc:graphicFrameChg chg="add mod modGraphic">
          <ac:chgData name="bkln" userId="79c756a7-db51-4c13-acb8-09af8b0253b9" providerId="ADAL" clId="{43DCD33A-3800-4435-95D9-50F5E6279624}" dt="2019-07-29T07:14:38.992" v="309" actId="255"/>
          <ac:graphicFrameMkLst>
            <pc:docMk/>
            <pc:sldMk cId="99029155" sldId="303"/>
            <ac:graphicFrameMk id="5" creationId="{67FFBC6D-D4F0-4D42-8EDB-9D9CD36C364C}"/>
          </ac:graphicFrameMkLst>
        </pc:graphicFrameChg>
      </pc:sldChg>
    </pc:docChg>
  </pc:docChgLst>
  <pc:docChgLst>
    <pc:chgData name="bkln" userId="S::bkln@umy.ac.id::79c756a7-db51-4c13-acb8-09af8b0253b9" providerId="AD" clId="Web-{0A99F506-B6FF-4850-A7D5-9E3920E8824B}"/>
    <pc:docChg chg="addSld modSld">
      <pc:chgData name="bkln" userId="S::bkln@umy.ac.id::79c756a7-db51-4c13-acb8-09af8b0253b9" providerId="AD" clId="Web-{0A99F506-B6FF-4850-A7D5-9E3920E8824B}" dt="2019-08-07T00:18:56.368" v="8"/>
      <pc:docMkLst>
        <pc:docMk/>
      </pc:docMkLst>
    </pc:docChg>
  </pc:docChgLst>
  <pc:docChgLst>
    <pc:chgData name="bkln" userId="79c756a7-db51-4c13-acb8-09af8b0253b9" providerId="ADAL" clId="{73371D51-8D0E-4E90-A250-63929189F019}"/>
    <pc:docChg chg="undo redo custSel addSld delSld modSld sldOrd">
      <pc:chgData name="bkln" userId="79c756a7-db51-4c13-acb8-09af8b0253b9" providerId="ADAL" clId="{73371D51-8D0E-4E90-A250-63929189F019}" dt="2019-08-09T05:48:47.637" v="819" actId="120"/>
      <pc:docMkLst>
        <pc:docMk/>
      </pc:docMkLst>
      <pc:sldChg chg="modSp">
        <pc:chgData name="bkln" userId="79c756a7-db51-4c13-acb8-09af8b0253b9" providerId="ADAL" clId="{73371D51-8D0E-4E90-A250-63929189F019}" dt="2019-08-05T08:25:25.897" v="106" actId="20577"/>
        <pc:sldMkLst>
          <pc:docMk/>
          <pc:sldMk cId="0" sldId="257"/>
        </pc:sldMkLst>
        <pc:spChg chg="mod">
          <ac:chgData name="bkln" userId="79c756a7-db51-4c13-acb8-09af8b0253b9" providerId="ADAL" clId="{73371D51-8D0E-4E90-A250-63929189F019}" dt="2019-08-05T08:25:25.897" v="106" actId="20577"/>
          <ac:spMkLst>
            <pc:docMk/>
            <pc:sldMk cId="0" sldId="257"/>
            <ac:spMk id="1048588" creationId="{00000000-0000-0000-0000-000000000000}"/>
          </ac:spMkLst>
        </pc:spChg>
      </pc:sldChg>
      <pc:sldChg chg="modSp">
        <pc:chgData name="bkln" userId="79c756a7-db51-4c13-acb8-09af8b0253b9" providerId="ADAL" clId="{73371D51-8D0E-4E90-A250-63929189F019}" dt="2019-08-05T08:27:19.495" v="114" actId="122"/>
        <pc:sldMkLst>
          <pc:docMk/>
          <pc:sldMk cId="2526685059" sldId="286"/>
        </pc:sldMkLst>
        <pc:spChg chg="mod">
          <ac:chgData name="bkln" userId="79c756a7-db51-4c13-acb8-09af8b0253b9" providerId="ADAL" clId="{73371D51-8D0E-4E90-A250-63929189F019}" dt="2019-08-05T07:43:23.099" v="50" actId="207"/>
          <ac:spMkLst>
            <pc:docMk/>
            <pc:sldMk cId="2526685059" sldId="286"/>
            <ac:spMk id="2" creationId="{EB0FA5B6-AA6F-4D8B-97E7-E22A41E29161}"/>
          </ac:spMkLst>
        </pc:spChg>
        <pc:graphicFrameChg chg="mod modGraphic">
          <ac:chgData name="bkln" userId="79c756a7-db51-4c13-acb8-09af8b0253b9" providerId="ADAL" clId="{73371D51-8D0E-4E90-A250-63929189F019}" dt="2019-08-05T08:27:19.495" v="114" actId="122"/>
          <ac:graphicFrameMkLst>
            <pc:docMk/>
            <pc:sldMk cId="2526685059" sldId="286"/>
            <ac:graphicFrameMk id="4" creationId="{3E5E126D-51F8-49FB-AC91-F837B81854F2}"/>
          </ac:graphicFrameMkLst>
        </pc:graphicFrameChg>
      </pc:sldChg>
      <pc:sldChg chg="modSp">
        <pc:chgData name="bkln" userId="79c756a7-db51-4c13-acb8-09af8b0253b9" providerId="ADAL" clId="{73371D51-8D0E-4E90-A250-63929189F019}" dt="2019-08-05T08:27:14.855" v="113" actId="122"/>
        <pc:sldMkLst>
          <pc:docMk/>
          <pc:sldMk cId="3412534911" sldId="287"/>
        </pc:sldMkLst>
        <pc:graphicFrameChg chg="modGraphic">
          <ac:chgData name="bkln" userId="79c756a7-db51-4c13-acb8-09af8b0253b9" providerId="ADAL" clId="{73371D51-8D0E-4E90-A250-63929189F019}" dt="2019-08-05T08:27:14.855" v="113" actId="122"/>
          <ac:graphicFrameMkLst>
            <pc:docMk/>
            <pc:sldMk cId="3412534911" sldId="287"/>
            <ac:graphicFrameMk id="4" creationId="{98D9BB68-6D83-4704-B4EE-B34B8F1DF31A}"/>
          </ac:graphicFrameMkLst>
        </pc:graphicFrameChg>
        <pc:graphicFrameChg chg="modGraphic">
          <ac:chgData name="bkln" userId="79c756a7-db51-4c13-acb8-09af8b0253b9" providerId="ADAL" clId="{73371D51-8D0E-4E90-A250-63929189F019}" dt="2019-08-05T07:42:18.701" v="20" actId="20577"/>
          <ac:graphicFrameMkLst>
            <pc:docMk/>
            <pc:sldMk cId="3412534911" sldId="287"/>
            <ac:graphicFrameMk id="5" creationId="{954407E1-1FEF-4B26-A56A-97D8531AB938}"/>
          </ac:graphicFrameMkLst>
        </pc:graphicFrameChg>
      </pc:sldChg>
      <pc:sldChg chg="modSp">
        <pc:chgData name="bkln" userId="79c756a7-db51-4c13-acb8-09af8b0253b9" providerId="ADAL" clId="{73371D51-8D0E-4E90-A250-63929189F019}" dt="2019-08-05T08:27:08.046" v="112" actId="122"/>
        <pc:sldMkLst>
          <pc:docMk/>
          <pc:sldMk cId="2160815277" sldId="288"/>
        </pc:sldMkLst>
        <pc:graphicFrameChg chg="modGraphic">
          <ac:chgData name="bkln" userId="79c756a7-db51-4c13-acb8-09af8b0253b9" providerId="ADAL" clId="{73371D51-8D0E-4E90-A250-63929189F019}" dt="2019-08-05T08:27:08.046" v="112" actId="122"/>
          <ac:graphicFrameMkLst>
            <pc:docMk/>
            <pc:sldMk cId="2160815277" sldId="288"/>
            <ac:graphicFrameMk id="4" creationId="{FBB7C538-0F6F-48C9-93CB-B781235CC71D}"/>
          </ac:graphicFrameMkLst>
        </pc:graphicFrameChg>
        <pc:graphicFrameChg chg="modGraphic">
          <ac:chgData name="bkln" userId="79c756a7-db51-4c13-acb8-09af8b0253b9" providerId="ADAL" clId="{73371D51-8D0E-4E90-A250-63929189F019}" dt="2019-08-05T07:42:23.381" v="23" actId="20577"/>
          <ac:graphicFrameMkLst>
            <pc:docMk/>
            <pc:sldMk cId="2160815277" sldId="288"/>
            <ac:graphicFrameMk id="5" creationId="{4F22F74C-474F-47B2-A83F-67F321196604}"/>
          </ac:graphicFrameMkLst>
        </pc:graphicFrameChg>
      </pc:sldChg>
      <pc:sldChg chg="modSp">
        <pc:chgData name="bkln" userId="79c756a7-db51-4c13-acb8-09af8b0253b9" providerId="ADAL" clId="{73371D51-8D0E-4E90-A250-63929189F019}" dt="2019-08-05T08:27:04.318" v="111" actId="122"/>
        <pc:sldMkLst>
          <pc:docMk/>
          <pc:sldMk cId="1273580410" sldId="289"/>
        </pc:sldMkLst>
        <pc:graphicFrameChg chg="modGraphic">
          <ac:chgData name="bkln" userId="79c756a7-db51-4c13-acb8-09af8b0253b9" providerId="ADAL" clId="{73371D51-8D0E-4E90-A250-63929189F019}" dt="2019-08-05T08:27:04.318" v="111" actId="122"/>
          <ac:graphicFrameMkLst>
            <pc:docMk/>
            <pc:sldMk cId="1273580410" sldId="289"/>
            <ac:graphicFrameMk id="4" creationId="{5EB5F14A-AB19-4B27-9B34-28AE1CA34ECE}"/>
          </ac:graphicFrameMkLst>
        </pc:graphicFrameChg>
        <pc:graphicFrameChg chg="modGraphic">
          <ac:chgData name="bkln" userId="79c756a7-db51-4c13-acb8-09af8b0253b9" providerId="ADAL" clId="{73371D51-8D0E-4E90-A250-63929189F019}" dt="2019-08-05T07:42:28.625" v="26" actId="20577"/>
          <ac:graphicFrameMkLst>
            <pc:docMk/>
            <pc:sldMk cId="1273580410" sldId="289"/>
            <ac:graphicFrameMk id="5" creationId="{D14147C8-C7B6-4B91-BA30-206E3047503C}"/>
          </ac:graphicFrameMkLst>
        </pc:graphicFrameChg>
      </pc:sldChg>
      <pc:sldChg chg="modSp">
        <pc:chgData name="bkln" userId="79c756a7-db51-4c13-acb8-09af8b0253b9" providerId="ADAL" clId="{73371D51-8D0E-4E90-A250-63929189F019}" dt="2019-08-05T07:46:21.216" v="103" actId="113"/>
        <pc:sldMkLst>
          <pc:docMk/>
          <pc:sldMk cId="446989927" sldId="291"/>
        </pc:sldMkLst>
        <pc:spChg chg="mod">
          <ac:chgData name="bkln" userId="79c756a7-db51-4c13-acb8-09af8b0253b9" providerId="ADAL" clId="{73371D51-8D0E-4E90-A250-63929189F019}" dt="2019-08-05T07:46:21.216" v="103" actId="113"/>
          <ac:spMkLst>
            <pc:docMk/>
            <pc:sldMk cId="446989927" sldId="291"/>
            <ac:spMk id="2" creationId="{F348105E-ABA9-4B3B-89F3-C6C0DA816F75}"/>
          </ac:spMkLst>
        </pc:spChg>
        <pc:graphicFrameChg chg="modGraphic">
          <ac:chgData name="bkln" userId="79c756a7-db51-4c13-acb8-09af8b0253b9" providerId="ADAL" clId="{73371D51-8D0E-4E90-A250-63929189F019}" dt="2019-08-05T07:42:36.447" v="31" actId="20577"/>
          <ac:graphicFrameMkLst>
            <pc:docMk/>
            <pc:sldMk cId="446989927" sldId="291"/>
            <ac:graphicFrameMk id="5" creationId="{B67F0CD9-D3D8-48EB-ABE8-B38EC20205AB}"/>
          </ac:graphicFrameMkLst>
        </pc:graphicFrameChg>
      </pc:sldChg>
      <pc:sldChg chg="modSp">
        <pc:chgData name="bkln" userId="79c756a7-db51-4c13-acb8-09af8b0253b9" providerId="ADAL" clId="{73371D51-8D0E-4E90-A250-63929189F019}" dt="2019-08-05T07:42:44.183" v="38" actId="20577"/>
        <pc:sldMkLst>
          <pc:docMk/>
          <pc:sldMk cId="2117703281" sldId="294"/>
        </pc:sldMkLst>
        <pc:graphicFrameChg chg="modGraphic">
          <ac:chgData name="bkln" userId="79c756a7-db51-4c13-acb8-09af8b0253b9" providerId="ADAL" clId="{73371D51-8D0E-4E90-A250-63929189F019}" dt="2019-08-05T07:42:44.183" v="38" actId="20577"/>
          <ac:graphicFrameMkLst>
            <pc:docMk/>
            <pc:sldMk cId="2117703281" sldId="294"/>
            <ac:graphicFrameMk id="5" creationId="{5EF7C5A4-FB68-4B9E-835D-7F89C73EE917}"/>
          </ac:graphicFrameMkLst>
        </pc:graphicFrameChg>
      </pc:sldChg>
      <pc:sldChg chg="modSp">
        <pc:chgData name="bkln" userId="79c756a7-db51-4c13-acb8-09af8b0253b9" providerId="ADAL" clId="{73371D51-8D0E-4E90-A250-63929189F019}" dt="2019-08-05T07:46:06.184" v="101" actId="113"/>
        <pc:sldMkLst>
          <pc:docMk/>
          <pc:sldMk cId="3398388483" sldId="295"/>
        </pc:sldMkLst>
        <pc:spChg chg="mod">
          <ac:chgData name="bkln" userId="79c756a7-db51-4c13-acb8-09af8b0253b9" providerId="ADAL" clId="{73371D51-8D0E-4E90-A250-63929189F019}" dt="2019-08-05T07:46:06.184" v="101" actId="113"/>
          <ac:spMkLst>
            <pc:docMk/>
            <pc:sldMk cId="3398388483" sldId="295"/>
            <ac:spMk id="2" creationId="{D6F6A9F8-906E-4727-A3B2-B33CE3476868}"/>
          </ac:spMkLst>
        </pc:spChg>
        <pc:graphicFrameChg chg="modGraphic">
          <ac:chgData name="bkln" userId="79c756a7-db51-4c13-acb8-09af8b0253b9" providerId="ADAL" clId="{73371D51-8D0E-4E90-A250-63929189F019}" dt="2019-08-05T07:43:38.822" v="54" actId="20577"/>
          <ac:graphicFrameMkLst>
            <pc:docMk/>
            <pc:sldMk cId="3398388483" sldId="295"/>
            <ac:graphicFrameMk id="8" creationId="{CF33F901-A05B-4D16-95CD-F31DB19E0548}"/>
          </ac:graphicFrameMkLst>
        </pc:graphicFrameChg>
      </pc:sldChg>
      <pc:sldChg chg="modSp">
        <pc:chgData name="bkln" userId="79c756a7-db51-4c13-acb8-09af8b0253b9" providerId="ADAL" clId="{73371D51-8D0E-4E90-A250-63929189F019}" dt="2019-08-05T07:45:59.647" v="99" actId="113"/>
        <pc:sldMkLst>
          <pc:docMk/>
          <pc:sldMk cId="1405587261" sldId="296"/>
        </pc:sldMkLst>
        <pc:spChg chg="mod">
          <ac:chgData name="bkln" userId="79c756a7-db51-4c13-acb8-09af8b0253b9" providerId="ADAL" clId="{73371D51-8D0E-4E90-A250-63929189F019}" dt="2019-08-05T07:45:59.647" v="99" actId="113"/>
          <ac:spMkLst>
            <pc:docMk/>
            <pc:sldMk cId="1405587261" sldId="296"/>
            <ac:spMk id="2" creationId="{F3B5C9B9-15F6-46C1-97E3-E0B1C09B817F}"/>
          </ac:spMkLst>
        </pc:spChg>
        <pc:graphicFrameChg chg="modGraphic">
          <ac:chgData name="bkln" userId="79c756a7-db51-4c13-acb8-09af8b0253b9" providerId="ADAL" clId="{73371D51-8D0E-4E90-A250-63929189F019}" dt="2019-08-05T07:43:47.775" v="58" actId="20577"/>
          <ac:graphicFrameMkLst>
            <pc:docMk/>
            <pc:sldMk cId="1405587261" sldId="296"/>
            <ac:graphicFrameMk id="4" creationId="{26D1D01D-B61F-4A91-8C3B-755D491A64CF}"/>
          </ac:graphicFrameMkLst>
        </pc:graphicFrameChg>
        <pc:graphicFrameChg chg="modGraphic">
          <ac:chgData name="bkln" userId="79c756a7-db51-4c13-acb8-09af8b0253b9" providerId="ADAL" clId="{73371D51-8D0E-4E90-A250-63929189F019}" dt="2019-08-05T07:45:50.909" v="97" actId="207"/>
          <ac:graphicFrameMkLst>
            <pc:docMk/>
            <pc:sldMk cId="1405587261" sldId="296"/>
            <ac:graphicFrameMk id="6" creationId="{2ADC0562-EC96-4D1B-9408-54D262D48AA2}"/>
          </ac:graphicFrameMkLst>
        </pc:graphicFrameChg>
      </pc:sldChg>
      <pc:sldChg chg="modSp">
        <pc:chgData name="bkln" userId="79c756a7-db51-4c13-acb8-09af8b0253b9" providerId="ADAL" clId="{73371D51-8D0E-4E90-A250-63929189F019}" dt="2019-08-05T08:26:46.342" v="110" actId="122"/>
        <pc:sldMkLst>
          <pc:docMk/>
          <pc:sldMk cId="3691234318" sldId="297"/>
        </pc:sldMkLst>
        <pc:graphicFrameChg chg="modGraphic">
          <ac:chgData name="bkln" userId="79c756a7-db51-4c13-acb8-09af8b0253b9" providerId="ADAL" clId="{73371D51-8D0E-4E90-A250-63929189F019}" dt="2019-08-05T08:26:46.342" v="110" actId="122"/>
          <ac:graphicFrameMkLst>
            <pc:docMk/>
            <pc:sldMk cId="3691234318" sldId="297"/>
            <ac:graphicFrameMk id="4" creationId="{7F35CD86-D12B-488D-B986-4EFFF1B6C7E3}"/>
          </ac:graphicFrameMkLst>
        </pc:graphicFrameChg>
        <pc:graphicFrameChg chg="modGraphic">
          <ac:chgData name="bkln" userId="79c756a7-db51-4c13-acb8-09af8b0253b9" providerId="ADAL" clId="{73371D51-8D0E-4E90-A250-63929189F019}" dt="2019-08-05T07:45:30.581" v="88" actId="20577"/>
          <ac:graphicFrameMkLst>
            <pc:docMk/>
            <pc:sldMk cId="3691234318" sldId="297"/>
            <ac:graphicFrameMk id="6" creationId="{99D5F350-4B07-440A-9845-12D6A4F5B2AE}"/>
          </ac:graphicFrameMkLst>
        </pc:graphicFrameChg>
      </pc:sldChg>
      <pc:sldChg chg="modSp">
        <pc:chgData name="bkln" userId="79c756a7-db51-4c13-acb8-09af8b0253b9" providerId="ADAL" clId="{73371D51-8D0E-4E90-A250-63929189F019}" dt="2019-08-05T08:26:34.702" v="108" actId="122"/>
        <pc:sldMkLst>
          <pc:docMk/>
          <pc:sldMk cId="3134559160" sldId="298"/>
        </pc:sldMkLst>
        <pc:graphicFrameChg chg="modGraphic">
          <ac:chgData name="bkln" userId="79c756a7-db51-4c13-acb8-09af8b0253b9" providerId="ADAL" clId="{73371D51-8D0E-4E90-A250-63929189F019}" dt="2019-08-05T08:26:34.702" v="108" actId="122"/>
          <ac:graphicFrameMkLst>
            <pc:docMk/>
            <pc:sldMk cId="3134559160" sldId="298"/>
            <ac:graphicFrameMk id="4" creationId="{C57033E5-F556-4635-951F-030A0F8C7FF1}"/>
          </ac:graphicFrameMkLst>
        </pc:graphicFrameChg>
        <pc:graphicFrameChg chg="modGraphic">
          <ac:chgData name="bkln" userId="79c756a7-db51-4c13-acb8-09af8b0253b9" providerId="ADAL" clId="{73371D51-8D0E-4E90-A250-63929189F019}" dt="2019-08-05T07:45:35.431" v="93" actId="20577"/>
          <ac:graphicFrameMkLst>
            <pc:docMk/>
            <pc:sldMk cId="3134559160" sldId="298"/>
            <ac:graphicFrameMk id="5" creationId="{96CDD8FE-514F-405F-A2F5-695E4963D13C}"/>
          </ac:graphicFrameMkLst>
        </pc:graphicFrameChg>
      </pc:sldChg>
      <pc:sldChg chg="modSp">
        <pc:chgData name="bkln" userId="79c756a7-db51-4c13-acb8-09af8b0253b9" providerId="ADAL" clId="{73371D51-8D0E-4E90-A250-63929189F019}" dt="2019-08-05T07:45:23.144" v="85" actId="113"/>
        <pc:sldMkLst>
          <pc:docMk/>
          <pc:sldMk cId="1474155395" sldId="299"/>
        </pc:sldMkLst>
        <pc:spChg chg="mod">
          <ac:chgData name="bkln" userId="79c756a7-db51-4c13-acb8-09af8b0253b9" providerId="ADAL" clId="{73371D51-8D0E-4E90-A250-63929189F019}" dt="2019-08-05T07:45:23.144" v="85" actId="113"/>
          <ac:spMkLst>
            <pc:docMk/>
            <pc:sldMk cId="1474155395" sldId="299"/>
            <ac:spMk id="2" creationId="{9EDDCD41-86C1-4A42-9779-71474FD7CDFF}"/>
          </ac:spMkLst>
        </pc:spChg>
        <pc:graphicFrameChg chg="modGraphic">
          <ac:chgData name="bkln" userId="79c756a7-db51-4c13-acb8-09af8b0253b9" providerId="ADAL" clId="{73371D51-8D0E-4E90-A250-63929189F019}" dt="2019-08-05T07:44:07.616" v="68" actId="20577"/>
          <ac:graphicFrameMkLst>
            <pc:docMk/>
            <pc:sldMk cId="1474155395" sldId="299"/>
            <ac:graphicFrameMk id="4" creationId="{AE0CAA42-BB9F-4148-BD8C-44BA9E3B401E}"/>
          </ac:graphicFrameMkLst>
        </pc:graphicFrameChg>
        <pc:graphicFrameChg chg="modGraphic">
          <ac:chgData name="bkln" userId="79c756a7-db51-4c13-acb8-09af8b0253b9" providerId="ADAL" clId="{73371D51-8D0E-4E90-A250-63929189F019}" dt="2019-08-05T07:41:56.300" v="8" actId="207"/>
          <ac:graphicFrameMkLst>
            <pc:docMk/>
            <pc:sldMk cId="1474155395" sldId="299"/>
            <ac:graphicFrameMk id="5" creationId="{2265F16A-625A-4A8C-88E8-33BA100A91C5}"/>
          </ac:graphicFrameMkLst>
        </pc:graphicFrameChg>
      </pc:sldChg>
      <pc:sldChg chg="modSp">
        <pc:chgData name="bkln" userId="79c756a7-db51-4c13-acb8-09af8b0253b9" providerId="ADAL" clId="{73371D51-8D0E-4E90-A250-63929189F019}" dt="2019-08-05T07:45:14.318" v="83" actId="207"/>
        <pc:sldMkLst>
          <pc:docMk/>
          <pc:sldMk cId="1776231101" sldId="300"/>
        </pc:sldMkLst>
        <pc:spChg chg="mod">
          <ac:chgData name="bkln" userId="79c756a7-db51-4c13-acb8-09af8b0253b9" providerId="ADAL" clId="{73371D51-8D0E-4E90-A250-63929189F019}" dt="2019-08-05T07:45:14.318" v="83" actId="207"/>
          <ac:spMkLst>
            <pc:docMk/>
            <pc:sldMk cId="1776231101" sldId="300"/>
            <ac:spMk id="2" creationId="{08C1F4F2-4F8B-4538-A3CB-D52D7CECCADE}"/>
          </ac:spMkLst>
        </pc:spChg>
        <pc:graphicFrameChg chg="modGraphic">
          <ac:chgData name="bkln" userId="79c756a7-db51-4c13-acb8-09af8b0253b9" providerId="ADAL" clId="{73371D51-8D0E-4E90-A250-63929189F019}" dt="2019-08-05T07:44:28.217" v="72" actId="255"/>
          <ac:graphicFrameMkLst>
            <pc:docMk/>
            <pc:sldMk cId="1776231101" sldId="300"/>
            <ac:graphicFrameMk id="4" creationId="{C6557213-7242-402E-88BF-2B00AE231556}"/>
          </ac:graphicFrameMkLst>
        </pc:graphicFrameChg>
      </pc:sldChg>
      <pc:sldChg chg="modSp">
        <pc:chgData name="bkln" userId="79c756a7-db51-4c13-acb8-09af8b0253b9" providerId="ADAL" clId="{73371D51-8D0E-4E90-A250-63929189F019}" dt="2019-08-05T07:45:06.680" v="81" actId="113"/>
        <pc:sldMkLst>
          <pc:docMk/>
          <pc:sldMk cId="2382468743" sldId="301"/>
        </pc:sldMkLst>
        <pc:spChg chg="mod">
          <ac:chgData name="bkln" userId="79c756a7-db51-4c13-acb8-09af8b0253b9" providerId="ADAL" clId="{73371D51-8D0E-4E90-A250-63929189F019}" dt="2019-08-05T07:45:06.680" v="81" actId="113"/>
          <ac:spMkLst>
            <pc:docMk/>
            <pc:sldMk cId="2382468743" sldId="301"/>
            <ac:spMk id="2" creationId="{9D21E190-C310-4B3A-96DD-892D00E99A70}"/>
          </ac:spMkLst>
        </pc:spChg>
        <pc:graphicFrameChg chg="modGraphic">
          <ac:chgData name="bkln" userId="79c756a7-db51-4c13-acb8-09af8b0253b9" providerId="ADAL" clId="{73371D51-8D0E-4E90-A250-63929189F019}" dt="2019-08-05T07:44:52.466" v="80" actId="255"/>
          <ac:graphicFrameMkLst>
            <pc:docMk/>
            <pc:sldMk cId="2382468743" sldId="301"/>
            <ac:graphicFrameMk id="4" creationId="{8E249ED1-CF48-4BB3-A160-03BF3D613896}"/>
          </ac:graphicFrameMkLst>
        </pc:graphicFrameChg>
      </pc:sldChg>
      <pc:sldChg chg="modSp">
        <pc:chgData name="bkln" userId="79c756a7-db51-4c13-acb8-09af8b0253b9" providerId="ADAL" clId="{73371D51-8D0E-4E90-A250-63929189F019}" dt="2019-08-05T07:44:41.905" v="77" actId="255"/>
        <pc:sldMkLst>
          <pc:docMk/>
          <pc:sldMk cId="99029155" sldId="303"/>
        </pc:sldMkLst>
        <pc:graphicFrameChg chg="modGraphic">
          <ac:chgData name="bkln" userId="79c756a7-db51-4c13-acb8-09af8b0253b9" providerId="ADAL" clId="{73371D51-8D0E-4E90-A250-63929189F019}" dt="2019-08-05T07:44:41.905" v="77" actId="255"/>
          <ac:graphicFrameMkLst>
            <pc:docMk/>
            <pc:sldMk cId="99029155" sldId="303"/>
            <ac:graphicFrameMk id="5" creationId="{67FFBC6D-D4F0-4D42-8EDB-9D9CD36C364C}"/>
          </ac:graphicFrameMkLst>
        </pc:graphicFrameChg>
      </pc:sldChg>
      <pc:sldChg chg="modSp add">
        <pc:chgData name="bkln" userId="79c756a7-db51-4c13-acb8-09af8b0253b9" providerId="ADAL" clId="{73371D51-8D0E-4E90-A250-63929189F019}" dt="2019-08-06T09:00:50.892" v="221" actId="20577"/>
        <pc:sldMkLst>
          <pc:docMk/>
          <pc:sldMk cId="1441556773" sldId="304"/>
        </pc:sldMkLst>
        <pc:spChg chg="mod">
          <ac:chgData name="bkln" userId="79c756a7-db51-4c13-acb8-09af8b0253b9" providerId="ADAL" clId="{73371D51-8D0E-4E90-A250-63929189F019}" dt="2019-08-06T09:00:05.804" v="218" actId="313"/>
          <ac:spMkLst>
            <pc:docMk/>
            <pc:sldMk cId="1441556773" sldId="304"/>
            <ac:spMk id="2" creationId="{9D21E190-C310-4B3A-96DD-892D00E99A70}"/>
          </ac:spMkLst>
        </pc:spChg>
        <pc:graphicFrameChg chg="mod modGraphic">
          <ac:chgData name="bkln" userId="79c756a7-db51-4c13-acb8-09af8b0253b9" providerId="ADAL" clId="{73371D51-8D0E-4E90-A250-63929189F019}" dt="2019-08-06T09:00:50.892" v="221" actId="20577"/>
          <ac:graphicFrameMkLst>
            <pc:docMk/>
            <pc:sldMk cId="1441556773" sldId="304"/>
            <ac:graphicFrameMk id="4" creationId="{8E249ED1-CF48-4BB3-A160-03BF3D613896}"/>
          </ac:graphicFrameMkLst>
        </pc:graphicFrameChg>
      </pc:sldChg>
      <pc:sldChg chg="modSp add">
        <pc:chgData name="bkln" userId="79c756a7-db51-4c13-acb8-09af8b0253b9" providerId="ADAL" clId="{73371D51-8D0E-4E90-A250-63929189F019}" dt="2019-08-06T09:02:08.961" v="231" actId="20577"/>
        <pc:sldMkLst>
          <pc:docMk/>
          <pc:sldMk cId="3192306796" sldId="305"/>
        </pc:sldMkLst>
        <pc:graphicFrameChg chg="mod modGraphic">
          <ac:chgData name="bkln" userId="79c756a7-db51-4c13-acb8-09af8b0253b9" providerId="ADAL" clId="{73371D51-8D0E-4E90-A250-63929189F019}" dt="2019-08-06T09:02:08.961" v="231" actId="20577"/>
          <ac:graphicFrameMkLst>
            <pc:docMk/>
            <pc:sldMk cId="3192306796" sldId="305"/>
            <ac:graphicFrameMk id="4" creationId="{8E249ED1-CF48-4BB3-A160-03BF3D613896}"/>
          </ac:graphicFrameMkLst>
        </pc:graphicFrameChg>
      </pc:sldChg>
      <pc:sldChg chg="modSp add">
        <pc:chgData name="bkln" userId="79c756a7-db51-4c13-acb8-09af8b0253b9" providerId="ADAL" clId="{73371D51-8D0E-4E90-A250-63929189F019}" dt="2019-08-06T09:03:17.734" v="240" actId="14734"/>
        <pc:sldMkLst>
          <pc:docMk/>
          <pc:sldMk cId="3341264754" sldId="306"/>
        </pc:sldMkLst>
        <pc:graphicFrameChg chg="mod modGraphic">
          <ac:chgData name="bkln" userId="79c756a7-db51-4c13-acb8-09af8b0253b9" providerId="ADAL" clId="{73371D51-8D0E-4E90-A250-63929189F019}" dt="2019-08-06T09:03:17.734" v="240" actId="14734"/>
          <ac:graphicFrameMkLst>
            <pc:docMk/>
            <pc:sldMk cId="3341264754" sldId="306"/>
            <ac:graphicFrameMk id="4" creationId="{8E249ED1-CF48-4BB3-A160-03BF3D613896}"/>
          </ac:graphicFrameMkLst>
        </pc:graphicFrameChg>
      </pc:sldChg>
      <pc:sldChg chg="addSp delSp modSp add">
        <pc:chgData name="bkln" userId="79c756a7-db51-4c13-acb8-09af8b0253b9" providerId="ADAL" clId="{73371D51-8D0E-4E90-A250-63929189F019}" dt="2019-08-09T02:39:51.263" v="762" actId="14734"/>
        <pc:sldMkLst>
          <pc:docMk/>
          <pc:sldMk cId="1215780819" sldId="307"/>
        </pc:sldMkLst>
        <pc:spChg chg="mod">
          <ac:chgData name="bkln" userId="79c756a7-db51-4c13-acb8-09af8b0253b9" providerId="ADAL" clId="{73371D51-8D0E-4E90-A250-63929189F019}" dt="2019-08-06T09:04:20.108" v="250" actId="20577"/>
          <ac:spMkLst>
            <pc:docMk/>
            <pc:sldMk cId="1215780819" sldId="307"/>
            <ac:spMk id="2" creationId="{9D21E190-C310-4B3A-96DD-892D00E99A70}"/>
          </ac:spMkLst>
        </pc:spChg>
        <pc:graphicFrameChg chg="add del">
          <ac:chgData name="bkln" userId="79c756a7-db51-4c13-acb8-09af8b0253b9" providerId="ADAL" clId="{73371D51-8D0E-4E90-A250-63929189F019}" dt="2019-08-06T09:04:49.890" v="255"/>
          <ac:graphicFrameMkLst>
            <pc:docMk/>
            <pc:sldMk cId="1215780819" sldId="307"/>
            <ac:graphicFrameMk id="3" creationId="{0E940327-BB1C-4653-BDF4-8EE0E80BF294}"/>
          </ac:graphicFrameMkLst>
        </pc:graphicFrameChg>
        <pc:graphicFrameChg chg="add mod modGraphic">
          <ac:chgData name="bkln" userId="79c756a7-db51-4c13-acb8-09af8b0253b9" providerId="ADAL" clId="{73371D51-8D0E-4E90-A250-63929189F019}" dt="2019-08-09T02:39:51.263" v="762" actId="14734"/>
          <ac:graphicFrameMkLst>
            <pc:docMk/>
            <pc:sldMk cId="1215780819" sldId="307"/>
            <ac:graphicFrameMk id="3" creationId="{B1A5762A-B13D-434A-AB1D-2767DD1CF000}"/>
          </ac:graphicFrameMkLst>
        </pc:graphicFrameChg>
        <pc:graphicFrameChg chg="mod modGraphic">
          <ac:chgData name="bkln" userId="79c756a7-db51-4c13-acb8-09af8b0253b9" providerId="ADAL" clId="{73371D51-8D0E-4E90-A250-63929189F019}" dt="2019-08-09T02:02:28.120" v="692" actId="1076"/>
          <ac:graphicFrameMkLst>
            <pc:docMk/>
            <pc:sldMk cId="1215780819" sldId="307"/>
            <ac:graphicFrameMk id="4" creationId="{8E249ED1-CF48-4BB3-A160-03BF3D613896}"/>
          </ac:graphicFrameMkLst>
        </pc:graphicFrameChg>
        <pc:graphicFrameChg chg="add mod modGraphic">
          <ac:chgData name="bkln" userId="79c756a7-db51-4c13-acb8-09af8b0253b9" providerId="ADAL" clId="{73371D51-8D0E-4E90-A250-63929189F019}" dt="2019-08-09T02:02:17.944" v="690" actId="1076"/>
          <ac:graphicFrameMkLst>
            <pc:docMk/>
            <pc:sldMk cId="1215780819" sldId="307"/>
            <ac:graphicFrameMk id="5" creationId="{7C9D8BE9-45EB-4991-BA01-D34A7D58A1C4}"/>
          </ac:graphicFrameMkLst>
        </pc:graphicFrameChg>
      </pc:sldChg>
      <pc:sldChg chg="addSp delSp modSp add">
        <pc:chgData name="bkln" userId="79c756a7-db51-4c13-acb8-09af8b0253b9" providerId="ADAL" clId="{73371D51-8D0E-4E90-A250-63929189F019}" dt="2019-08-09T05:00:14.948" v="802" actId="14734"/>
        <pc:sldMkLst>
          <pc:docMk/>
          <pc:sldMk cId="1715247983" sldId="308"/>
        </pc:sldMkLst>
        <pc:spChg chg="mod">
          <ac:chgData name="bkln" userId="79c756a7-db51-4c13-acb8-09af8b0253b9" providerId="ADAL" clId="{73371D51-8D0E-4E90-A250-63929189F019}" dt="2019-08-06T09:06:26.033" v="304" actId="20577"/>
          <ac:spMkLst>
            <pc:docMk/>
            <pc:sldMk cId="1715247983" sldId="308"/>
            <ac:spMk id="2" creationId="{9D21E190-C310-4B3A-96DD-892D00E99A70}"/>
          </ac:spMkLst>
        </pc:spChg>
        <pc:spChg chg="add del">
          <ac:chgData name="bkln" userId="79c756a7-db51-4c13-acb8-09af8b0253b9" providerId="ADAL" clId="{73371D51-8D0E-4E90-A250-63929189F019}" dt="2019-08-09T04:49:34.425" v="764"/>
          <ac:spMkLst>
            <pc:docMk/>
            <pc:sldMk cId="1715247983" sldId="308"/>
            <ac:spMk id="3" creationId="{96B92561-F448-4D76-A753-3DB191916750}"/>
          </ac:spMkLst>
        </pc:spChg>
        <pc:graphicFrameChg chg="mod modGraphic">
          <ac:chgData name="bkln" userId="79c756a7-db51-4c13-acb8-09af8b0253b9" providerId="ADAL" clId="{73371D51-8D0E-4E90-A250-63929189F019}" dt="2019-08-09T04:59:56.029" v="799" actId="14100"/>
          <ac:graphicFrameMkLst>
            <pc:docMk/>
            <pc:sldMk cId="1715247983" sldId="308"/>
            <ac:graphicFrameMk id="4" creationId="{8E249ED1-CF48-4BB3-A160-03BF3D613896}"/>
          </ac:graphicFrameMkLst>
        </pc:graphicFrameChg>
        <pc:graphicFrameChg chg="add mod modGraphic">
          <ac:chgData name="bkln" userId="79c756a7-db51-4c13-acb8-09af8b0253b9" providerId="ADAL" clId="{73371D51-8D0E-4E90-A250-63929189F019}" dt="2019-08-09T05:00:03.541" v="800" actId="14100"/>
          <ac:graphicFrameMkLst>
            <pc:docMk/>
            <pc:sldMk cId="1715247983" sldId="308"/>
            <ac:graphicFrameMk id="5" creationId="{925AF759-A25E-45CB-B357-BAD951EAFC1A}"/>
          </ac:graphicFrameMkLst>
        </pc:graphicFrameChg>
        <pc:graphicFrameChg chg="add mod modGraphic">
          <ac:chgData name="bkln" userId="79c756a7-db51-4c13-acb8-09af8b0253b9" providerId="ADAL" clId="{73371D51-8D0E-4E90-A250-63929189F019}" dt="2019-08-09T05:00:14.948" v="802" actId="14734"/>
          <ac:graphicFrameMkLst>
            <pc:docMk/>
            <pc:sldMk cId="1715247983" sldId="308"/>
            <ac:graphicFrameMk id="6" creationId="{AEC92204-0395-400D-9593-AF9867984ED1}"/>
          </ac:graphicFrameMkLst>
        </pc:graphicFrameChg>
      </pc:sldChg>
      <pc:sldChg chg="modSp add del">
        <pc:chgData name="bkln" userId="79c756a7-db51-4c13-acb8-09af8b0253b9" providerId="ADAL" clId="{73371D51-8D0E-4E90-A250-63929189F019}" dt="2019-08-09T04:50:21.941" v="772" actId="2696"/>
        <pc:sldMkLst>
          <pc:docMk/>
          <pc:sldMk cId="2729249318" sldId="309"/>
        </pc:sldMkLst>
        <pc:graphicFrameChg chg="mod modGraphic">
          <ac:chgData name="bkln" userId="79c756a7-db51-4c13-acb8-09af8b0253b9" providerId="ADAL" clId="{73371D51-8D0E-4E90-A250-63929189F019}" dt="2019-08-09T04:49:43.840" v="765"/>
          <ac:graphicFrameMkLst>
            <pc:docMk/>
            <pc:sldMk cId="2729249318" sldId="309"/>
            <ac:graphicFrameMk id="4" creationId="{8E249ED1-CF48-4BB3-A160-03BF3D613896}"/>
          </ac:graphicFrameMkLst>
        </pc:graphicFrameChg>
      </pc:sldChg>
      <pc:sldChg chg="addSp modSp add">
        <pc:chgData name="bkln" userId="79c756a7-db51-4c13-acb8-09af8b0253b9" providerId="ADAL" clId="{73371D51-8D0E-4E90-A250-63929189F019}" dt="2019-08-09T05:00:31.109" v="804" actId="14100"/>
        <pc:sldMkLst>
          <pc:docMk/>
          <pc:sldMk cId="3238942140" sldId="310"/>
        </pc:sldMkLst>
        <pc:graphicFrameChg chg="add mod modGraphic">
          <ac:chgData name="bkln" userId="79c756a7-db51-4c13-acb8-09af8b0253b9" providerId="ADAL" clId="{73371D51-8D0E-4E90-A250-63929189F019}" dt="2019-08-09T05:00:31.109" v="804" actId="14100"/>
          <ac:graphicFrameMkLst>
            <pc:docMk/>
            <pc:sldMk cId="3238942140" sldId="310"/>
            <ac:graphicFrameMk id="3" creationId="{4A2EC2DB-99B6-4A4E-BE6F-DCA214468F84}"/>
          </ac:graphicFrameMkLst>
        </pc:graphicFrameChg>
        <pc:graphicFrameChg chg="mod modGraphic">
          <ac:chgData name="bkln" userId="79c756a7-db51-4c13-acb8-09af8b0253b9" providerId="ADAL" clId="{73371D51-8D0E-4E90-A250-63929189F019}" dt="2019-08-09T05:00:28.245" v="803" actId="14100"/>
          <ac:graphicFrameMkLst>
            <pc:docMk/>
            <pc:sldMk cId="3238942140" sldId="310"/>
            <ac:graphicFrameMk id="4" creationId="{8E249ED1-CF48-4BB3-A160-03BF3D613896}"/>
          </ac:graphicFrameMkLst>
        </pc:graphicFrameChg>
      </pc:sldChg>
      <pc:sldChg chg="modSp add del">
        <pc:chgData name="bkln" userId="79c756a7-db51-4c13-acb8-09af8b0253b9" providerId="ADAL" clId="{73371D51-8D0E-4E90-A250-63929189F019}" dt="2019-08-09T04:58:48.503" v="786" actId="2696"/>
        <pc:sldMkLst>
          <pc:docMk/>
          <pc:sldMk cId="1697194096" sldId="311"/>
        </pc:sldMkLst>
        <pc:graphicFrameChg chg="mod modGraphic">
          <ac:chgData name="bkln" userId="79c756a7-db51-4c13-acb8-09af8b0253b9" providerId="ADAL" clId="{73371D51-8D0E-4E90-A250-63929189F019}" dt="2019-08-09T04:58:19.086" v="779"/>
          <ac:graphicFrameMkLst>
            <pc:docMk/>
            <pc:sldMk cId="1697194096" sldId="311"/>
            <ac:graphicFrameMk id="4" creationId="{8E249ED1-CF48-4BB3-A160-03BF3D613896}"/>
          </ac:graphicFrameMkLst>
        </pc:graphicFrameChg>
      </pc:sldChg>
      <pc:sldChg chg="addSp delSp modSp add del ord">
        <pc:chgData name="bkln" userId="79c756a7-db51-4c13-acb8-09af8b0253b9" providerId="ADAL" clId="{73371D51-8D0E-4E90-A250-63929189F019}" dt="2019-08-09T02:37:49.638" v="759" actId="2696"/>
        <pc:sldMkLst>
          <pc:docMk/>
          <pc:sldMk cId="2782117991" sldId="312"/>
        </pc:sldMkLst>
        <pc:spChg chg="add mod">
          <ac:chgData name="bkln" userId="79c756a7-db51-4c13-acb8-09af8b0253b9" providerId="ADAL" clId="{73371D51-8D0E-4E90-A250-63929189F019}" dt="2019-08-09T02:01:14.714" v="682"/>
          <ac:spMkLst>
            <pc:docMk/>
            <pc:sldMk cId="2782117991" sldId="312"/>
            <ac:spMk id="3" creationId="{E679F5E7-4160-4BA8-8966-6F75C7D67686}"/>
          </ac:spMkLst>
        </pc:spChg>
        <pc:graphicFrameChg chg="del mod modGraphic">
          <ac:chgData name="bkln" userId="79c756a7-db51-4c13-acb8-09af8b0253b9" providerId="ADAL" clId="{73371D51-8D0E-4E90-A250-63929189F019}" dt="2019-08-09T02:01:14.714" v="682"/>
          <ac:graphicFrameMkLst>
            <pc:docMk/>
            <pc:sldMk cId="2782117991" sldId="312"/>
            <ac:graphicFrameMk id="4" creationId="{8E249ED1-CF48-4BB3-A160-03BF3D613896}"/>
          </ac:graphicFrameMkLst>
        </pc:graphicFrameChg>
      </pc:sldChg>
      <pc:sldChg chg="addSp delSp modSp add">
        <pc:chgData name="bkln" userId="79c756a7-db51-4c13-acb8-09af8b0253b9" providerId="ADAL" clId="{73371D51-8D0E-4E90-A250-63929189F019}" dt="2019-08-09T04:59:05.196" v="789" actId="14734"/>
        <pc:sldMkLst>
          <pc:docMk/>
          <pc:sldMk cId="3829256548" sldId="314"/>
        </pc:sldMkLst>
        <pc:spChg chg="mod">
          <ac:chgData name="bkln" userId="79c756a7-db51-4c13-acb8-09af8b0253b9" providerId="ADAL" clId="{73371D51-8D0E-4E90-A250-63929189F019}" dt="2019-08-07T01:06:12.115" v="387" actId="113"/>
          <ac:spMkLst>
            <pc:docMk/>
            <pc:sldMk cId="3829256548" sldId="314"/>
            <ac:spMk id="2" creationId="{E58DF700-C9D8-48CB-8473-A95E95C9E47E}"/>
          </ac:spMkLst>
        </pc:spChg>
        <pc:spChg chg="del">
          <ac:chgData name="bkln" userId="79c756a7-db51-4c13-acb8-09af8b0253b9" providerId="ADAL" clId="{73371D51-8D0E-4E90-A250-63929189F019}" dt="2019-08-07T01:03:48.729" v="366"/>
          <ac:spMkLst>
            <pc:docMk/>
            <pc:sldMk cId="3829256548" sldId="314"/>
            <ac:spMk id="3" creationId="{1063649B-6DD4-46CE-B303-30505511FC3E}"/>
          </ac:spMkLst>
        </pc:spChg>
        <pc:spChg chg="add del mod">
          <ac:chgData name="bkln" userId="79c756a7-db51-4c13-acb8-09af8b0253b9" providerId="ADAL" clId="{73371D51-8D0E-4E90-A250-63929189F019}" dt="2019-08-07T01:05:25.741" v="376" actId="478"/>
          <ac:spMkLst>
            <pc:docMk/>
            <pc:sldMk cId="3829256548" sldId="314"/>
            <ac:spMk id="7" creationId="{E787B79B-F313-4F01-87DA-E689342F20C0}"/>
          </ac:spMkLst>
        </pc:spChg>
        <pc:spChg chg="add del mod">
          <ac:chgData name="bkln" userId="79c756a7-db51-4c13-acb8-09af8b0253b9" providerId="ADAL" clId="{73371D51-8D0E-4E90-A250-63929189F019}" dt="2019-08-07T01:05:39.383" v="378" actId="478"/>
          <ac:spMkLst>
            <pc:docMk/>
            <pc:sldMk cId="3829256548" sldId="314"/>
            <ac:spMk id="9" creationId="{8C8E6B42-1B35-44D5-8320-D54918858667}"/>
          </ac:spMkLst>
        </pc:spChg>
        <pc:graphicFrameChg chg="add del mod modGraphic">
          <ac:chgData name="bkln" userId="79c756a7-db51-4c13-acb8-09af8b0253b9" providerId="ADAL" clId="{73371D51-8D0E-4E90-A250-63929189F019}" dt="2019-08-09T04:59:05.196" v="789" actId="14734"/>
          <ac:graphicFrameMkLst>
            <pc:docMk/>
            <pc:sldMk cId="3829256548" sldId="314"/>
            <ac:graphicFrameMk id="4" creationId="{F60A58BA-49E7-4C04-9731-D5F738F42A84}"/>
          </ac:graphicFrameMkLst>
        </pc:graphicFrameChg>
        <pc:graphicFrameChg chg="add mod modGraphic">
          <ac:chgData name="bkln" userId="79c756a7-db51-4c13-acb8-09af8b0253b9" providerId="ADAL" clId="{73371D51-8D0E-4E90-A250-63929189F019}" dt="2019-08-07T01:06:00.604" v="385" actId="20577"/>
          <ac:graphicFrameMkLst>
            <pc:docMk/>
            <pc:sldMk cId="3829256548" sldId="314"/>
            <ac:graphicFrameMk id="5" creationId="{3855E471-4DF7-464A-A280-F2DC93E02035}"/>
          </ac:graphicFrameMkLst>
        </pc:graphicFrameChg>
        <pc:graphicFrameChg chg="add mod">
          <ac:chgData name="bkln" userId="79c756a7-db51-4c13-acb8-09af8b0253b9" providerId="ADAL" clId="{73371D51-8D0E-4E90-A250-63929189F019}" dt="2019-08-09T01:32:10.972" v="429"/>
          <ac:graphicFrameMkLst>
            <pc:docMk/>
            <pc:sldMk cId="3829256548" sldId="314"/>
            <ac:graphicFrameMk id="6" creationId="{885643D1-8EDA-4452-AF17-3CACF0B3C81F}"/>
          </ac:graphicFrameMkLst>
        </pc:graphicFrameChg>
      </pc:sldChg>
      <pc:sldChg chg="addSp delSp modSp add del">
        <pc:chgData name="bkln" userId="79c756a7-db51-4c13-acb8-09af8b0253b9" providerId="ADAL" clId="{73371D51-8D0E-4E90-A250-63929189F019}" dt="2019-08-09T02:00:48.256" v="680" actId="2696"/>
        <pc:sldMkLst>
          <pc:docMk/>
          <pc:sldMk cId="820030364" sldId="315"/>
        </pc:sldMkLst>
        <pc:spChg chg="del">
          <ac:chgData name="bkln" userId="79c756a7-db51-4c13-acb8-09af8b0253b9" providerId="ADAL" clId="{73371D51-8D0E-4E90-A250-63929189F019}" dt="2019-08-07T01:07:05.030" v="390"/>
          <ac:spMkLst>
            <pc:docMk/>
            <pc:sldMk cId="820030364" sldId="315"/>
            <ac:spMk id="3" creationId="{7BFE6E9E-082B-4064-8EF3-50AAD57BA951}"/>
          </ac:spMkLst>
        </pc:spChg>
        <pc:graphicFrameChg chg="add mod modGraphic">
          <ac:chgData name="bkln" userId="79c756a7-db51-4c13-acb8-09af8b0253b9" providerId="ADAL" clId="{73371D51-8D0E-4E90-A250-63929189F019}" dt="2019-08-07T01:08:19.220" v="404" actId="20577"/>
          <ac:graphicFrameMkLst>
            <pc:docMk/>
            <pc:sldMk cId="820030364" sldId="315"/>
            <ac:graphicFrameMk id="4" creationId="{B88DBEE3-5012-44D1-A519-EECBE57D69DE}"/>
          </ac:graphicFrameMkLst>
        </pc:graphicFrameChg>
      </pc:sldChg>
      <pc:sldChg chg="addSp delSp modSp add">
        <pc:chgData name="bkln" userId="79c756a7-db51-4c13-acb8-09af8b0253b9" providerId="ADAL" clId="{73371D51-8D0E-4E90-A250-63929189F019}" dt="2019-08-07T01:12:59.481" v="427" actId="14100"/>
        <pc:sldMkLst>
          <pc:docMk/>
          <pc:sldMk cId="4144988270" sldId="316"/>
        </pc:sldMkLst>
        <pc:spChg chg="del">
          <ac:chgData name="bkln" userId="79c756a7-db51-4c13-acb8-09af8b0253b9" providerId="ADAL" clId="{73371D51-8D0E-4E90-A250-63929189F019}" dt="2019-08-07T01:11:14.035" v="418"/>
          <ac:spMkLst>
            <pc:docMk/>
            <pc:sldMk cId="4144988270" sldId="316"/>
            <ac:spMk id="3" creationId="{782CB80A-2772-45A6-9214-FC5063CD5424}"/>
          </ac:spMkLst>
        </pc:spChg>
        <pc:graphicFrameChg chg="add mod modGraphic">
          <ac:chgData name="bkln" userId="79c756a7-db51-4c13-acb8-09af8b0253b9" providerId="ADAL" clId="{73371D51-8D0E-4E90-A250-63929189F019}" dt="2019-08-07T01:12:59.481" v="427" actId="14100"/>
          <ac:graphicFrameMkLst>
            <pc:docMk/>
            <pc:sldMk cId="4144988270" sldId="316"/>
            <ac:graphicFrameMk id="4" creationId="{C9970076-AE39-4029-AB7E-D3E794C4278F}"/>
          </ac:graphicFrameMkLst>
        </pc:graphicFrameChg>
      </pc:sldChg>
      <pc:sldChg chg="addSp modSp add">
        <pc:chgData name="bkln" userId="79c756a7-db51-4c13-acb8-09af8b0253b9" providerId="ADAL" clId="{73371D51-8D0E-4E90-A250-63929189F019}" dt="2019-08-09T01:51:11.043" v="607"/>
        <pc:sldMkLst>
          <pc:docMk/>
          <pc:sldMk cId="2138396968" sldId="317"/>
        </pc:sldMkLst>
        <pc:spChg chg="mod">
          <ac:chgData name="bkln" userId="79c756a7-db51-4c13-acb8-09af8b0253b9" providerId="ADAL" clId="{73371D51-8D0E-4E90-A250-63929189F019}" dt="2019-08-09T01:32:26.558" v="460" actId="20577"/>
          <ac:spMkLst>
            <pc:docMk/>
            <pc:sldMk cId="2138396968" sldId="317"/>
            <ac:spMk id="2" creationId="{E58DF700-C9D8-48CB-8473-A95E95C9E47E}"/>
          </ac:spMkLst>
        </pc:spChg>
        <pc:graphicFrameChg chg="mod modGraphic">
          <ac:chgData name="bkln" userId="79c756a7-db51-4c13-acb8-09af8b0253b9" providerId="ADAL" clId="{73371D51-8D0E-4E90-A250-63929189F019}" dt="2019-08-09T01:44:02.366" v="602" actId="20577"/>
          <ac:graphicFrameMkLst>
            <pc:docMk/>
            <pc:sldMk cId="2138396968" sldId="317"/>
            <ac:graphicFrameMk id="4" creationId="{F60A58BA-49E7-4C04-9731-D5F738F42A84}"/>
          </ac:graphicFrameMkLst>
        </pc:graphicFrameChg>
        <pc:graphicFrameChg chg="add mod modGraphic">
          <ac:chgData name="bkln" userId="79c756a7-db51-4c13-acb8-09af8b0253b9" providerId="ADAL" clId="{73371D51-8D0E-4E90-A250-63929189F019}" dt="2019-08-09T01:44:17.562" v="605" actId="20577"/>
          <ac:graphicFrameMkLst>
            <pc:docMk/>
            <pc:sldMk cId="2138396968" sldId="317"/>
            <ac:graphicFrameMk id="6" creationId="{2619B021-1F2F-4B8B-9CEA-7313D46E475B}"/>
          </ac:graphicFrameMkLst>
        </pc:graphicFrameChg>
        <pc:graphicFrameChg chg="add mod">
          <ac:chgData name="bkln" userId="79c756a7-db51-4c13-acb8-09af8b0253b9" providerId="ADAL" clId="{73371D51-8D0E-4E90-A250-63929189F019}" dt="2019-08-09T01:51:11.043" v="607"/>
          <ac:graphicFrameMkLst>
            <pc:docMk/>
            <pc:sldMk cId="2138396968" sldId="317"/>
            <ac:graphicFrameMk id="7" creationId="{015B2A57-E111-4E26-9F1F-F7F937D63AE3}"/>
          </ac:graphicFrameMkLst>
        </pc:graphicFrameChg>
      </pc:sldChg>
      <pc:sldChg chg="add del">
        <pc:chgData name="bkln" userId="79c756a7-db51-4c13-acb8-09af8b0253b9" providerId="ADAL" clId="{73371D51-8D0E-4E90-A250-63929189F019}" dt="2019-08-09T01:43:51.586" v="600" actId="2696"/>
        <pc:sldMkLst>
          <pc:docMk/>
          <pc:sldMk cId="1549790663" sldId="318"/>
        </pc:sldMkLst>
      </pc:sldChg>
      <pc:sldChg chg="delSp modSp add">
        <pc:chgData name="bkln" userId="79c756a7-db51-4c13-acb8-09af8b0253b9" providerId="ADAL" clId="{73371D51-8D0E-4E90-A250-63929189F019}" dt="2019-08-09T01:58:05.642" v="666" actId="478"/>
        <pc:sldMkLst>
          <pc:docMk/>
          <pc:sldMk cId="3949303697" sldId="318"/>
        </pc:sldMkLst>
        <pc:graphicFrameChg chg="mod modGraphic">
          <ac:chgData name="bkln" userId="79c756a7-db51-4c13-acb8-09af8b0253b9" providerId="ADAL" clId="{73371D51-8D0E-4E90-A250-63929189F019}" dt="2019-08-09T01:57:38.283" v="662" actId="113"/>
          <ac:graphicFrameMkLst>
            <pc:docMk/>
            <pc:sldMk cId="3949303697" sldId="318"/>
            <ac:graphicFrameMk id="4" creationId="{F60A58BA-49E7-4C04-9731-D5F738F42A84}"/>
          </ac:graphicFrameMkLst>
        </pc:graphicFrameChg>
        <pc:graphicFrameChg chg="del modGraphic">
          <ac:chgData name="bkln" userId="79c756a7-db51-4c13-acb8-09af8b0253b9" providerId="ADAL" clId="{73371D51-8D0E-4E90-A250-63929189F019}" dt="2019-08-09T01:58:05.642" v="666" actId="478"/>
          <ac:graphicFrameMkLst>
            <pc:docMk/>
            <pc:sldMk cId="3949303697" sldId="318"/>
            <ac:graphicFrameMk id="6" creationId="{2619B021-1F2F-4B8B-9CEA-7313D46E475B}"/>
          </ac:graphicFrameMkLst>
        </pc:graphicFrameChg>
      </pc:sldChg>
      <pc:sldChg chg="modSp add">
        <pc:chgData name="bkln" userId="79c756a7-db51-4c13-acb8-09af8b0253b9" providerId="ADAL" clId="{73371D51-8D0E-4E90-A250-63929189F019}" dt="2019-08-09T04:57:52.526" v="778" actId="115"/>
        <pc:sldMkLst>
          <pc:docMk/>
          <pc:sldMk cId="284081470" sldId="319"/>
        </pc:sldMkLst>
        <pc:graphicFrameChg chg="modGraphic">
          <ac:chgData name="bkln" userId="79c756a7-db51-4c13-acb8-09af8b0253b9" providerId="ADAL" clId="{73371D51-8D0E-4E90-A250-63929189F019}" dt="2019-08-09T02:36:28.767" v="715" actId="14734"/>
          <ac:graphicFrameMkLst>
            <pc:docMk/>
            <pc:sldMk cId="284081470" sldId="319"/>
            <ac:graphicFrameMk id="3" creationId="{B1A5762A-B13D-434A-AB1D-2767DD1CF000}"/>
          </ac:graphicFrameMkLst>
        </pc:graphicFrameChg>
        <pc:graphicFrameChg chg="mod modGraphic">
          <ac:chgData name="bkln" userId="79c756a7-db51-4c13-acb8-09af8b0253b9" providerId="ADAL" clId="{73371D51-8D0E-4E90-A250-63929189F019}" dt="2019-08-09T04:57:52.526" v="778" actId="115"/>
          <ac:graphicFrameMkLst>
            <pc:docMk/>
            <pc:sldMk cId="284081470" sldId="319"/>
            <ac:graphicFrameMk id="4" creationId="{8E249ED1-CF48-4BB3-A160-03BF3D613896}"/>
          </ac:graphicFrameMkLst>
        </pc:graphicFrameChg>
        <pc:graphicFrameChg chg="mod modGraphic">
          <ac:chgData name="bkln" userId="79c756a7-db51-4c13-acb8-09af8b0253b9" providerId="ADAL" clId="{73371D51-8D0E-4E90-A250-63929189F019}" dt="2019-08-09T02:37:47.227" v="758" actId="20577"/>
          <ac:graphicFrameMkLst>
            <pc:docMk/>
            <pc:sldMk cId="284081470" sldId="319"/>
            <ac:graphicFrameMk id="5" creationId="{7C9D8BE9-45EB-4991-BA01-D34A7D58A1C4}"/>
          </ac:graphicFrameMkLst>
        </pc:graphicFrameChg>
      </pc:sldChg>
      <pc:sldChg chg="modSp add">
        <pc:chgData name="bkln" userId="79c756a7-db51-4c13-acb8-09af8b0253b9" providerId="ADAL" clId="{73371D51-8D0E-4E90-A250-63929189F019}" dt="2019-08-09T05:48:47.637" v="819" actId="120"/>
        <pc:sldMkLst>
          <pc:docMk/>
          <pc:sldMk cId="1831874143" sldId="320"/>
        </pc:sldMkLst>
        <pc:graphicFrameChg chg="mod modGraphic">
          <ac:chgData name="bkln" userId="79c756a7-db51-4c13-acb8-09af8b0253b9" providerId="ADAL" clId="{73371D51-8D0E-4E90-A250-63929189F019}" dt="2019-08-09T05:48:47.637" v="819" actId="120"/>
          <ac:graphicFrameMkLst>
            <pc:docMk/>
            <pc:sldMk cId="1831874143" sldId="320"/>
            <ac:graphicFrameMk id="4" creationId="{8E249ED1-CF48-4BB3-A160-03BF3D61389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7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185F1A8-A005-4A26-97F8-339F42CD5A0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72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104872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A640A1D-3FCC-4E9D-B941-FB333236B2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5610" indent="-294465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7862" indent="-235572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9006" indent="-235572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20151" indent="-235572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B7F555F-45BF-407C-AB7F-AD6DBB18A980}" type="slidenum">
              <a:rPr lang="en-US" altLang="en-US" b="0">
                <a:solidFill>
                  <a:schemeClr val="tx1"/>
                </a:solidFill>
              </a:rPr>
              <a:t>39</a:t>
            </a:fld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1048657" name="Rectangle 7"/>
          <p:cNvSpPr txBox="1">
            <a:spLocks noGrp="1" noChangeArrowheads="1"/>
          </p:cNvSpPr>
          <p:nvPr/>
        </p:nvSpPr>
        <p:spPr bwMode="auto">
          <a:xfrm>
            <a:off x="3914582" y="9683496"/>
            <a:ext cx="2992246" cy="510172"/>
          </a:xfrm>
          <a:prstGeom prst="rect">
            <a:avLst/>
          </a:prstGeom>
          <a:noFill/>
          <a:ln>
            <a:noFill/>
          </a:ln>
        </p:spPr>
        <p:txBody>
          <a:bodyPr lIns="94229" tIns="47114" rIns="94229" bIns="47114" anchor="b"/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135CB11-9FE1-4A4D-ADA4-326BB60AADE7}" type="slidenum">
              <a:rPr lang="en-US" altLang="en-US" sz="1200" b="0">
                <a:solidFill>
                  <a:schemeClr val="tx1"/>
                </a:solidFill>
              </a:rPr>
              <a:pPr algn="r"/>
              <a:t>39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4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5610" indent="-294465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7862" indent="-235572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9006" indent="-235572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20151" indent="-235572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CB57093-189C-428B-B7FB-EEF837E026AA}" type="slidenum">
              <a:rPr lang="en-US" altLang="en-US" b="0">
                <a:solidFill>
                  <a:schemeClr val="tx1"/>
                </a:solidFill>
              </a:rPr>
              <a:t>40</a:t>
            </a:fld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1048662" name="Rectangle 7"/>
          <p:cNvSpPr txBox="1">
            <a:spLocks noGrp="1" noChangeArrowheads="1"/>
          </p:cNvSpPr>
          <p:nvPr/>
        </p:nvSpPr>
        <p:spPr bwMode="auto">
          <a:xfrm>
            <a:off x="3914582" y="9683496"/>
            <a:ext cx="2992246" cy="510172"/>
          </a:xfrm>
          <a:prstGeom prst="rect">
            <a:avLst/>
          </a:prstGeom>
          <a:noFill/>
          <a:ln>
            <a:noFill/>
          </a:ln>
        </p:spPr>
        <p:txBody>
          <a:bodyPr lIns="94229" tIns="47114" rIns="94229" bIns="47114" anchor="b"/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2A5E821C-9498-4701-8A07-7A251FCF5521}" type="slidenum">
              <a:rPr lang="en-US" altLang="en-US" sz="1200" b="0">
                <a:solidFill>
                  <a:schemeClr val="tx1"/>
                </a:solidFill>
              </a:rPr>
              <a:pPr algn="r"/>
              <a:t>40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486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7"/>
          <p:cNvSpPr txBox="1">
            <a:spLocks noGrp="1" noChangeArrowheads="1"/>
          </p:cNvSpPr>
          <p:nvPr/>
        </p:nvSpPr>
        <p:spPr bwMode="auto">
          <a:xfrm>
            <a:off x="3914582" y="9683496"/>
            <a:ext cx="2992246" cy="510172"/>
          </a:xfrm>
          <a:prstGeom prst="rect">
            <a:avLst/>
          </a:prstGeom>
          <a:noFill/>
          <a:ln>
            <a:noFill/>
          </a:ln>
        </p:spPr>
        <p:txBody>
          <a:bodyPr lIns="94229" tIns="47114" rIns="94229" bIns="47114" anchor="b"/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5863AF95-FFDB-498E-8D7B-CB02DEF449E7}" type="slidenum">
              <a:rPr lang="en-US" altLang="en-US" sz="1200" b="0">
                <a:solidFill>
                  <a:schemeClr val="tx1"/>
                </a:solidFill>
              </a:rPr>
              <a:pPr algn="r"/>
              <a:t>41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48667" name="Rectangle 7"/>
          <p:cNvSpPr txBox="1">
            <a:spLocks noGrp="1" noChangeArrowheads="1"/>
          </p:cNvSpPr>
          <p:nvPr/>
        </p:nvSpPr>
        <p:spPr bwMode="auto">
          <a:xfrm>
            <a:off x="3914582" y="9683496"/>
            <a:ext cx="2992246" cy="510172"/>
          </a:xfrm>
          <a:prstGeom prst="rect">
            <a:avLst/>
          </a:prstGeom>
          <a:noFill/>
          <a:ln>
            <a:noFill/>
          </a:ln>
        </p:spPr>
        <p:txBody>
          <a:bodyPr lIns="94229" tIns="47114" rIns="94229" bIns="47114" anchor="b"/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B0F728C0-DEE0-44FA-8CE1-FE2C935302E0}" type="slidenum">
              <a:rPr lang="en-US" altLang="en-US" sz="1200" b="0">
                <a:solidFill>
                  <a:schemeClr val="tx1"/>
                </a:solidFill>
              </a:rPr>
              <a:pPr algn="r"/>
              <a:t>41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48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1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7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68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6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64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1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7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0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7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A131-ACB6-40C8-888F-5C92554FE48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A855-D589-4DCE-B767-893F167785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iit.edu.ph/offices/admissions/scholarships.php" TargetMode="External"/><Relationship Id="rId2" Type="http://schemas.openxmlformats.org/officeDocument/2006/relationships/hyperlink" Target="https://www.dlsu.edu.ph/admissions/scholarshi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d.gov.ph/programs-and-project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ily.sunmoon.ac.kr/Page/UnivLife/UnivLife02_13_01.aspx" TargetMode="External"/><Relationship Id="rId2" Type="http://schemas.openxmlformats.org/officeDocument/2006/relationships/hyperlink" Target="http://www.niied.go.k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inkorea.go.kr/en/sub/college_info/college_info.do?ei_code=530450" TargetMode="External"/><Relationship Id="rId2" Type="http://schemas.openxmlformats.org/officeDocument/2006/relationships/hyperlink" Target="http://www.niied.go.k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alliance4universities.eu/wp-content/uploads/2018/11/UPF-Factsheet-2018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88" name="Subtitle 2"/>
          <p:cNvSpPr txBox="1"/>
          <p:nvPr/>
        </p:nvSpPr>
        <p:spPr>
          <a:xfrm>
            <a:off x="232981" y="4068205"/>
            <a:ext cx="4817323" cy="475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d-ID" sz="2400" b="1" dirty="0">
                <a:solidFill>
                  <a:srgbClr val="A71C23"/>
                </a:solidFill>
              </a:rPr>
              <a:t>Eko </a:t>
            </a:r>
            <a:r>
              <a:rPr lang="en-US" altLang="id-ID" sz="2400" b="1" dirty="0" err="1">
                <a:solidFill>
                  <a:srgbClr val="A71C23"/>
                </a:solidFill>
              </a:rPr>
              <a:t>Priyo</a:t>
            </a:r>
            <a:r>
              <a:rPr lang="en-US" altLang="id-ID" sz="2400" b="1" dirty="0">
                <a:solidFill>
                  <a:srgbClr val="A71C23"/>
                </a:solidFill>
              </a:rPr>
              <a:t> </a:t>
            </a:r>
            <a:r>
              <a:rPr lang="en-US" altLang="id-ID" sz="2400" b="1" dirty="0" err="1">
                <a:solidFill>
                  <a:srgbClr val="A71C23"/>
                </a:solidFill>
              </a:rPr>
              <a:t>Purnomo,MRes,PhD</a:t>
            </a:r>
            <a:endParaRPr lang="id-ID" sz="2400" b="1" dirty="0">
              <a:solidFill>
                <a:srgbClr val="A71C23"/>
              </a:solidFill>
            </a:endParaRPr>
          </a:p>
        </p:txBody>
      </p:sp>
      <p:sp>
        <p:nvSpPr>
          <p:cNvPr id="1048589" name="TextBox 5"/>
          <p:cNvSpPr txBox="1"/>
          <p:nvPr/>
        </p:nvSpPr>
        <p:spPr>
          <a:xfrm>
            <a:off x="5261318" y="4779584"/>
            <a:ext cx="6894652" cy="156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4A2F"/>
                </a:solidFill>
                <a:latin typeface="Blogger Sans" panose="02000506030000020004" pitchFamily="2" charset="0"/>
              </a:rPr>
              <a:t>Staff Mobility Programs</a:t>
            </a:r>
          </a:p>
          <a:p>
            <a:pPr algn="ctr"/>
            <a:r>
              <a:rPr lang="en-US" sz="2800" b="1" dirty="0" err="1">
                <a:solidFill>
                  <a:srgbClr val="004A2F"/>
                </a:solidFill>
                <a:latin typeface="Blogger Sans" panose="02000506030000020004" pitchFamily="2" charset="0"/>
              </a:rPr>
              <a:t>Universitas</a:t>
            </a:r>
            <a:r>
              <a:rPr lang="en-US" sz="2800" b="1" dirty="0">
                <a:solidFill>
                  <a:srgbClr val="004A2F"/>
                </a:solidFill>
                <a:latin typeface="Blogger Sans" panose="02000506030000020004" pitchFamily="2" charset="0"/>
              </a:rPr>
              <a:t> Muhammadiyah Yogyakarta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4FE6-4F66-485D-AC8F-25C777D4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B7C538-0F6F-48C9-93CB-B781235CC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382316"/>
              </p:ext>
            </p:extLst>
          </p:nvPr>
        </p:nvGraphicFramePr>
        <p:xfrm>
          <a:off x="321274" y="1075038"/>
          <a:ext cx="11494803" cy="5417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58">
                  <a:extLst>
                    <a:ext uri="{9D8B030D-6E8A-4147-A177-3AD203B41FA5}">
                      <a16:colId xmlns:a16="http://schemas.microsoft.com/office/drawing/2014/main" val="73768625"/>
                    </a:ext>
                  </a:extLst>
                </a:gridCol>
                <a:gridCol w="1790174">
                  <a:extLst>
                    <a:ext uri="{9D8B030D-6E8A-4147-A177-3AD203B41FA5}">
                      <a16:colId xmlns:a16="http://schemas.microsoft.com/office/drawing/2014/main" val="3009139996"/>
                    </a:ext>
                  </a:extLst>
                </a:gridCol>
                <a:gridCol w="1601735">
                  <a:extLst>
                    <a:ext uri="{9D8B030D-6E8A-4147-A177-3AD203B41FA5}">
                      <a16:colId xmlns:a16="http://schemas.microsoft.com/office/drawing/2014/main" val="3855124760"/>
                    </a:ext>
                  </a:extLst>
                </a:gridCol>
                <a:gridCol w="1884394">
                  <a:extLst>
                    <a:ext uri="{9D8B030D-6E8A-4147-A177-3AD203B41FA5}">
                      <a16:colId xmlns:a16="http://schemas.microsoft.com/office/drawing/2014/main" val="3084050118"/>
                    </a:ext>
                  </a:extLst>
                </a:gridCol>
                <a:gridCol w="2920811">
                  <a:extLst>
                    <a:ext uri="{9D8B030D-6E8A-4147-A177-3AD203B41FA5}">
                      <a16:colId xmlns:a16="http://schemas.microsoft.com/office/drawing/2014/main" val="1944477803"/>
                    </a:ext>
                  </a:extLst>
                </a:gridCol>
                <a:gridCol w="2543931">
                  <a:extLst>
                    <a:ext uri="{9D8B030D-6E8A-4147-A177-3AD203B41FA5}">
                      <a16:colId xmlns:a16="http://schemas.microsoft.com/office/drawing/2014/main" val="2726165324"/>
                    </a:ext>
                  </a:extLst>
                </a:gridCol>
              </a:tblGrid>
              <a:tr h="54178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A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International Islamic University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Makaysia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Malaysia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International Student Scholarship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Dormitory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Campus Accommodation: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540-600/ 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2.050 /Month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50/Month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Personal Expenses: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100-200 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Ticket: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353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56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22F74C-474F-47B2-A83F-67F321196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68911"/>
              </p:ext>
            </p:extLst>
          </p:nvPr>
        </p:nvGraphicFramePr>
        <p:xfrm>
          <a:off x="321274" y="365125"/>
          <a:ext cx="11494803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59">
                  <a:extLst>
                    <a:ext uri="{9D8B030D-6E8A-4147-A177-3AD203B41FA5}">
                      <a16:colId xmlns:a16="http://schemas.microsoft.com/office/drawing/2014/main" val="4259568637"/>
                    </a:ext>
                  </a:extLst>
                </a:gridCol>
                <a:gridCol w="1790173">
                  <a:extLst>
                    <a:ext uri="{9D8B030D-6E8A-4147-A177-3AD203B41FA5}">
                      <a16:colId xmlns:a16="http://schemas.microsoft.com/office/drawing/2014/main" val="2729593848"/>
                    </a:ext>
                  </a:extLst>
                </a:gridCol>
                <a:gridCol w="1601735">
                  <a:extLst>
                    <a:ext uri="{9D8B030D-6E8A-4147-A177-3AD203B41FA5}">
                      <a16:colId xmlns:a16="http://schemas.microsoft.com/office/drawing/2014/main" val="1328040769"/>
                    </a:ext>
                  </a:extLst>
                </a:gridCol>
                <a:gridCol w="1884393">
                  <a:extLst>
                    <a:ext uri="{9D8B030D-6E8A-4147-A177-3AD203B41FA5}">
                      <a16:colId xmlns:a16="http://schemas.microsoft.com/office/drawing/2014/main" val="666461303"/>
                    </a:ext>
                  </a:extLst>
                </a:gridCol>
                <a:gridCol w="2920810">
                  <a:extLst>
                    <a:ext uri="{9D8B030D-6E8A-4147-A177-3AD203B41FA5}">
                      <a16:colId xmlns:a16="http://schemas.microsoft.com/office/drawing/2014/main" val="2716619305"/>
                    </a:ext>
                  </a:extLst>
                </a:gridCol>
                <a:gridCol w="2543933">
                  <a:extLst>
                    <a:ext uri="{9D8B030D-6E8A-4147-A177-3AD203B41FA5}">
                      <a16:colId xmlns:a16="http://schemas.microsoft.com/office/drawing/2014/main" val="3546015547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6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81527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9487-DD50-4E5D-98CD-A238CECE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B5F14A-AB19-4B27-9B34-28AE1CA34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54873"/>
              </p:ext>
            </p:extLst>
          </p:nvPr>
        </p:nvGraphicFramePr>
        <p:xfrm>
          <a:off x="257433" y="1690688"/>
          <a:ext cx="11677134" cy="4682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715">
                  <a:extLst>
                    <a:ext uri="{9D8B030D-6E8A-4147-A177-3AD203B41FA5}">
                      <a16:colId xmlns:a16="http://schemas.microsoft.com/office/drawing/2014/main" val="551418031"/>
                    </a:ext>
                  </a:extLst>
                </a:gridCol>
                <a:gridCol w="1818570">
                  <a:extLst>
                    <a:ext uri="{9D8B030D-6E8A-4147-A177-3AD203B41FA5}">
                      <a16:colId xmlns:a16="http://schemas.microsoft.com/office/drawing/2014/main" val="595439114"/>
                    </a:ext>
                  </a:extLst>
                </a:gridCol>
                <a:gridCol w="1627141">
                  <a:extLst>
                    <a:ext uri="{9D8B030D-6E8A-4147-A177-3AD203B41FA5}">
                      <a16:colId xmlns:a16="http://schemas.microsoft.com/office/drawing/2014/main" val="2794782599"/>
                    </a:ext>
                  </a:extLst>
                </a:gridCol>
                <a:gridCol w="1914283">
                  <a:extLst>
                    <a:ext uri="{9D8B030D-6E8A-4147-A177-3AD203B41FA5}">
                      <a16:colId xmlns:a16="http://schemas.microsoft.com/office/drawing/2014/main" val="4152994948"/>
                    </a:ext>
                  </a:extLst>
                </a:gridCol>
                <a:gridCol w="2967141">
                  <a:extLst>
                    <a:ext uri="{9D8B030D-6E8A-4147-A177-3AD203B41FA5}">
                      <a16:colId xmlns:a16="http://schemas.microsoft.com/office/drawing/2014/main" val="1729348389"/>
                    </a:ext>
                  </a:extLst>
                </a:gridCol>
                <a:gridCol w="2584284">
                  <a:extLst>
                    <a:ext uri="{9D8B030D-6E8A-4147-A177-3AD203B41FA5}">
                      <a16:colId xmlns:a16="http://schemas.microsoft.com/office/drawing/2014/main" val="1580046242"/>
                    </a:ext>
                  </a:extLst>
                </a:gridCol>
              </a:tblGrid>
              <a:tr h="46764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University Utara Malaysia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Malaysia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International Student Scholarship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Dormitory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Campus Accommodation: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540-600/ 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2.050 /Month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50/Month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Personal Expenses: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100-200 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Ticket: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353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00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4147C8-C7B6-4B91-BA30-206E30475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24706"/>
              </p:ext>
            </p:extLst>
          </p:nvPr>
        </p:nvGraphicFramePr>
        <p:xfrm>
          <a:off x="257433" y="925322"/>
          <a:ext cx="11677134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715">
                  <a:extLst>
                    <a:ext uri="{9D8B030D-6E8A-4147-A177-3AD203B41FA5}">
                      <a16:colId xmlns:a16="http://schemas.microsoft.com/office/drawing/2014/main" val="4259568637"/>
                    </a:ext>
                  </a:extLst>
                </a:gridCol>
                <a:gridCol w="1818569">
                  <a:extLst>
                    <a:ext uri="{9D8B030D-6E8A-4147-A177-3AD203B41FA5}">
                      <a16:colId xmlns:a16="http://schemas.microsoft.com/office/drawing/2014/main" val="2729593848"/>
                    </a:ext>
                  </a:extLst>
                </a:gridCol>
                <a:gridCol w="1627142">
                  <a:extLst>
                    <a:ext uri="{9D8B030D-6E8A-4147-A177-3AD203B41FA5}">
                      <a16:colId xmlns:a16="http://schemas.microsoft.com/office/drawing/2014/main" val="1328040769"/>
                    </a:ext>
                  </a:extLst>
                </a:gridCol>
                <a:gridCol w="1914283">
                  <a:extLst>
                    <a:ext uri="{9D8B030D-6E8A-4147-A177-3AD203B41FA5}">
                      <a16:colId xmlns:a16="http://schemas.microsoft.com/office/drawing/2014/main" val="666461303"/>
                    </a:ext>
                  </a:extLst>
                </a:gridCol>
                <a:gridCol w="2967140">
                  <a:extLst>
                    <a:ext uri="{9D8B030D-6E8A-4147-A177-3AD203B41FA5}">
                      <a16:colId xmlns:a16="http://schemas.microsoft.com/office/drawing/2014/main" val="2716619305"/>
                    </a:ext>
                  </a:extLst>
                </a:gridCol>
                <a:gridCol w="2584285">
                  <a:extLst>
                    <a:ext uri="{9D8B030D-6E8A-4147-A177-3AD203B41FA5}">
                      <a16:colId xmlns:a16="http://schemas.microsoft.com/office/drawing/2014/main" val="3546015547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6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58041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B326-1781-4714-A71E-2035579E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B5E008-DDDD-439E-81A9-006CAD072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856669"/>
              </p:ext>
            </p:extLst>
          </p:nvPr>
        </p:nvGraphicFramePr>
        <p:xfrm>
          <a:off x="0" y="3111"/>
          <a:ext cx="12008708" cy="6561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457">
                  <a:extLst>
                    <a:ext uri="{9D8B030D-6E8A-4147-A177-3AD203B41FA5}">
                      <a16:colId xmlns:a16="http://schemas.microsoft.com/office/drawing/2014/main" val="2801860406"/>
                    </a:ext>
                  </a:extLst>
                </a:gridCol>
                <a:gridCol w="1870208">
                  <a:extLst>
                    <a:ext uri="{9D8B030D-6E8A-4147-A177-3AD203B41FA5}">
                      <a16:colId xmlns:a16="http://schemas.microsoft.com/office/drawing/2014/main" val="3564307001"/>
                    </a:ext>
                  </a:extLst>
                </a:gridCol>
                <a:gridCol w="1106820">
                  <a:extLst>
                    <a:ext uri="{9D8B030D-6E8A-4147-A177-3AD203B41FA5}">
                      <a16:colId xmlns:a16="http://schemas.microsoft.com/office/drawing/2014/main" val="188139703"/>
                    </a:ext>
                  </a:extLst>
                </a:gridCol>
                <a:gridCol w="2221046">
                  <a:extLst>
                    <a:ext uri="{9D8B030D-6E8A-4147-A177-3AD203B41FA5}">
                      <a16:colId xmlns:a16="http://schemas.microsoft.com/office/drawing/2014/main" val="4017104373"/>
                    </a:ext>
                  </a:extLst>
                </a:gridCol>
                <a:gridCol w="3365511">
                  <a:extLst>
                    <a:ext uri="{9D8B030D-6E8A-4147-A177-3AD203B41FA5}">
                      <a16:colId xmlns:a16="http://schemas.microsoft.com/office/drawing/2014/main" val="1502403158"/>
                    </a:ext>
                  </a:extLst>
                </a:gridCol>
                <a:gridCol w="2657666">
                  <a:extLst>
                    <a:ext uri="{9D8B030D-6E8A-4147-A177-3AD203B41FA5}">
                      <a16:colId xmlns:a16="http://schemas.microsoft.com/office/drawing/2014/main" val="2358589253"/>
                    </a:ext>
                  </a:extLst>
                </a:gridCol>
              </a:tblGrid>
              <a:tr h="5862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Kebangsaan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Malaysia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Malaysia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Fully Funded : Malaysia International Scholarship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Islamic Development Bank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-International Student Scholarship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Malaysia International Scholarship :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 tickets from recipient’s capital city to Malaysia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approved tuition fees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Monthly maintenance allowance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grant for books and internal travel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/ Health Insurance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and Termination grant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Thesis allowance (will be paid at the beginning of research (after proposal defense) and the balance will be paid only upon submission of the thesis) – For PhD and Post-Doctoral only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 Dormitory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Campus Accommodation: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540-600/ 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2.050 /Month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50/Month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Personal Expenses: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100-200 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Ticket: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353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78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78408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105E-ABA9-4B3B-89F3-C6C0DA81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5730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Thailand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85F22B-6988-41FC-B578-5EB7647B7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30272"/>
              </p:ext>
            </p:extLst>
          </p:nvPr>
        </p:nvGraphicFramePr>
        <p:xfrm>
          <a:off x="436605" y="1825625"/>
          <a:ext cx="11494803" cy="441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58">
                  <a:extLst>
                    <a:ext uri="{9D8B030D-6E8A-4147-A177-3AD203B41FA5}">
                      <a16:colId xmlns:a16="http://schemas.microsoft.com/office/drawing/2014/main" val="2627366322"/>
                    </a:ext>
                  </a:extLst>
                </a:gridCol>
                <a:gridCol w="1790175">
                  <a:extLst>
                    <a:ext uri="{9D8B030D-6E8A-4147-A177-3AD203B41FA5}">
                      <a16:colId xmlns:a16="http://schemas.microsoft.com/office/drawing/2014/main" val="1823688978"/>
                    </a:ext>
                  </a:extLst>
                </a:gridCol>
                <a:gridCol w="1601736">
                  <a:extLst>
                    <a:ext uri="{9D8B030D-6E8A-4147-A177-3AD203B41FA5}">
                      <a16:colId xmlns:a16="http://schemas.microsoft.com/office/drawing/2014/main" val="3568771146"/>
                    </a:ext>
                  </a:extLst>
                </a:gridCol>
                <a:gridCol w="1884393">
                  <a:extLst>
                    <a:ext uri="{9D8B030D-6E8A-4147-A177-3AD203B41FA5}">
                      <a16:colId xmlns:a16="http://schemas.microsoft.com/office/drawing/2014/main" val="1091435931"/>
                    </a:ext>
                  </a:extLst>
                </a:gridCol>
                <a:gridCol w="2920809">
                  <a:extLst>
                    <a:ext uri="{9D8B030D-6E8A-4147-A177-3AD203B41FA5}">
                      <a16:colId xmlns:a16="http://schemas.microsoft.com/office/drawing/2014/main" val="2438776751"/>
                    </a:ext>
                  </a:extLst>
                </a:gridCol>
                <a:gridCol w="2543932">
                  <a:extLst>
                    <a:ext uri="{9D8B030D-6E8A-4147-A177-3AD203B41FA5}">
                      <a16:colId xmlns:a16="http://schemas.microsoft.com/office/drawing/2014/main" val="3363606785"/>
                    </a:ext>
                  </a:extLst>
                </a:gridCol>
              </a:tblGrid>
              <a:tr h="4411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SURANAREE UNIVERSITY OF TECHNOLOG</a:t>
                      </a:r>
                      <a:endParaRPr lang="en-A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Thailand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Campus Accommodation: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4300/ 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THB 138,484 /Month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THB 50/Month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All Expanses: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THB 15.000-25.000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9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7F0CD9-D3D8-48EB-ABE8-B38EC2020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25997"/>
              </p:ext>
            </p:extLst>
          </p:nvPr>
        </p:nvGraphicFramePr>
        <p:xfrm>
          <a:off x="436605" y="1069441"/>
          <a:ext cx="11494803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59">
                  <a:extLst>
                    <a:ext uri="{9D8B030D-6E8A-4147-A177-3AD203B41FA5}">
                      <a16:colId xmlns:a16="http://schemas.microsoft.com/office/drawing/2014/main" val="4259568637"/>
                    </a:ext>
                  </a:extLst>
                </a:gridCol>
                <a:gridCol w="1790173">
                  <a:extLst>
                    <a:ext uri="{9D8B030D-6E8A-4147-A177-3AD203B41FA5}">
                      <a16:colId xmlns:a16="http://schemas.microsoft.com/office/drawing/2014/main" val="2729593848"/>
                    </a:ext>
                  </a:extLst>
                </a:gridCol>
                <a:gridCol w="1601735">
                  <a:extLst>
                    <a:ext uri="{9D8B030D-6E8A-4147-A177-3AD203B41FA5}">
                      <a16:colId xmlns:a16="http://schemas.microsoft.com/office/drawing/2014/main" val="1328040769"/>
                    </a:ext>
                  </a:extLst>
                </a:gridCol>
                <a:gridCol w="1884393">
                  <a:extLst>
                    <a:ext uri="{9D8B030D-6E8A-4147-A177-3AD203B41FA5}">
                      <a16:colId xmlns:a16="http://schemas.microsoft.com/office/drawing/2014/main" val="666461303"/>
                    </a:ext>
                  </a:extLst>
                </a:gridCol>
                <a:gridCol w="2920810">
                  <a:extLst>
                    <a:ext uri="{9D8B030D-6E8A-4147-A177-3AD203B41FA5}">
                      <a16:colId xmlns:a16="http://schemas.microsoft.com/office/drawing/2014/main" val="2716619305"/>
                    </a:ext>
                  </a:extLst>
                </a:gridCol>
                <a:gridCol w="2543933">
                  <a:extLst>
                    <a:ext uri="{9D8B030D-6E8A-4147-A177-3AD203B41FA5}">
                      <a16:colId xmlns:a16="http://schemas.microsoft.com/office/drawing/2014/main" val="3546015547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6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98992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92BC-F0AA-474B-ABDB-D9EE7903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C900C5-90CC-4688-9105-C48EE4396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083982"/>
              </p:ext>
            </p:extLst>
          </p:nvPr>
        </p:nvGraphicFramePr>
        <p:xfrm>
          <a:off x="296562" y="259491"/>
          <a:ext cx="11257005" cy="6430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166">
                  <a:extLst>
                    <a:ext uri="{9D8B030D-6E8A-4147-A177-3AD203B41FA5}">
                      <a16:colId xmlns:a16="http://schemas.microsoft.com/office/drawing/2014/main" val="1535587432"/>
                    </a:ext>
                  </a:extLst>
                </a:gridCol>
                <a:gridCol w="1753140">
                  <a:extLst>
                    <a:ext uri="{9D8B030D-6E8A-4147-A177-3AD203B41FA5}">
                      <a16:colId xmlns:a16="http://schemas.microsoft.com/office/drawing/2014/main" val="3561974037"/>
                    </a:ext>
                  </a:extLst>
                </a:gridCol>
                <a:gridCol w="1568600">
                  <a:extLst>
                    <a:ext uri="{9D8B030D-6E8A-4147-A177-3AD203B41FA5}">
                      <a16:colId xmlns:a16="http://schemas.microsoft.com/office/drawing/2014/main" val="3323599348"/>
                    </a:ext>
                  </a:extLst>
                </a:gridCol>
                <a:gridCol w="1845409">
                  <a:extLst>
                    <a:ext uri="{9D8B030D-6E8A-4147-A177-3AD203B41FA5}">
                      <a16:colId xmlns:a16="http://schemas.microsoft.com/office/drawing/2014/main" val="1160843701"/>
                    </a:ext>
                  </a:extLst>
                </a:gridCol>
                <a:gridCol w="2860386">
                  <a:extLst>
                    <a:ext uri="{9D8B030D-6E8A-4147-A177-3AD203B41FA5}">
                      <a16:colId xmlns:a16="http://schemas.microsoft.com/office/drawing/2014/main" val="2541592381"/>
                    </a:ext>
                  </a:extLst>
                </a:gridCol>
                <a:gridCol w="2491304">
                  <a:extLst>
                    <a:ext uri="{9D8B030D-6E8A-4147-A177-3AD203B41FA5}">
                      <a16:colId xmlns:a16="http://schemas.microsoft.com/office/drawing/2014/main" val="2132787397"/>
                    </a:ext>
                  </a:extLst>
                </a:gridCol>
              </a:tblGrid>
              <a:tr h="3116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Khon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Khen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University, Thailand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Thailand 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THB 138,484 /Month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THB 50/Month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All Expanses: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THB 15.000-25.000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2585"/>
                  </a:ext>
                </a:extLst>
              </a:tr>
              <a:tr h="3116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National Institute of Development Administration NIDA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Thailand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THB 138,484 /Month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THB 50/Month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All Expanses: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THB 15.000-25.000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4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6352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5490-9FF0-4215-B291-46A691A8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EC7D1B-223B-4CD6-9FC0-F81E7AD61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151559"/>
              </p:ext>
            </p:extLst>
          </p:nvPr>
        </p:nvGraphicFramePr>
        <p:xfrm>
          <a:off x="370703" y="365125"/>
          <a:ext cx="11207577" cy="6430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923">
                  <a:extLst>
                    <a:ext uri="{9D8B030D-6E8A-4147-A177-3AD203B41FA5}">
                      <a16:colId xmlns:a16="http://schemas.microsoft.com/office/drawing/2014/main" val="1618231247"/>
                    </a:ext>
                  </a:extLst>
                </a:gridCol>
                <a:gridCol w="1909423">
                  <a:extLst>
                    <a:ext uri="{9D8B030D-6E8A-4147-A177-3AD203B41FA5}">
                      <a16:colId xmlns:a16="http://schemas.microsoft.com/office/drawing/2014/main" val="2548707134"/>
                    </a:ext>
                  </a:extLst>
                </a:gridCol>
                <a:gridCol w="1397731">
                  <a:extLst>
                    <a:ext uri="{9D8B030D-6E8A-4147-A177-3AD203B41FA5}">
                      <a16:colId xmlns:a16="http://schemas.microsoft.com/office/drawing/2014/main" val="4100322803"/>
                    </a:ext>
                  </a:extLst>
                </a:gridCol>
                <a:gridCol w="1837307">
                  <a:extLst>
                    <a:ext uri="{9D8B030D-6E8A-4147-A177-3AD203B41FA5}">
                      <a16:colId xmlns:a16="http://schemas.microsoft.com/office/drawing/2014/main" val="1486305185"/>
                    </a:ext>
                  </a:extLst>
                </a:gridCol>
                <a:gridCol w="2847827">
                  <a:extLst>
                    <a:ext uri="{9D8B030D-6E8A-4147-A177-3AD203B41FA5}">
                      <a16:colId xmlns:a16="http://schemas.microsoft.com/office/drawing/2014/main" val="2880932266"/>
                    </a:ext>
                  </a:extLst>
                </a:gridCol>
                <a:gridCol w="2480366">
                  <a:extLst>
                    <a:ext uri="{9D8B030D-6E8A-4147-A177-3AD203B41FA5}">
                      <a16:colId xmlns:a16="http://schemas.microsoft.com/office/drawing/2014/main" val="122318063"/>
                    </a:ext>
                  </a:extLst>
                </a:gridCol>
              </a:tblGrid>
              <a:tr h="30638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Thamamasat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University</a:t>
                      </a:r>
                      <a:endParaRPr lang="en-A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Thailand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Student Exchange (Partial)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THB 138,484 /Month 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THB 50/Month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All Expanses: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THB 15.000-25.000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44762"/>
                  </a:ext>
                </a:extLst>
              </a:tr>
              <a:tr h="30638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A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Maejo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University</a:t>
                      </a:r>
                      <a:endParaRPr lang="en-A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Thailand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Student Exchange (Partial)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THB 138,484 /Month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THB 50/Month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All Expanses: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THB 15.000-25.000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2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70875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6780-6BAE-49B9-8571-08089B6F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ECD3D4-FABA-458C-BCE3-B896C9804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880841"/>
              </p:ext>
            </p:extLst>
          </p:nvPr>
        </p:nvGraphicFramePr>
        <p:xfrm>
          <a:off x="566352" y="1690688"/>
          <a:ext cx="11059296" cy="3361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200">
                  <a:extLst>
                    <a:ext uri="{9D8B030D-6E8A-4147-A177-3AD203B41FA5}">
                      <a16:colId xmlns:a16="http://schemas.microsoft.com/office/drawing/2014/main" val="3592826289"/>
                    </a:ext>
                  </a:extLst>
                </a:gridCol>
                <a:gridCol w="1722349">
                  <a:extLst>
                    <a:ext uri="{9D8B030D-6E8A-4147-A177-3AD203B41FA5}">
                      <a16:colId xmlns:a16="http://schemas.microsoft.com/office/drawing/2014/main" val="83013361"/>
                    </a:ext>
                  </a:extLst>
                </a:gridCol>
                <a:gridCol w="1541050">
                  <a:extLst>
                    <a:ext uri="{9D8B030D-6E8A-4147-A177-3AD203B41FA5}">
                      <a16:colId xmlns:a16="http://schemas.microsoft.com/office/drawing/2014/main" val="4166650255"/>
                    </a:ext>
                  </a:extLst>
                </a:gridCol>
                <a:gridCol w="1812998">
                  <a:extLst>
                    <a:ext uri="{9D8B030D-6E8A-4147-A177-3AD203B41FA5}">
                      <a16:colId xmlns:a16="http://schemas.microsoft.com/office/drawing/2014/main" val="2516375511"/>
                    </a:ext>
                  </a:extLst>
                </a:gridCol>
                <a:gridCol w="2810149">
                  <a:extLst>
                    <a:ext uri="{9D8B030D-6E8A-4147-A177-3AD203B41FA5}">
                      <a16:colId xmlns:a16="http://schemas.microsoft.com/office/drawing/2014/main" val="4235501262"/>
                    </a:ext>
                  </a:extLst>
                </a:gridCol>
                <a:gridCol w="2447550">
                  <a:extLst>
                    <a:ext uri="{9D8B030D-6E8A-4147-A177-3AD203B41FA5}">
                      <a16:colId xmlns:a16="http://schemas.microsoft.com/office/drawing/2014/main" val="1311876094"/>
                    </a:ext>
                  </a:extLst>
                </a:gridCol>
              </a:tblGrid>
              <a:tr h="33610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11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Mahidol University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Thailand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THB 138,484 /Month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THB 50/Month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All Expanses: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THB 15.000-25.000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873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F7C5A4-FB68-4B9E-835D-7F89C73E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99130"/>
              </p:ext>
            </p:extLst>
          </p:nvPr>
        </p:nvGraphicFramePr>
        <p:xfrm>
          <a:off x="566353" y="925322"/>
          <a:ext cx="11059295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201">
                  <a:extLst>
                    <a:ext uri="{9D8B030D-6E8A-4147-A177-3AD203B41FA5}">
                      <a16:colId xmlns:a16="http://schemas.microsoft.com/office/drawing/2014/main" val="4259568637"/>
                    </a:ext>
                  </a:extLst>
                </a:gridCol>
                <a:gridCol w="1722348">
                  <a:extLst>
                    <a:ext uri="{9D8B030D-6E8A-4147-A177-3AD203B41FA5}">
                      <a16:colId xmlns:a16="http://schemas.microsoft.com/office/drawing/2014/main" val="2729593848"/>
                    </a:ext>
                  </a:extLst>
                </a:gridCol>
                <a:gridCol w="1541050">
                  <a:extLst>
                    <a:ext uri="{9D8B030D-6E8A-4147-A177-3AD203B41FA5}">
                      <a16:colId xmlns:a16="http://schemas.microsoft.com/office/drawing/2014/main" val="1328040769"/>
                    </a:ext>
                  </a:extLst>
                </a:gridCol>
                <a:gridCol w="1812998">
                  <a:extLst>
                    <a:ext uri="{9D8B030D-6E8A-4147-A177-3AD203B41FA5}">
                      <a16:colId xmlns:a16="http://schemas.microsoft.com/office/drawing/2014/main" val="666461303"/>
                    </a:ext>
                  </a:extLst>
                </a:gridCol>
                <a:gridCol w="2810148">
                  <a:extLst>
                    <a:ext uri="{9D8B030D-6E8A-4147-A177-3AD203B41FA5}">
                      <a16:colId xmlns:a16="http://schemas.microsoft.com/office/drawing/2014/main" val="2716619305"/>
                    </a:ext>
                  </a:extLst>
                </a:gridCol>
                <a:gridCol w="2447550">
                  <a:extLst>
                    <a:ext uri="{9D8B030D-6E8A-4147-A177-3AD203B41FA5}">
                      <a16:colId xmlns:a16="http://schemas.microsoft.com/office/drawing/2014/main" val="3546015547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6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70328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A9F8-906E-4727-A3B2-B33CE347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639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Philiphine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F33F901-A05B-4D16-95CD-F31DB19E0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06300"/>
              </p:ext>
            </p:extLst>
          </p:nvPr>
        </p:nvGraphicFramePr>
        <p:xfrm>
          <a:off x="102972" y="553866"/>
          <a:ext cx="11895439" cy="6137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076">
                  <a:extLst>
                    <a:ext uri="{9D8B030D-6E8A-4147-A177-3AD203B41FA5}">
                      <a16:colId xmlns:a16="http://schemas.microsoft.com/office/drawing/2014/main" val="252401323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1227739097"/>
                    </a:ext>
                  </a:extLst>
                </a:gridCol>
                <a:gridCol w="1021492">
                  <a:extLst>
                    <a:ext uri="{9D8B030D-6E8A-4147-A177-3AD203B41FA5}">
                      <a16:colId xmlns:a16="http://schemas.microsoft.com/office/drawing/2014/main" val="4027275973"/>
                    </a:ext>
                  </a:extLst>
                </a:gridCol>
                <a:gridCol w="1874109">
                  <a:extLst>
                    <a:ext uri="{9D8B030D-6E8A-4147-A177-3AD203B41FA5}">
                      <a16:colId xmlns:a16="http://schemas.microsoft.com/office/drawing/2014/main" val="2716657426"/>
                    </a:ext>
                  </a:extLst>
                </a:gridCol>
                <a:gridCol w="2426043">
                  <a:extLst>
                    <a:ext uri="{9D8B030D-6E8A-4147-A177-3AD203B41FA5}">
                      <a16:colId xmlns:a16="http://schemas.microsoft.com/office/drawing/2014/main" val="1573601296"/>
                    </a:ext>
                  </a:extLst>
                </a:gridCol>
                <a:gridCol w="2113005">
                  <a:extLst>
                    <a:ext uri="{9D8B030D-6E8A-4147-A177-3AD203B41FA5}">
                      <a16:colId xmlns:a16="http://schemas.microsoft.com/office/drawing/2014/main" val="1525494182"/>
                    </a:ext>
                  </a:extLst>
                </a:gridCol>
                <a:gridCol w="2347784">
                  <a:extLst>
                    <a:ext uri="{9D8B030D-6E8A-4147-A177-3AD203B41FA5}">
                      <a16:colId xmlns:a16="http://schemas.microsoft.com/office/drawing/2014/main" val="2846687063"/>
                    </a:ext>
                  </a:extLst>
                </a:gridCol>
              </a:tblGrid>
              <a:tr h="1204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12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De La Salle University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Filipina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Tuition Fee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Living Cost : $800 - $1600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Ticket : Rp 1.380.000 – Rp 2.800.000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https://www.dlsu.edu.ph/admissions/scholarships/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396108"/>
                  </a:ext>
                </a:extLst>
              </a:tr>
              <a:tr h="3876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13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MSU-IIT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Partial :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MSU-SASE Top 20 (Rizal’s Excellence Award, Chancellor’s Award, dan Dean’s Award)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Dean’s Lister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Valedictorians Scholarship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MSU-SASE : Php 500 – 2000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Dean’s Lister : Free tuition fee dan biaya lainnya untuk yang memiliki score rata-rata 1,75 – 1,50 dan free tuition fee serta mendapat bantuan uang Php 400 – 1200 untuk yang memiliki score rata-rata 1,49 – 1,00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Valedictorians : Free tuition fee semester pertama kuliah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Living Cost : $800 - $1600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Ticket :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Rp 1.380.000 – Rp 2.800.000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https://www.msuiit.edu.ph/offices/admissions/scholarships.php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https://ched.gov.ph/programs-and-projects/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1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38848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C9B9-15F6-46C1-97E3-E0B1C09B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7" y="-3268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Taiwan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D1D01D-B61F-4A91-8C3B-755D491A6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729672"/>
              </p:ext>
            </p:extLst>
          </p:nvPr>
        </p:nvGraphicFramePr>
        <p:xfrm>
          <a:off x="238897" y="1285102"/>
          <a:ext cx="11714206" cy="5167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146">
                  <a:extLst>
                    <a:ext uri="{9D8B030D-6E8A-4147-A177-3AD203B41FA5}">
                      <a16:colId xmlns:a16="http://schemas.microsoft.com/office/drawing/2014/main" val="2691847500"/>
                    </a:ext>
                  </a:extLst>
                </a:gridCol>
                <a:gridCol w="1824343">
                  <a:extLst>
                    <a:ext uri="{9D8B030D-6E8A-4147-A177-3AD203B41FA5}">
                      <a16:colId xmlns:a16="http://schemas.microsoft.com/office/drawing/2014/main" val="792764603"/>
                    </a:ext>
                  </a:extLst>
                </a:gridCol>
                <a:gridCol w="1632308">
                  <a:extLst>
                    <a:ext uri="{9D8B030D-6E8A-4147-A177-3AD203B41FA5}">
                      <a16:colId xmlns:a16="http://schemas.microsoft.com/office/drawing/2014/main" val="2899627325"/>
                    </a:ext>
                  </a:extLst>
                </a:gridCol>
                <a:gridCol w="1920361">
                  <a:extLst>
                    <a:ext uri="{9D8B030D-6E8A-4147-A177-3AD203B41FA5}">
                      <a16:colId xmlns:a16="http://schemas.microsoft.com/office/drawing/2014/main" val="2325830986"/>
                    </a:ext>
                  </a:extLst>
                </a:gridCol>
                <a:gridCol w="1627243">
                  <a:extLst>
                    <a:ext uri="{9D8B030D-6E8A-4147-A177-3AD203B41FA5}">
                      <a16:colId xmlns:a16="http://schemas.microsoft.com/office/drawing/2014/main" val="1998223396"/>
                    </a:ext>
                  </a:extLst>
                </a:gridCol>
                <a:gridCol w="3941805">
                  <a:extLst>
                    <a:ext uri="{9D8B030D-6E8A-4147-A177-3AD203B41FA5}">
                      <a16:colId xmlns:a16="http://schemas.microsoft.com/office/drawing/2014/main" val="3159882854"/>
                    </a:ext>
                  </a:extLst>
                </a:gridCol>
              </a:tblGrid>
              <a:tr h="1788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14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National Cheng Kung University, Taiwan 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Taiwan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International Student Financial Support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07593"/>
                  </a:ext>
                </a:extLst>
              </a:tr>
              <a:tr h="3227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A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I-SHOU UNIVERSITY</a:t>
                      </a:r>
                      <a:endParaRPr lang="en-A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Taiwan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International Student Scholarship: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NT$120,000/year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Tuition and incidental fees for 2 semesters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NT$60,000/year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50% discount of tuition and incidental fees for 2 semesters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The amount of scholarship for 1 year will be split in half and awarded in 2 semesters.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93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DC0562-EC96-4D1B-9408-54D262D48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09712"/>
              </p:ext>
            </p:extLst>
          </p:nvPr>
        </p:nvGraphicFramePr>
        <p:xfrm>
          <a:off x="232719" y="519736"/>
          <a:ext cx="11714205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146">
                  <a:extLst>
                    <a:ext uri="{9D8B030D-6E8A-4147-A177-3AD203B41FA5}">
                      <a16:colId xmlns:a16="http://schemas.microsoft.com/office/drawing/2014/main" val="3913438709"/>
                    </a:ext>
                  </a:extLst>
                </a:gridCol>
                <a:gridCol w="1824342">
                  <a:extLst>
                    <a:ext uri="{9D8B030D-6E8A-4147-A177-3AD203B41FA5}">
                      <a16:colId xmlns:a16="http://schemas.microsoft.com/office/drawing/2014/main" val="4054868636"/>
                    </a:ext>
                  </a:extLst>
                </a:gridCol>
                <a:gridCol w="1632308">
                  <a:extLst>
                    <a:ext uri="{9D8B030D-6E8A-4147-A177-3AD203B41FA5}">
                      <a16:colId xmlns:a16="http://schemas.microsoft.com/office/drawing/2014/main" val="1653408675"/>
                    </a:ext>
                  </a:extLst>
                </a:gridCol>
                <a:gridCol w="1920360">
                  <a:extLst>
                    <a:ext uri="{9D8B030D-6E8A-4147-A177-3AD203B41FA5}">
                      <a16:colId xmlns:a16="http://schemas.microsoft.com/office/drawing/2014/main" val="1826531109"/>
                    </a:ext>
                  </a:extLst>
                </a:gridCol>
                <a:gridCol w="1654017">
                  <a:extLst>
                    <a:ext uri="{9D8B030D-6E8A-4147-A177-3AD203B41FA5}">
                      <a16:colId xmlns:a16="http://schemas.microsoft.com/office/drawing/2014/main" val="3049108973"/>
                    </a:ext>
                  </a:extLst>
                </a:gridCol>
                <a:gridCol w="3915032">
                  <a:extLst>
                    <a:ext uri="{9D8B030D-6E8A-4147-A177-3AD203B41FA5}">
                      <a16:colId xmlns:a16="http://schemas.microsoft.com/office/drawing/2014/main" val="1886469974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31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58726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DDA5-B4E5-4D22-A644-F4FB90ED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35CD86-D12B-488D-B986-4EFFF1B6C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545898"/>
              </p:ext>
            </p:extLst>
          </p:nvPr>
        </p:nvGraphicFramePr>
        <p:xfrm>
          <a:off x="420129" y="1493258"/>
          <a:ext cx="11182864" cy="4470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302">
                  <a:extLst>
                    <a:ext uri="{9D8B030D-6E8A-4147-A177-3AD203B41FA5}">
                      <a16:colId xmlns:a16="http://schemas.microsoft.com/office/drawing/2014/main" val="3694600284"/>
                    </a:ext>
                  </a:extLst>
                </a:gridCol>
                <a:gridCol w="1741594">
                  <a:extLst>
                    <a:ext uri="{9D8B030D-6E8A-4147-A177-3AD203B41FA5}">
                      <a16:colId xmlns:a16="http://schemas.microsoft.com/office/drawing/2014/main" val="3524740922"/>
                    </a:ext>
                  </a:extLst>
                </a:gridCol>
                <a:gridCol w="1558268">
                  <a:extLst>
                    <a:ext uri="{9D8B030D-6E8A-4147-A177-3AD203B41FA5}">
                      <a16:colId xmlns:a16="http://schemas.microsoft.com/office/drawing/2014/main" val="1906859377"/>
                    </a:ext>
                  </a:extLst>
                </a:gridCol>
                <a:gridCol w="1833256">
                  <a:extLst>
                    <a:ext uri="{9D8B030D-6E8A-4147-A177-3AD203B41FA5}">
                      <a16:colId xmlns:a16="http://schemas.microsoft.com/office/drawing/2014/main" val="1380874860"/>
                    </a:ext>
                  </a:extLst>
                </a:gridCol>
                <a:gridCol w="2841547">
                  <a:extLst>
                    <a:ext uri="{9D8B030D-6E8A-4147-A177-3AD203B41FA5}">
                      <a16:colId xmlns:a16="http://schemas.microsoft.com/office/drawing/2014/main" val="3916228432"/>
                    </a:ext>
                  </a:extLst>
                </a:gridCol>
                <a:gridCol w="2474897">
                  <a:extLst>
                    <a:ext uri="{9D8B030D-6E8A-4147-A177-3AD203B41FA5}">
                      <a16:colId xmlns:a16="http://schemas.microsoft.com/office/drawing/2014/main" val="1993222801"/>
                    </a:ext>
                  </a:extLst>
                </a:gridCol>
              </a:tblGrid>
              <a:tr h="2650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Central Taiwan University of Science and Technology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Taiwan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International Student Financial Support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240864"/>
                  </a:ext>
                </a:extLst>
              </a:tr>
              <a:tr h="1622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Dong Hwa University, Taiwan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Taiwan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800" u="none" strike="noStrike" kern="1200" baseline="0" dirty="0">
                          <a:latin typeface="Cambria" panose="02040503050406030204" pitchFamily="18" charset="0"/>
                        </a:rPr>
                        <a:t>National Dong Hwa University Scholarship for International Students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744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D5F350-4B07-440A-9845-12D6A4F5B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73081"/>
              </p:ext>
            </p:extLst>
          </p:nvPr>
        </p:nvGraphicFramePr>
        <p:xfrm>
          <a:off x="420130" y="727892"/>
          <a:ext cx="11182864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304">
                  <a:extLst>
                    <a:ext uri="{9D8B030D-6E8A-4147-A177-3AD203B41FA5}">
                      <a16:colId xmlns:a16="http://schemas.microsoft.com/office/drawing/2014/main" val="3935546145"/>
                    </a:ext>
                  </a:extLst>
                </a:gridCol>
                <a:gridCol w="1741592">
                  <a:extLst>
                    <a:ext uri="{9D8B030D-6E8A-4147-A177-3AD203B41FA5}">
                      <a16:colId xmlns:a16="http://schemas.microsoft.com/office/drawing/2014/main" val="1597966751"/>
                    </a:ext>
                  </a:extLst>
                </a:gridCol>
                <a:gridCol w="1558269">
                  <a:extLst>
                    <a:ext uri="{9D8B030D-6E8A-4147-A177-3AD203B41FA5}">
                      <a16:colId xmlns:a16="http://schemas.microsoft.com/office/drawing/2014/main" val="1448479650"/>
                    </a:ext>
                  </a:extLst>
                </a:gridCol>
                <a:gridCol w="1833255">
                  <a:extLst>
                    <a:ext uri="{9D8B030D-6E8A-4147-A177-3AD203B41FA5}">
                      <a16:colId xmlns:a16="http://schemas.microsoft.com/office/drawing/2014/main" val="1015267578"/>
                    </a:ext>
                  </a:extLst>
                </a:gridCol>
                <a:gridCol w="2832736">
                  <a:extLst>
                    <a:ext uri="{9D8B030D-6E8A-4147-A177-3AD203B41FA5}">
                      <a16:colId xmlns:a16="http://schemas.microsoft.com/office/drawing/2014/main" val="1095732448"/>
                    </a:ext>
                  </a:extLst>
                </a:gridCol>
                <a:gridCol w="2483708">
                  <a:extLst>
                    <a:ext uri="{9D8B030D-6E8A-4147-A177-3AD203B41FA5}">
                      <a16:colId xmlns:a16="http://schemas.microsoft.com/office/drawing/2014/main" val="2240515464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21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23431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/>
          </p:cNvPicPr>
          <p:nvPr/>
        </p:nvPicPr>
        <p:blipFill rotWithShape="1">
          <a:blip r:embed="rId2" cstate="print"/>
          <a:srcRect l="-91" t="8159" r="-1" b="6707"/>
          <a:stretch>
            <a:fillRect/>
          </a:stretch>
        </p:blipFill>
        <p:spPr>
          <a:xfrm>
            <a:off x="-50799" y="-13252"/>
            <a:ext cx="12242800" cy="6891130"/>
          </a:xfrm>
          <a:prstGeom prst="rect">
            <a:avLst/>
          </a:prstGeom>
        </p:spPr>
      </p:pic>
      <p:sp>
        <p:nvSpPr>
          <p:cNvPr id="1048590" name="Rectangle 6"/>
          <p:cNvSpPr/>
          <p:nvPr/>
        </p:nvSpPr>
        <p:spPr>
          <a:xfrm>
            <a:off x="-50799" y="-13252"/>
            <a:ext cx="12242799" cy="6871252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4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800" y="-33130"/>
            <a:ext cx="12242800" cy="6891130"/>
          </a:xfrm>
          <a:prstGeom prst="rect">
            <a:avLst/>
          </a:prstGeom>
        </p:spPr>
      </p:pic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326409" y="347182"/>
            <a:ext cx="3551583" cy="78308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+mn-lt"/>
                <a:ea typeface="Adobe Fan Heiti Std B" panose="020B0700000000000000" pitchFamily="34" charset="-128"/>
              </a:rPr>
              <a:t>OUTLINE</a:t>
            </a:r>
            <a:endParaRPr lang="en-GB" b="1" i="1" dirty="0">
              <a:solidFill>
                <a:schemeClr val="bg1"/>
              </a:solidFill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326409" y="1448970"/>
            <a:ext cx="4836434" cy="454299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Daftar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Universitas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 Mitra Luar Negeri yang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Menawarkan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Scholarship and S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taff </a:t>
            </a: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Exchange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Erasmus+</a:t>
            </a:r>
            <a:b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41CE-6992-4141-903E-FEAC8D50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7033E5-F556-4635-951F-030A0F8C7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167978"/>
              </p:ext>
            </p:extLst>
          </p:nvPr>
        </p:nvGraphicFramePr>
        <p:xfrm>
          <a:off x="466725" y="1535054"/>
          <a:ext cx="11333978" cy="5259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212">
                  <a:extLst>
                    <a:ext uri="{9D8B030D-6E8A-4147-A177-3AD203B41FA5}">
                      <a16:colId xmlns:a16="http://schemas.microsoft.com/office/drawing/2014/main" val="1650136622"/>
                    </a:ext>
                  </a:extLst>
                </a:gridCol>
                <a:gridCol w="1765128">
                  <a:extLst>
                    <a:ext uri="{9D8B030D-6E8A-4147-A177-3AD203B41FA5}">
                      <a16:colId xmlns:a16="http://schemas.microsoft.com/office/drawing/2014/main" val="4118138186"/>
                    </a:ext>
                  </a:extLst>
                </a:gridCol>
                <a:gridCol w="1579325">
                  <a:extLst>
                    <a:ext uri="{9D8B030D-6E8A-4147-A177-3AD203B41FA5}">
                      <a16:colId xmlns:a16="http://schemas.microsoft.com/office/drawing/2014/main" val="3653819995"/>
                    </a:ext>
                  </a:extLst>
                </a:gridCol>
                <a:gridCol w="1858029">
                  <a:extLst>
                    <a:ext uri="{9D8B030D-6E8A-4147-A177-3AD203B41FA5}">
                      <a16:colId xmlns:a16="http://schemas.microsoft.com/office/drawing/2014/main" val="1947843063"/>
                    </a:ext>
                  </a:extLst>
                </a:gridCol>
                <a:gridCol w="2879944">
                  <a:extLst>
                    <a:ext uri="{9D8B030D-6E8A-4147-A177-3AD203B41FA5}">
                      <a16:colId xmlns:a16="http://schemas.microsoft.com/office/drawing/2014/main" val="858059841"/>
                    </a:ext>
                  </a:extLst>
                </a:gridCol>
                <a:gridCol w="2508340">
                  <a:extLst>
                    <a:ext uri="{9D8B030D-6E8A-4147-A177-3AD203B41FA5}">
                      <a16:colId xmlns:a16="http://schemas.microsoft.com/office/drawing/2014/main" val="3278904075"/>
                    </a:ext>
                  </a:extLst>
                </a:gridCol>
              </a:tblGrid>
              <a:tr h="3320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Asia University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Taiwan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(IDR 35.000.000 – IDR 40.000.000 including living costs for 4-6 months)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Living cost: IDR 3.000.000 – IDR 4.000.000 per month (apartment, house bills, food)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969081"/>
                  </a:ext>
                </a:extLst>
              </a:tr>
              <a:tr h="1788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Tamkang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University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SIAS University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Taiwan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President Scholarship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222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CDD8FE-514F-405F-A2F5-695E4963D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62952"/>
              </p:ext>
            </p:extLst>
          </p:nvPr>
        </p:nvGraphicFramePr>
        <p:xfrm>
          <a:off x="466725" y="769688"/>
          <a:ext cx="11333979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213">
                  <a:extLst>
                    <a:ext uri="{9D8B030D-6E8A-4147-A177-3AD203B41FA5}">
                      <a16:colId xmlns:a16="http://schemas.microsoft.com/office/drawing/2014/main" val="3935546145"/>
                    </a:ext>
                  </a:extLst>
                </a:gridCol>
                <a:gridCol w="1765126">
                  <a:extLst>
                    <a:ext uri="{9D8B030D-6E8A-4147-A177-3AD203B41FA5}">
                      <a16:colId xmlns:a16="http://schemas.microsoft.com/office/drawing/2014/main" val="1597966751"/>
                    </a:ext>
                  </a:extLst>
                </a:gridCol>
                <a:gridCol w="1579326">
                  <a:extLst>
                    <a:ext uri="{9D8B030D-6E8A-4147-A177-3AD203B41FA5}">
                      <a16:colId xmlns:a16="http://schemas.microsoft.com/office/drawing/2014/main" val="1448479650"/>
                    </a:ext>
                  </a:extLst>
                </a:gridCol>
                <a:gridCol w="1858028">
                  <a:extLst>
                    <a:ext uri="{9D8B030D-6E8A-4147-A177-3AD203B41FA5}">
                      <a16:colId xmlns:a16="http://schemas.microsoft.com/office/drawing/2014/main" val="1015267578"/>
                    </a:ext>
                  </a:extLst>
                </a:gridCol>
                <a:gridCol w="2871897">
                  <a:extLst>
                    <a:ext uri="{9D8B030D-6E8A-4147-A177-3AD203B41FA5}">
                      <a16:colId xmlns:a16="http://schemas.microsoft.com/office/drawing/2014/main" val="1095732448"/>
                    </a:ext>
                  </a:extLst>
                </a:gridCol>
                <a:gridCol w="2516389">
                  <a:extLst>
                    <a:ext uri="{9D8B030D-6E8A-4147-A177-3AD203B41FA5}">
                      <a16:colId xmlns:a16="http://schemas.microsoft.com/office/drawing/2014/main" val="2240515464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21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55916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CD41-86C1-4A42-9779-71474FD7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China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0CAA42-BB9F-4148-BD8C-44BA9E3B4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653637"/>
              </p:ext>
            </p:extLst>
          </p:nvPr>
        </p:nvGraphicFramePr>
        <p:xfrm>
          <a:off x="368643" y="2212430"/>
          <a:ext cx="11108723" cy="3758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441">
                  <a:extLst>
                    <a:ext uri="{9D8B030D-6E8A-4147-A177-3AD203B41FA5}">
                      <a16:colId xmlns:a16="http://schemas.microsoft.com/office/drawing/2014/main" val="1169896493"/>
                    </a:ext>
                  </a:extLst>
                </a:gridCol>
                <a:gridCol w="1856181">
                  <a:extLst>
                    <a:ext uri="{9D8B030D-6E8A-4147-A177-3AD203B41FA5}">
                      <a16:colId xmlns:a16="http://schemas.microsoft.com/office/drawing/2014/main" val="2654985239"/>
                    </a:ext>
                  </a:extLst>
                </a:gridCol>
                <a:gridCol w="1421803">
                  <a:extLst>
                    <a:ext uri="{9D8B030D-6E8A-4147-A177-3AD203B41FA5}">
                      <a16:colId xmlns:a16="http://schemas.microsoft.com/office/drawing/2014/main" val="1651365205"/>
                    </a:ext>
                  </a:extLst>
                </a:gridCol>
                <a:gridCol w="1821102">
                  <a:extLst>
                    <a:ext uri="{9D8B030D-6E8A-4147-A177-3AD203B41FA5}">
                      <a16:colId xmlns:a16="http://schemas.microsoft.com/office/drawing/2014/main" val="3995549296"/>
                    </a:ext>
                  </a:extLst>
                </a:gridCol>
                <a:gridCol w="2822708">
                  <a:extLst>
                    <a:ext uri="{9D8B030D-6E8A-4147-A177-3AD203B41FA5}">
                      <a16:colId xmlns:a16="http://schemas.microsoft.com/office/drawing/2014/main" val="3863785286"/>
                    </a:ext>
                  </a:extLst>
                </a:gridCol>
                <a:gridCol w="2458488">
                  <a:extLst>
                    <a:ext uri="{9D8B030D-6E8A-4147-A177-3AD203B41FA5}">
                      <a16:colId xmlns:a16="http://schemas.microsoft.com/office/drawing/2014/main" val="2504972436"/>
                    </a:ext>
                  </a:extLst>
                </a:gridCol>
              </a:tblGrid>
              <a:tr h="37587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Zhengzhou University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China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President Scholarship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Doctoral Program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Accomodation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: CNY 750/month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Stipped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: CNY 3000/month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649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65F16A-625A-4A8C-88E8-33BA100A9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79676"/>
              </p:ext>
            </p:extLst>
          </p:nvPr>
        </p:nvGraphicFramePr>
        <p:xfrm>
          <a:off x="368643" y="1447064"/>
          <a:ext cx="11108723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755">
                  <a:extLst>
                    <a:ext uri="{9D8B030D-6E8A-4147-A177-3AD203B41FA5}">
                      <a16:colId xmlns:a16="http://schemas.microsoft.com/office/drawing/2014/main" val="3935546145"/>
                    </a:ext>
                  </a:extLst>
                </a:gridCol>
                <a:gridCol w="1741733">
                  <a:extLst>
                    <a:ext uri="{9D8B030D-6E8A-4147-A177-3AD203B41FA5}">
                      <a16:colId xmlns:a16="http://schemas.microsoft.com/office/drawing/2014/main" val="1597966751"/>
                    </a:ext>
                  </a:extLst>
                </a:gridCol>
                <a:gridCol w="1547938">
                  <a:extLst>
                    <a:ext uri="{9D8B030D-6E8A-4147-A177-3AD203B41FA5}">
                      <a16:colId xmlns:a16="http://schemas.microsoft.com/office/drawing/2014/main" val="1448479650"/>
                    </a:ext>
                  </a:extLst>
                </a:gridCol>
                <a:gridCol w="1821101">
                  <a:extLst>
                    <a:ext uri="{9D8B030D-6E8A-4147-A177-3AD203B41FA5}">
                      <a16:colId xmlns:a16="http://schemas.microsoft.com/office/drawing/2014/main" val="1015267578"/>
                    </a:ext>
                  </a:extLst>
                </a:gridCol>
                <a:gridCol w="2799549">
                  <a:extLst>
                    <a:ext uri="{9D8B030D-6E8A-4147-A177-3AD203B41FA5}">
                      <a16:colId xmlns:a16="http://schemas.microsoft.com/office/drawing/2014/main" val="1095732448"/>
                    </a:ext>
                  </a:extLst>
                </a:gridCol>
                <a:gridCol w="2481647">
                  <a:extLst>
                    <a:ext uri="{9D8B030D-6E8A-4147-A177-3AD203B41FA5}">
                      <a16:colId xmlns:a16="http://schemas.microsoft.com/office/drawing/2014/main" val="2240515464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21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5539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F4F2-4F8B-4538-A3CB-D52D7CEC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11" y="-28978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South Korea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557213-7242-402E-88BF-2B00AE231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327887"/>
              </p:ext>
            </p:extLst>
          </p:nvPr>
        </p:nvGraphicFramePr>
        <p:xfrm>
          <a:off x="234778" y="667266"/>
          <a:ext cx="11714206" cy="6058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538">
                  <a:extLst>
                    <a:ext uri="{9D8B030D-6E8A-4147-A177-3AD203B41FA5}">
                      <a16:colId xmlns:a16="http://schemas.microsoft.com/office/drawing/2014/main" val="1998413205"/>
                    </a:ext>
                  </a:extLst>
                </a:gridCol>
                <a:gridCol w="1464275">
                  <a:extLst>
                    <a:ext uri="{9D8B030D-6E8A-4147-A177-3AD203B41FA5}">
                      <a16:colId xmlns:a16="http://schemas.microsoft.com/office/drawing/2014/main" val="1983446183"/>
                    </a:ext>
                  </a:extLst>
                </a:gridCol>
                <a:gridCol w="1310142">
                  <a:extLst>
                    <a:ext uri="{9D8B030D-6E8A-4147-A177-3AD203B41FA5}">
                      <a16:colId xmlns:a16="http://schemas.microsoft.com/office/drawing/2014/main" val="214246166"/>
                    </a:ext>
                  </a:extLst>
                </a:gridCol>
                <a:gridCol w="1541344">
                  <a:extLst>
                    <a:ext uri="{9D8B030D-6E8A-4147-A177-3AD203B41FA5}">
                      <a16:colId xmlns:a16="http://schemas.microsoft.com/office/drawing/2014/main" val="1306040487"/>
                    </a:ext>
                  </a:extLst>
                </a:gridCol>
                <a:gridCol w="2389080">
                  <a:extLst>
                    <a:ext uri="{9D8B030D-6E8A-4147-A177-3AD203B41FA5}">
                      <a16:colId xmlns:a16="http://schemas.microsoft.com/office/drawing/2014/main" val="768486678"/>
                    </a:ext>
                  </a:extLst>
                </a:gridCol>
                <a:gridCol w="2080813">
                  <a:extLst>
                    <a:ext uri="{9D8B030D-6E8A-4147-A177-3AD203B41FA5}">
                      <a16:colId xmlns:a16="http://schemas.microsoft.com/office/drawing/2014/main" val="1210053989"/>
                    </a:ext>
                  </a:extLst>
                </a:gridCol>
                <a:gridCol w="2312014">
                  <a:extLst>
                    <a:ext uri="{9D8B030D-6E8A-4147-A177-3AD203B41FA5}">
                      <a16:colId xmlns:a16="http://schemas.microsoft.com/office/drawing/2014/main" val="1309708266"/>
                    </a:ext>
                  </a:extLst>
                </a:gridCol>
              </a:tblGrid>
              <a:tr h="5622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21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9" marR="31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Sun Moon University</a:t>
                      </a:r>
                      <a:endParaRPr lang="en-A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9" marR="31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9" marR="31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Fully Funded : Global Korea Scholarship Program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Foreign Students Scholarship (Partial)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9" marR="31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GKSP : Airfare Round-trip economy class ticket, Monthly Allowance : 900,000 KRW per month, Research Allowance ( 210,000 KRW for scholars in the field of humanities and social sciences; 240,000 KRW for scholars in natural and mechanic sciences), Settlement Allowance 200,000 KRW upon arrival, Language Training Fee : Full coverage, All tuition/admission fees are waived by the host institution (university), The tuition is covered by NIIED and the university, Dissertation Printing Costs : Reimbursement of 500,000 ~ 800,000 KRW depending on actual costs, Medical Insurance : 20,000 KRW per month (limited coverage), Korean Proficiency Grants : 100,000 KRW per month for scholars with TOPIK Level 5 or 6</a:t>
                      </a:r>
                      <a:endParaRPr lang="en-A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Foreign Students Scholarship :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Tution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Fee depend on GPA and TOPIK Score (Test of Proficiency in Korea).</a:t>
                      </a:r>
                      <a:endParaRPr lang="en-A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9" marR="31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Cost : $900 - $1400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Ticket 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2.100.000 –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4.200.000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9" marR="31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http://www.niied.go.kr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(GKSP)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https://lily.sunmoon.ac.kr/Page/UnivLife/UnivLife02_13_01.aspx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(Foreign Students Scholarship)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9" marR="31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7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3110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2736-AFC4-49BA-82B5-4C5BCB51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FFBC6D-D4F0-4D42-8EDB-9D9CD36C3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49469"/>
              </p:ext>
            </p:extLst>
          </p:nvPr>
        </p:nvGraphicFramePr>
        <p:xfrm>
          <a:off x="345989" y="222422"/>
          <a:ext cx="11602995" cy="7299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683">
                  <a:extLst>
                    <a:ext uri="{9D8B030D-6E8A-4147-A177-3AD203B41FA5}">
                      <a16:colId xmlns:a16="http://schemas.microsoft.com/office/drawing/2014/main" val="3506313188"/>
                    </a:ext>
                  </a:extLst>
                </a:gridCol>
                <a:gridCol w="1450373">
                  <a:extLst>
                    <a:ext uri="{9D8B030D-6E8A-4147-A177-3AD203B41FA5}">
                      <a16:colId xmlns:a16="http://schemas.microsoft.com/office/drawing/2014/main" val="3689560576"/>
                    </a:ext>
                  </a:extLst>
                </a:gridCol>
                <a:gridCol w="1003420">
                  <a:extLst>
                    <a:ext uri="{9D8B030D-6E8A-4147-A177-3AD203B41FA5}">
                      <a16:colId xmlns:a16="http://schemas.microsoft.com/office/drawing/2014/main" val="2598202330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473088127"/>
                    </a:ext>
                  </a:extLst>
                </a:gridCol>
                <a:gridCol w="2309168">
                  <a:extLst>
                    <a:ext uri="{9D8B030D-6E8A-4147-A177-3AD203B41FA5}">
                      <a16:colId xmlns:a16="http://schemas.microsoft.com/office/drawing/2014/main" val="922552185"/>
                    </a:ext>
                  </a:extLst>
                </a:gridCol>
                <a:gridCol w="2061059">
                  <a:extLst>
                    <a:ext uri="{9D8B030D-6E8A-4147-A177-3AD203B41FA5}">
                      <a16:colId xmlns:a16="http://schemas.microsoft.com/office/drawing/2014/main" val="911046487"/>
                    </a:ext>
                  </a:extLst>
                </a:gridCol>
                <a:gridCol w="2290065">
                  <a:extLst>
                    <a:ext uri="{9D8B030D-6E8A-4147-A177-3AD203B41FA5}">
                      <a16:colId xmlns:a16="http://schemas.microsoft.com/office/drawing/2014/main" val="1568191575"/>
                    </a:ext>
                  </a:extLst>
                </a:gridCol>
              </a:tblGrid>
              <a:tr h="72996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6" marR="32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Dong-A University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6" marR="32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6" marR="32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Fully Funded: Global Korea Scholarship Program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Partial : Scholarship C &amp; B (Graduate)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6" marR="32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GKSP : Airfare Round-trip economy class ticket, Monthly Allowance : 900,000 KRW per month, Research Allowance ( 210,000 KRW for scholars in the field of humanities and social sciences; 240,000 KRW for scholars in natural and mechanic sciences), Settlement Allowance 200,000 KRW upon arrival, Language Training Fee : Full coverage, All tuition/admission fees are waived by the host institution (university), The tuition is covered by NIIED and the university, Dissertation Printing Costs : Reimbursement of 500,000 ~ 800,000 KRW depending on actual costs, Medical Insurance : 20,000 KRW per month (limited coverage), Korean Proficiency Grants : 100,000 KRW per month for scholars with TOPIK Level 5 or 6</a:t>
                      </a:r>
                      <a:endParaRPr lang="en-A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Scholarship C : 50% of Tuition Fee</a:t>
                      </a:r>
                      <a:endParaRPr lang="en-A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Scholarship B : 70% of Tuition Fee</a:t>
                      </a:r>
                      <a:endParaRPr lang="en-A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6" marR="32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Cost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$900 - $1400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Ticket: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2.100.000 –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4.200.000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6" marR="32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http://www.niied.go.kr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(GKSP)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http://www.studyinkorea.go.kr/en/sub/college_info/college_info.do?ei_code=530450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6" marR="32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361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2915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F3CA-51AE-4D98-B386-4E758FB2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970076-AE39-4029-AB7E-D3E794C42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942999"/>
              </p:ext>
            </p:extLst>
          </p:nvPr>
        </p:nvGraphicFramePr>
        <p:xfrm>
          <a:off x="314457" y="164245"/>
          <a:ext cx="11624699" cy="6475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771">
                  <a:extLst>
                    <a:ext uri="{9D8B030D-6E8A-4147-A177-3AD203B41FA5}">
                      <a16:colId xmlns:a16="http://schemas.microsoft.com/office/drawing/2014/main" val="958151586"/>
                    </a:ext>
                  </a:extLst>
                </a:gridCol>
                <a:gridCol w="1235085">
                  <a:extLst>
                    <a:ext uri="{9D8B030D-6E8A-4147-A177-3AD203B41FA5}">
                      <a16:colId xmlns:a16="http://schemas.microsoft.com/office/drawing/2014/main" val="2028203306"/>
                    </a:ext>
                  </a:extLst>
                </a:gridCol>
                <a:gridCol w="1661440">
                  <a:extLst>
                    <a:ext uri="{9D8B030D-6E8A-4147-A177-3AD203B41FA5}">
                      <a16:colId xmlns:a16="http://schemas.microsoft.com/office/drawing/2014/main" val="2744405183"/>
                    </a:ext>
                  </a:extLst>
                </a:gridCol>
                <a:gridCol w="2417212">
                  <a:extLst>
                    <a:ext uri="{9D8B030D-6E8A-4147-A177-3AD203B41FA5}">
                      <a16:colId xmlns:a16="http://schemas.microsoft.com/office/drawing/2014/main" val="2420244678"/>
                    </a:ext>
                  </a:extLst>
                </a:gridCol>
                <a:gridCol w="3214273">
                  <a:extLst>
                    <a:ext uri="{9D8B030D-6E8A-4147-A177-3AD203B41FA5}">
                      <a16:colId xmlns:a16="http://schemas.microsoft.com/office/drawing/2014/main" val="811843951"/>
                    </a:ext>
                  </a:extLst>
                </a:gridCol>
                <a:gridCol w="2638918">
                  <a:extLst>
                    <a:ext uri="{9D8B030D-6E8A-4147-A177-3AD203B41FA5}">
                      <a16:colId xmlns:a16="http://schemas.microsoft.com/office/drawing/2014/main" val="1573558775"/>
                    </a:ext>
                  </a:extLst>
                </a:gridCol>
              </a:tblGrid>
              <a:tr h="64755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12" marR="6111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Busan University of Foreign Studies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12" marR="6111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Korea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12" marR="6111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Fully Funded : Global Korea Scholarship Program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Partial : Admission Scholarship, Merit-based Scholarship dan TOPIK (Test of Proficiency in Korea) Obtainment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12" marR="6111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GKSP : Airfare Round-trip economy class ticket, Monthly Allowance : 900,000 KRW per month, Research Allowance ( 210,000 KRW for scholars in the field of humanities and social sciences; 240,000 KRW for scholars in natural and mechanic sciences), Settlement Allowance 200,000 KRW upon arrival, Language Training Fee : Full coverage, All tuition/admission fees are waived by the host institution (university), The tuition is covered by NIIED and the university, Dissertation Printing Costs : Reimbursement of 500,000 ~ 800,000 KRW depending on actual costs, Medical Insurance : 20,000 KRW per month (limited coverage), Korean Proficiency Grants : 100,000 KRW per month for scholars with TOPIK Level 5 or 6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23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30 – 50% Tuition waiver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TOPIK (Test of Proficiency in Korea) Obtainment : Up to 600.000 KRW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12" marR="6111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Living Cost : $900 - $1400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Ticket :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2.100.000 –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4.200.000</a:t>
                      </a:r>
                      <a:endParaRPr lang="en-A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12" marR="6111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6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8827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90-C310-4B3A-96DD-892D00E9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339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United Kingdom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249ED1-CF48-4BB3-A160-03BF3D613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594552"/>
              </p:ext>
            </p:extLst>
          </p:nvPr>
        </p:nvGraphicFramePr>
        <p:xfrm>
          <a:off x="234777" y="654908"/>
          <a:ext cx="11957223" cy="615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6219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2269051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038310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5770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Swansea University, United Kingdom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International Student Scholarship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International Student Financial Support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PhD Full Time : £4195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Master’s by Research Full Time : £4195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Halls of residence costs per academic year (52 weeks) : £4.472-£7228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Private of residence costs per academic year (52 weeks) : £3.328-£4420 (Gas, electricity, insurance, broadband excluded: £1.118 annually)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Course cost per academic year (52 weeks) : £530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General Living Cost: £5.163 (Childcare cost excluded)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46874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90-C310-4B3A-96DD-892D00E9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339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Japanese 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249ED1-CF48-4BB3-A160-03BF3D613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4436"/>
              </p:ext>
            </p:extLst>
          </p:nvPr>
        </p:nvGraphicFramePr>
        <p:xfrm>
          <a:off x="234777" y="654908"/>
          <a:ext cx="11957223" cy="5770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6219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2269051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038310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5770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Tokushima University, Tokushima </a:t>
                      </a:r>
                      <a:endParaRPr lang="en-A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Partial (Study Incentive Award dan Scholarship Fund of Tokushima University)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 on Agreement with home university.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Monbukagakusho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Scholarship (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Beasiswa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Jepang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Fully Funded)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Incentive Award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sebesar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¥70.000/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Scholarship Fund of Tokushima University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sebesar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¥30.000/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¥250.000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Medical Students, dan ¥30.000/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Kedokteran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Gigi.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8745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Monbukagakusho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Scholarship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meliputi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tuition fee, living cost (¥143.000/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Research Student, ¥144.000/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mahasiswa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S2, dan ¥145.000/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mahasiswa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S3),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tiket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pesawat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PP Indonesia –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Jepang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dan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biaya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pelajar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Cost : Around ¥140.000/month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Ticket 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2.500.000 –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3.500.000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6773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90-C310-4B3A-96DD-892D00E9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339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Japanese 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249ED1-CF48-4BB3-A160-03BF3D613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147397"/>
              </p:ext>
            </p:extLst>
          </p:nvPr>
        </p:nvGraphicFramePr>
        <p:xfrm>
          <a:off x="234777" y="654908"/>
          <a:ext cx="11957223" cy="5770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6219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2269051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038310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5770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Yamagata University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A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Fully Funded :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Monbukagakusho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Scholarship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Monbukagakusho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Scholarship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meliputi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tuition fee, living cost (¥143.000/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Research Student, ¥144.000/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S2, dan ¥145.000/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S3),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tiket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pesawat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PP Indonesia –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Jepang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dan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visa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Cost : Around ¥140.000/month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Ticket 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2.500.000 –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3.500.000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06796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90-C310-4B3A-96DD-892D00E9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339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Japanese 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249ED1-CF48-4BB3-A160-03BF3D613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002671"/>
              </p:ext>
            </p:extLst>
          </p:nvPr>
        </p:nvGraphicFramePr>
        <p:xfrm>
          <a:off x="234777" y="654908"/>
          <a:ext cx="11957223" cy="5770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6219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2203996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103365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5770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Kyoto University</a:t>
                      </a:r>
                      <a:endParaRPr lang="en-A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Monbukagakusho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Scholarship (Fully Funded)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JASSO Scholarship (Partial)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Monbukagakusho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Scholarship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meliputi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tuition fee, living cost (¥143.000/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Research Student, ¥144.000/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S2, dan ¥145.000/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S3),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tiket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pesawat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PP Indonesia –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Jepang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dan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visa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JASSO Scholarship : Monthly Stipend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Cost : Around ¥140.000/month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Ticket 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2.500.000 –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3.500.000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264754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90-C310-4B3A-96DD-892D00E9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339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SPAIN 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249ED1-CF48-4BB3-A160-03BF3D613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381916"/>
              </p:ext>
            </p:extLst>
          </p:nvPr>
        </p:nvGraphicFramePr>
        <p:xfrm>
          <a:off x="245077" y="1728626"/>
          <a:ext cx="11957223" cy="4516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6219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2203996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103365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4516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Carlos III de Madrid</a:t>
                      </a:r>
                      <a:endParaRPr lang="en-A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Spain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scholarship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Covering enrolment fees and a monthly allowance for the collaboration in the departments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Living- $620- 1.152 USD/Month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C9D8BE9-45EB-4991-BA01-D34A7D58A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078900"/>
              </p:ext>
            </p:extLst>
          </p:nvPr>
        </p:nvGraphicFramePr>
        <p:xfrm>
          <a:off x="234777" y="3737386"/>
          <a:ext cx="11957223" cy="286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6219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2203996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103365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2867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Barcelona - UB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Spain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-Erasmus +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tuition Fee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scholarship 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Cost: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2000/Month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and Hospitalization Insurance: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100/Month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Expenses: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100/Month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A5762A-B13D-434A-AB1D-2767DD1CF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65187"/>
              </p:ext>
            </p:extLst>
          </p:nvPr>
        </p:nvGraphicFramePr>
        <p:xfrm>
          <a:off x="245077" y="974807"/>
          <a:ext cx="11946924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751">
                  <a:extLst>
                    <a:ext uri="{9D8B030D-6E8A-4147-A177-3AD203B41FA5}">
                      <a16:colId xmlns:a16="http://schemas.microsoft.com/office/drawing/2014/main" val="531957866"/>
                    </a:ext>
                  </a:extLst>
                </a:gridCol>
                <a:gridCol w="1780063">
                  <a:extLst>
                    <a:ext uri="{9D8B030D-6E8A-4147-A177-3AD203B41FA5}">
                      <a16:colId xmlns:a16="http://schemas.microsoft.com/office/drawing/2014/main" val="22043758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26999379"/>
                    </a:ext>
                  </a:extLst>
                </a:gridCol>
                <a:gridCol w="2223654">
                  <a:extLst>
                    <a:ext uri="{9D8B030D-6E8A-4147-A177-3AD203B41FA5}">
                      <a16:colId xmlns:a16="http://schemas.microsoft.com/office/drawing/2014/main" val="2992493969"/>
                    </a:ext>
                  </a:extLst>
                </a:gridCol>
                <a:gridCol w="3059958">
                  <a:extLst>
                    <a:ext uri="{9D8B030D-6E8A-4147-A177-3AD203B41FA5}">
                      <a16:colId xmlns:a16="http://schemas.microsoft.com/office/drawing/2014/main" val="2358167780"/>
                    </a:ext>
                  </a:extLst>
                </a:gridCol>
                <a:gridCol w="2668898">
                  <a:extLst>
                    <a:ext uri="{9D8B030D-6E8A-4147-A177-3AD203B41FA5}">
                      <a16:colId xmlns:a16="http://schemas.microsoft.com/office/drawing/2014/main" val="3819190784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53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78081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95250"/>
            <a:ext cx="12192000" cy="6953250"/>
          </a:xfrm>
        </p:spPr>
      </p:pic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2786063" y="650875"/>
            <a:ext cx="6619875" cy="1009650"/>
          </a:xfrm>
          <a:solidFill>
            <a:srgbClr val="004A2F"/>
          </a:solidFill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Blogger Sans"/>
              </a:rPr>
              <a:t>Leading and Enlightening</a:t>
            </a:r>
          </a:p>
        </p:txBody>
      </p:sp>
      <p:sp>
        <p:nvSpPr>
          <p:cNvPr id="1048594" name="TextBox 5"/>
          <p:cNvSpPr txBox="1">
            <a:spLocks noChangeArrowheads="1"/>
          </p:cNvSpPr>
          <p:nvPr/>
        </p:nvSpPr>
        <p:spPr bwMode="auto">
          <a:xfrm>
            <a:off x="803275" y="2093913"/>
            <a:ext cx="10609263" cy="20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solidFill>
                  <a:srgbClr val="A71C23"/>
                </a:solidFill>
                <a:latin typeface="Blogger Sans"/>
              </a:rPr>
              <a:t>Vision of </a:t>
            </a:r>
            <a:r>
              <a:rPr lang="en-US" sz="3200" dirty="0" err="1">
                <a:solidFill>
                  <a:srgbClr val="A71C23"/>
                </a:solidFill>
                <a:latin typeface="Blogger Sans"/>
              </a:rPr>
              <a:t>Universitas</a:t>
            </a:r>
            <a:r>
              <a:rPr lang="en-US" sz="3200" dirty="0">
                <a:solidFill>
                  <a:srgbClr val="A71C23"/>
                </a:solidFill>
                <a:latin typeface="Blogger Sans"/>
              </a:rPr>
              <a:t> Muhammadiyah Yogyakarta</a:t>
            </a:r>
            <a:endParaRPr lang="en-US" dirty="0">
              <a:solidFill>
                <a:srgbClr val="A71C23"/>
              </a:solidFill>
              <a:latin typeface="Blogger Sans"/>
            </a:endParaRPr>
          </a:p>
          <a:p>
            <a:pPr algn="ctr" eaLnBrk="1" hangingPunct="1"/>
            <a:endParaRPr lang="en-US" dirty="0">
              <a:solidFill>
                <a:srgbClr val="A71C23"/>
              </a:solidFill>
              <a:latin typeface="Blogger Sans"/>
            </a:endParaRPr>
          </a:p>
          <a:p>
            <a:pPr algn="ctr" eaLnBrk="1" hangingPunct="1"/>
            <a:r>
              <a:rPr lang="en-US" sz="2400" dirty="0">
                <a:solidFill>
                  <a:srgbClr val="004A2F"/>
                </a:solidFill>
                <a:latin typeface="Blogger Sans"/>
              </a:rPr>
              <a:t>To become a prime university in development of science and technology, in the presence of Islamic value for the benefit of mankind.</a:t>
            </a:r>
          </a:p>
        </p:txBody>
      </p:sp>
      <p:cxnSp>
        <p:nvCxnSpPr>
          <p:cNvPr id="3145728" name="Straight Connector 7"/>
          <p:cNvCxnSpPr>
            <a:cxnSpLocks/>
          </p:cNvCxnSpPr>
          <p:nvPr/>
        </p:nvCxnSpPr>
        <p:spPr>
          <a:xfrm>
            <a:off x="5521325" y="2719388"/>
            <a:ext cx="1200150" cy="0"/>
          </a:xfrm>
          <a:prstGeom prst="line">
            <a:avLst/>
          </a:prstGeom>
          <a:ln>
            <a:solidFill>
              <a:srgbClr val="A71C2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595" name="TextBox 9"/>
          <p:cNvSpPr txBox="1">
            <a:spLocks noChangeArrowheads="1"/>
          </p:cNvSpPr>
          <p:nvPr/>
        </p:nvSpPr>
        <p:spPr bwMode="auto">
          <a:xfrm>
            <a:off x="1286751" y="4815873"/>
            <a:ext cx="9713913" cy="132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dirty="0">
                <a:solidFill>
                  <a:srgbClr val="004A2F"/>
                </a:solidFill>
                <a:latin typeface="Blogger Sans"/>
              </a:rPr>
              <a:t>Credo</a:t>
            </a:r>
          </a:p>
          <a:p>
            <a:pPr algn="ctr" eaLnBrk="1" hangingPunct="1"/>
            <a:r>
              <a:rPr lang="en-US" sz="4400" b="1" dirty="0">
                <a:solidFill>
                  <a:srgbClr val="A71C23"/>
                </a:solidFill>
                <a:latin typeface="Blogger Sans"/>
              </a:rPr>
              <a:t>“Young &amp; Global”</a:t>
            </a:r>
          </a:p>
        </p:txBody>
      </p:sp>
    </p:spTree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90-C310-4B3A-96DD-892D00E9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339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SPAIN 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249ED1-CF48-4BB3-A160-03BF3D613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433822"/>
              </p:ext>
            </p:extLst>
          </p:nvPr>
        </p:nvGraphicFramePr>
        <p:xfrm>
          <a:off x="245077" y="1728626"/>
          <a:ext cx="11957223" cy="4516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2067333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1901446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103365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4516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8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Universitat</a:t>
                      </a:r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Pompeu Fabra en Barcelona</a:t>
                      </a:r>
                      <a:endParaRPr lang="en-AS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Spain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Erasmus+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monthly/daily allowance and a fixed travel quota to cover the flight expense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Living- $620- 1.152 USD/Month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C9D8BE9-45EB-4991-BA01-D34A7D58A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191769"/>
              </p:ext>
            </p:extLst>
          </p:nvPr>
        </p:nvGraphicFramePr>
        <p:xfrm>
          <a:off x="234777" y="3737386"/>
          <a:ext cx="11957223" cy="286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6219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659779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1901537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103365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2867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Madrid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Spain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-Erasmus +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monthly/daily allowance and a fixed travel quota to cover the flight expense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Cost: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2000/Month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and Hospitalization Insurance: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100/Month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Expenses: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100/Month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A5762A-B13D-434A-AB1D-2767DD1CF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71556"/>
              </p:ext>
            </p:extLst>
          </p:nvPr>
        </p:nvGraphicFramePr>
        <p:xfrm>
          <a:off x="245077" y="974807"/>
          <a:ext cx="11946924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751">
                  <a:extLst>
                    <a:ext uri="{9D8B030D-6E8A-4147-A177-3AD203B41FA5}">
                      <a16:colId xmlns:a16="http://schemas.microsoft.com/office/drawing/2014/main" val="531957866"/>
                    </a:ext>
                  </a:extLst>
                </a:gridCol>
                <a:gridCol w="2000316">
                  <a:extLst>
                    <a:ext uri="{9D8B030D-6E8A-4147-A177-3AD203B41FA5}">
                      <a16:colId xmlns:a16="http://schemas.microsoft.com/office/drawing/2014/main" val="2204375873"/>
                    </a:ext>
                  </a:extLst>
                </a:gridCol>
                <a:gridCol w="1465661">
                  <a:extLst>
                    <a:ext uri="{9D8B030D-6E8A-4147-A177-3AD203B41FA5}">
                      <a16:colId xmlns:a16="http://schemas.microsoft.com/office/drawing/2014/main" val="2726999379"/>
                    </a:ext>
                  </a:extLst>
                </a:gridCol>
                <a:gridCol w="1878168">
                  <a:extLst>
                    <a:ext uri="{9D8B030D-6E8A-4147-A177-3AD203B41FA5}">
                      <a16:colId xmlns:a16="http://schemas.microsoft.com/office/drawing/2014/main" val="2992493969"/>
                    </a:ext>
                  </a:extLst>
                </a:gridCol>
                <a:gridCol w="3091130">
                  <a:extLst>
                    <a:ext uri="{9D8B030D-6E8A-4147-A177-3AD203B41FA5}">
                      <a16:colId xmlns:a16="http://schemas.microsoft.com/office/drawing/2014/main" val="2358167780"/>
                    </a:ext>
                  </a:extLst>
                </a:gridCol>
                <a:gridCol w="2668898">
                  <a:extLst>
                    <a:ext uri="{9D8B030D-6E8A-4147-A177-3AD203B41FA5}">
                      <a16:colId xmlns:a16="http://schemas.microsoft.com/office/drawing/2014/main" val="3819190784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53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81470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90-C310-4B3A-96DD-892D00E9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339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SPAIN 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249ED1-CF48-4BB3-A160-03BF3D613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858477"/>
              </p:ext>
            </p:extLst>
          </p:nvPr>
        </p:nvGraphicFramePr>
        <p:xfrm>
          <a:off x="245077" y="1728626"/>
          <a:ext cx="11957223" cy="4516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2067333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1901446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103365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4516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Jaume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AS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Spain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Erasmus+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monthly/daily allowance and a fixed travel quota to cover the flight expense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d-ID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Living- $620- 1.152 USD/Month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C9D8BE9-45EB-4991-BA01-D34A7D58A1C4}"/>
              </a:ext>
            </a:extLst>
          </p:cNvPr>
          <p:cNvGraphicFramePr>
            <a:graphicFrameLocks/>
          </p:cNvGraphicFramePr>
          <p:nvPr/>
        </p:nvGraphicFramePr>
        <p:xfrm>
          <a:off x="234777" y="3737386"/>
          <a:ext cx="11957223" cy="286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6219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659779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1901537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103365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2867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Madrid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Spain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-Erasmus +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monthly/daily allowance and a fixed travel quota to cover the flight expense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Cost: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2000/Month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and Hospitalization Insurance: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100/Month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Expenses: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100/Month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A5762A-B13D-434A-AB1D-2767DD1CF000}"/>
              </a:ext>
            </a:extLst>
          </p:cNvPr>
          <p:cNvGraphicFramePr>
            <a:graphicFrameLocks noGrp="1"/>
          </p:cNvGraphicFramePr>
          <p:nvPr/>
        </p:nvGraphicFramePr>
        <p:xfrm>
          <a:off x="245077" y="974807"/>
          <a:ext cx="11946924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751">
                  <a:extLst>
                    <a:ext uri="{9D8B030D-6E8A-4147-A177-3AD203B41FA5}">
                      <a16:colId xmlns:a16="http://schemas.microsoft.com/office/drawing/2014/main" val="531957866"/>
                    </a:ext>
                  </a:extLst>
                </a:gridCol>
                <a:gridCol w="2000316">
                  <a:extLst>
                    <a:ext uri="{9D8B030D-6E8A-4147-A177-3AD203B41FA5}">
                      <a16:colId xmlns:a16="http://schemas.microsoft.com/office/drawing/2014/main" val="2204375873"/>
                    </a:ext>
                  </a:extLst>
                </a:gridCol>
                <a:gridCol w="1465661">
                  <a:extLst>
                    <a:ext uri="{9D8B030D-6E8A-4147-A177-3AD203B41FA5}">
                      <a16:colId xmlns:a16="http://schemas.microsoft.com/office/drawing/2014/main" val="2726999379"/>
                    </a:ext>
                  </a:extLst>
                </a:gridCol>
                <a:gridCol w="1878168">
                  <a:extLst>
                    <a:ext uri="{9D8B030D-6E8A-4147-A177-3AD203B41FA5}">
                      <a16:colId xmlns:a16="http://schemas.microsoft.com/office/drawing/2014/main" val="2992493969"/>
                    </a:ext>
                  </a:extLst>
                </a:gridCol>
                <a:gridCol w="3091130">
                  <a:extLst>
                    <a:ext uri="{9D8B030D-6E8A-4147-A177-3AD203B41FA5}">
                      <a16:colId xmlns:a16="http://schemas.microsoft.com/office/drawing/2014/main" val="2358167780"/>
                    </a:ext>
                  </a:extLst>
                </a:gridCol>
                <a:gridCol w="2668898">
                  <a:extLst>
                    <a:ext uri="{9D8B030D-6E8A-4147-A177-3AD203B41FA5}">
                      <a16:colId xmlns:a16="http://schemas.microsoft.com/office/drawing/2014/main" val="3819190784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53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874143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90-C310-4B3A-96DD-892D00E9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339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Australia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249ED1-CF48-4BB3-A160-03BF3D613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04595"/>
              </p:ext>
            </p:extLst>
          </p:nvPr>
        </p:nvGraphicFramePr>
        <p:xfrm>
          <a:off x="355350" y="1511627"/>
          <a:ext cx="11604585" cy="3273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957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0727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317290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2138997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011842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568229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32731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university of Sydney </a:t>
                      </a:r>
                      <a:endParaRPr lang="en-A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Scholarship and Internal Scholarship 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Partial ,many universities provides the scholarship and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eah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scholarship cover different tuition fee and living cost 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Cost :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215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juta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- 400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juta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5AF759-A25E-45CB-B357-BAD951EAF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312450"/>
              </p:ext>
            </p:extLst>
          </p:nvPr>
        </p:nvGraphicFramePr>
        <p:xfrm>
          <a:off x="355350" y="2722418"/>
          <a:ext cx="11604585" cy="2062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957">
                  <a:extLst>
                    <a:ext uri="{9D8B030D-6E8A-4147-A177-3AD203B41FA5}">
                      <a16:colId xmlns:a16="http://schemas.microsoft.com/office/drawing/2014/main" val="2672218028"/>
                    </a:ext>
                  </a:extLst>
                </a:gridCol>
                <a:gridCol w="1807271">
                  <a:extLst>
                    <a:ext uri="{9D8B030D-6E8A-4147-A177-3AD203B41FA5}">
                      <a16:colId xmlns:a16="http://schemas.microsoft.com/office/drawing/2014/main" val="1722284517"/>
                    </a:ext>
                  </a:extLst>
                </a:gridCol>
                <a:gridCol w="1317291">
                  <a:extLst>
                    <a:ext uri="{9D8B030D-6E8A-4147-A177-3AD203B41FA5}">
                      <a16:colId xmlns:a16="http://schemas.microsoft.com/office/drawing/2014/main" val="3216681691"/>
                    </a:ext>
                  </a:extLst>
                </a:gridCol>
                <a:gridCol w="2138997">
                  <a:extLst>
                    <a:ext uri="{9D8B030D-6E8A-4147-A177-3AD203B41FA5}">
                      <a16:colId xmlns:a16="http://schemas.microsoft.com/office/drawing/2014/main" val="3467284985"/>
                    </a:ext>
                  </a:extLst>
                </a:gridCol>
                <a:gridCol w="3011842">
                  <a:extLst>
                    <a:ext uri="{9D8B030D-6E8A-4147-A177-3AD203B41FA5}">
                      <a16:colId xmlns:a16="http://schemas.microsoft.com/office/drawing/2014/main" val="3859174971"/>
                    </a:ext>
                  </a:extLst>
                </a:gridCol>
                <a:gridCol w="2568227">
                  <a:extLst>
                    <a:ext uri="{9D8B030D-6E8A-4147-A177-3AD203B41FA5}">
                      <a16:colId xmlns:a16="http://schemas.microsoft.com/office/drawing/2014/main" val="663201766"/>
                    </a:ext>
                  </a:extLst>
                </a:gridCol>
              </a:tblGrid>
              <a:tr h="2062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Australia University </a:t>
                      </a:r>
                      <a:endParaRPr lang="en-A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Australia University Scholarship 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tuition and living cost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Ticket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Training (Jakarta)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Visa and Medical Check Up payment 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Cost 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$19,830 to $25,850/year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156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C92204-0395-400D-9593-AF9867984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34885"/>
              </p:ext>
            </p:extLst>
          </p:nvPr>
        </p:nvGraphicFramePr>
        <p:xfrm>
          <a:off x="355350" y="746259"/>
          <a:ext cx="11604586" cy="765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083">
                  <a:extLst>
                    <a:ext uri="{9D8B030D-6E8A-4147-A177-3AD203B41FA5}">
                      <a16:colId xmlns:a16="http://schemas.microsoft.com/office/drawing/2014/main" val="636773824"/>
                    </a:ext>
                  </a:extLst>
                </a:gridCol>
                <a:gridCol w="2076145">
                  <a:extLst>
                    <a:ext uri="{9D8B030D-6E8A-4147-A177-3AD203B41FA5}">
                      <a16:colId xmlns:a16="http://schemas.microsoft.com/office/drawing/2014/main" val="1534205093"/>
                    </a:ext>
                  </a:extLst>
                </a:gridCol>
                <a:gridCol w="1336695">
                  <a:extLst>
                    <a:ext uri="{9D8B030D-6E8A-4147-A177-3AD203B41FA5}">
                      <a16:colId xmlns:a16="http://schemas.microsoft.com/office/drawing/2014/main" val="2069599503"/>
                    </a:ext>
                  </a:extLst>
                </a:gridCol>
                <a:gridCol w="2182729">
                  <a:extLst>
                    <a:ext uri="{9D8B030D-6E8A-4147-A177-3AD203B41FA5}">
                      <a16:colId xmlns:a16="http://schemas.microsoft.com/office/drawing/2014/main" val="167903153"/>
                    </a:ext>
                  </a:extLst>
                </a:gridCol>
                <a:gridCol w="2924513">
                  <a:extLst>
                    <a:ext uri="{9D8B030D-6E8A-4147-A177-3AD203B41FA5}">
                      <a16:colId xmlns:a16="http://schemas.microsoft.com/office/drawing/2014/main" val="2570175012"/>
                    </a:ext>
                  </a:extLst>
                </a:gridCol>
                <a:gridCol w="2592421">
                  <a:extLst>
                    <a:ext uri="{9D8B030D-6E8A-4147-A177-3AD203B41FA5}">
                      <a16:colId xmlns:a16="http://schemas.microsoft.com/office/drawing/2014/main" val="1803906904"/>
                    </a:ext>
                  </a:extLst>
                </a:gridCol>
              </a:tblGrid>
              <a:tr h="765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9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247983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90-C310-4B3A-96DD-892D00E9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339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Australia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249ED1-CF48-4BB3-A160-03BF3D613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586553"/>
              </p:ext>
            </p:extLst>
          </p:nvPr>
        </p:nvGraphicFramePr>
        <p:xfrm>
          <a:off x="234778" y="654909"/>
          <a:ext cx="11957220" cy="2763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4209691905"/>
                    </a:ext>
                  </a:extLst>
                </a:gridCol>
                <a:gridCol w="1862190">
                  <a:extLst>
                    <a:ext uri="{9D8B030D-6E8A-4147-A177-3AD203B41FA5}">
                      <a16:colId xmlns:a16="http://schemas.microsoft.com/office/drawing/2014/main" val="1431335326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2294897737"/>
                    </a:ext>
                  </a:extLst>
                </a:gridCol>
                <a:gridCol w="2203995">
                  <a:extLst>
                    <a:ext uri="{9D8B030D-6E8A-4147-A177-3AD203B41FA5}">
                      <a16:colId xmlns:a16="http://schemas.microsoft.com/office/drawing/2014/main" val="4252915626"/>
                    </a:ext>
                  </a:extLst>
                </a:gridCol>
                <a:gridCol w="3103364">
                  <a:extLst>
                    <a:ext uri="{9D8B030D-6E8A-4147-A177-3AD203B41FA5}">
                      <a16:colId xmlns:a16="http://schemas.microsoft.com/office/drawing/2014/main" val="2831232803"/>
                    </a:ext>
                  </a:extLst>
                </a:gridCol>
                <a:gridCol w="2646270">
                  <a:extLst>
                    <a:ext uri="{9D8B030D-6E8A-4147-A177-3AD203B41FA5}">
                      <a16:colId xmlns:a16="http://schemas.microsoft.com/office/drawing/2014/main" val="2311322296"/>
                    </a:ext>
                  </a:extLst>
                </a:gridCol>
              </a:tblGrid>
              <a:tr h="27639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Flinders University </a:t>
                      </a:r>
                      <a:endParaRPr lang="en-A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Australian Award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tuition and living cost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Ticket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Training (Jakarta)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Visa and Medical Check Up payment 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Cost 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$19,830 to $25,850/year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6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2EC2DB-99B6-4A4E-BE6F-DCA21446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22136"/>
              </p:ext>
            </p:extLst>
          </p:nvPr>
        </p:nvGraphicFramePr>
        <p:xfrm>
          <a:off x="234777" y="2150918"/>
          <a:ext cx="11957220" cy="1267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81">
                  <a:extLst>
                    <a:ext uri="{9D8B030D-6E8A-4147-A177-3AD203B41FA5}">
                      <a16:colId xmlns:a16="http://schemas.microsoft.com/office/drawing/2014/main" val="1613988182"/>
                    </a:ext>
                  </a:extLst>
                </a:gridCol>
                <a:gridCol w="1862189">
                  <a:extLst>
                    <a:ext uri="{9D8B030D-6E8A-4147-A177-3AD203B41FA5}">
                      <a16:colId xmlns:a16="http://schemas.microsoft.com/office/drawing/2014/main" val="3244758972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1138176517"/>
                    </a:ext>
                  </a:extLst>
                </a:gridCol>
                <a:gridCol w="2203995">
                  <a:extLst>
                    <a:ext uri="{9D8B030D-6E8A-4147-A177-3AD203B41FA5}">
                      <a16:colId xmlns:a16="http://schemas.microsoft.com/office/drawing/2014/main" val="1852256734"/>
                    </a:ext>
                  </a:extLst>
                </a:gridCol>
                <a:gridCol w="3103365">
                  <a:extLst>
                    <a:ext uri="{9D8B030D-6E8A-4147-A177-3AD203B41FA5}">
                      <a16:colId xmlns:a16="http://schemas.microsoft.com/office/drawing/2014/main" val="3268768211"/>
                    </a:ext>
                  </a:extLst>
                </a:gridCol>
                <a:gridCol w="2646270">
                  <a:extLst>
                    <a:ext uri="{9D8B030D-6E8A-4147-A177-3AD203B41FA5}">
                      <a16:colId xmlns:a16="http://schemas.microsoft.com/office/drawing/2014/main" val="203122197"/>
                    </a:ext>
                  </a:extLst>
                </a:gridCol>
              </a:tblGrid>
              <a:tr h="1267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Curtin University </a:t>
                      </a:r>
                      <a:endParaRPr lang="en-A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Curtin Scholarship 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tuition Fee 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scholarship </a:t>
                      </a:r>
                      <a:endParaRPr lang="en-A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Cost :</a:t>
                      </a:r>
                      <a:endParaRPr lang="en-A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$19,830 to $25,850/year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07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2140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F700-C9D8-48CB-8473-A95E95C9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France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0A58BA-49E7-4C04-9731-D5F738F42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223448"/>
              </p:ext>
            </p:extLst>
          </p:nvPr>
        </p:nvGraphicFramePr>
        <p:xfrm>
          <a:off x="838199" y="2275102"/>
          <a:ext cx="11108722" cy="234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53">
                  <a:extLst>
                    <a:ext uri="{9D8B030D-6E8A-4147-A177-3AD203B41FA5}">
                      <a16:colId xmlns:a16="http://schemas.microsoft.com/office/drawing/2014/main" val="3388954089"/>
                    </a:ext>
                  </a:extLst>
                </a:gridCol>
                <a:gridCol w="2018266">
                  <a:extLst>
                    <a:ext uri="{9D8B030D-6E8A-4147-A177-3AD203B41FA5}">
                      <a16:colId xmlns:a16="http://schemas.microsoft.com/office/drawing/2014/main" val="3073069889"/>
                    </a:ext>
                  </a:extLst>
                </a:gridCol>
                <a:gridCol w="1558637">
                  <a:extLst>
                    <a:ext uri="{9D8B030D-6E8A-4147-A177-3AD203B41FA5}">
                      <a16:colId xmlns:a16="http://schemas.microsoft.com/office/drawing/2014/main" val="461767007"/>
                    </a:ext>
                  </a:extLst>
                </a:gridCol>
                <a:gridCol w="1818409">
                  <a:extLst>
                    <a:ext uri="{9D8B030D-6E8A-4147-A177-3AD203B41FA5}">
                      <a16:colId xmlns:a16="http://schemas.microsoft.com/office/drawing/2014/main" val="1665570457"/>
                    </a:ext>
                  </a:extLst>
                </a:gridCol>
                <a:gridCol w="2754172">
                  <a:extLst>
                    <a:ext uri="{9D8B030D-6E8A-4147-A177-3AD203B41FA5}">
                      <a16:colId xmlns:a16="http://schemas.microsoft.com/office/drawing/2014/main" val="4099044025"/>
                    </a:ext>
                  </a:extLst>
                </a:gridCol>
                <a:gridCol w="2521785">
                  <a:extLst>
                    <a:ext uri="{9D8B030D-6E8A-4147-A177-3AD203B41FA5}">
                      <a16:colId xmlns:a16="http://schemas.microsoft.com/office/drawing/2014/main" val="133825652"/>
                    </a:ext>
                  </a:extLst>
                </a:gridCol>
              </a:tblGrid>
              <a:tr h="2341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d'Indonésie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Perancis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Programme De Bourses D’excellence 2019</a:t>
                      </a:r>
                      <a:endParaRPr lang="en-A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Living Cost</a:t>
                      </a:r>
                      <a:endParaRPr lang="en-A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Tuition Fee</a:t>
                      </a:r>
                      <a:endParaRPr lang="en-A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Asuransi Sosial </a:t>
                      </a:r>
                      <a:endParaRPr lang="en-A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Visa Pelajar</a:t>
                      </a:r>
                      <a:endParaRPr lang="en-A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Living Cost : 700 Euro (11,1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juta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Study Cost : 500 euro/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3884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55E471-4DF7-464A-A280-F2DC93E02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62243"/>
              </p:ext>
            </p:extLst>
          </p:nvPr>
        </p:nvGraphicFramePr>
        <p:xfrm>
          <a:off x="838199" y="1475775"/>
          <a:ext cx="11108723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056">
                  <a:extLst>
                    <a:ext uri="{9D8B030D-6E8A-4147-A177-3AD203B41FA5}">
                      <a16:colId xmlns:a16="http://schemas.microsoft.com/office/drawing/2014/main" val="693148701"/>
                    </a:ext>
                  </a:extLst>
                </a:gridCol>
                <a:gridCol w="1987432">
                  <a:extLst>
                    <a:ext uri="{9D8B030D-6E8A-4147-A177-3AD203B41FA5}">
                      <a16:colId xmlns:a16="http://schemas.microsoft.com/office/drawing/2014/main" val="1933081630"/>
                    </a:ext>
                  </a:extLst>
                </a:gridCol>
                <a:gridCol w="1547938">
                  <a:extLst>
                    <a:ext uri="{9D8B030D-6E8A-4147-A177-3AD203B41FA5}">
                      <a16:colId xmlns:a16="http://schemas.microsoft.com/office/drawing/2014/main" val="4056332829"/>
                    </a:ext>
                  </a:extLst>
                </a:gridCol>
                <a:gridCol w="1821101">
                  <a:extLst>
                    <a:ext uri="{9D8B030D-6E8A-4147-A177-3AD203B41FA5}">
                      <a16:colId xmlns:a16="http://schemas.microsoft.com/office/drawing/2014/main" val="1345224780"/>
                    </a:ext>
                  </a:extLst>
                </a:gridCol>
                <a:gridCol w="2799549">
                  <a:extLst>
                    <a:ext uri="{9D8B030D-6E8A-4147-A177-3AD203B41FA5}">
                      <a16:colId xmlns:a16="http://schemas.microsoft.com/office/drawing/2014/main" val="3438200309"/>
                    </a:ext>
                  </a:extLst>
                </a:gridCol>
                <a:gridCol w="2481647">
                  <a:extLst>
                    <a:ext uri="{9D8B030D-6E8A-4147-A177-3AD203B41FA5}">
                      <a16:colId xmlns:a16="http://schemas.microsoft.com/office/drawing/2014/main" val="4231870697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56548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F700-C9D8-48CB-8473-A95E95C9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Netherland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0A58BA-49E7-4C04-9731-D5F738F42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042197"/>
              </p:ext>
            </p:extLst>
          </p:nvPr>
        </p:nvGraphicFramePr>
        <p:xfrm>
          <a:off x="838199" y="2275102"/>
          <a:ext cx="11108722" cy="234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53">
                  <a:extLst>
                    <a:ext uri="{9D8B030D-6E8A-4147-A177-3AD203B41FA5}">
                      <a16:colId xmlns:a16="http://schemas.microsoft.com/office/drawing/2014/main" val="3388954089"/>
                    </a:ext>
                  </a:extLst>
                </a:gridCol>
                <a:gridCol w="2007875">
                  <a:extLst>
                    <a:ext uri="{9D8B030D-6E8A-4147-A177-3AD203B41FA5}">
                      <a16:colId xmlns:a16="http://schemas.microsoft.com/office/drawing/2014/main" val="3073069889"/>
                    </a:ext>
                  </a:extLst>
                </a:gridCol>
                <a:gridCol w="1610591">
                  <a:extLst>
                    <a:ext uri="{9D8B030D-6E8A-4147-A177-3AD203B41FA5}">
                      <a16:colId xmlns:a16="http://schemas.microsoft.com/office/drawing/2014/main" val="461767007"/>
                    </a:ext>
                  </a:extLst>
                </a:gridCol>
                <a:gridCol w="1776846">
                  <a:extLst>
                    <a:ext uri="{9D8B030D-6E8A-4147-A177-3AD203B41FA5}">
                      <a16:colId xmlns:a16="http://schemas.microsoft.com/office/drawing/2014/main" val="1665570457"/>
                    </a:ext>
                  </a:extLst>
                </a:gridCol>
                <a:gridCol w="2754172">
                  <a:extLst>
                    <a:ext uri="{9D8B030D-6E8A-4147-A177-3AD203B41FA5}">
                      <a16:colId xmlns:a16="http://schemas.microsoft.com/office/drawing/2014/main" val="4099044025"/>
                    </a:ext>
                  </a:extLst>
                </a:gridCol>
                <a:gridCol w="2521785">
                  <a:extLst>
                    <a:ext uri="{9D8B030D-6E8A-4147-A177-3AD203B41FA5}">
                      <a16:colId xmlns:a16="http://schemas.microsoft.com/office/drawing/2014/main" val="133825652"/>
                    </a:ext>
                  </a:extLst>
                </a:gridCol>
              </a:tblGrid>
              <a:tr h="2341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Leiden University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Belanda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Leiden University Excellence Scholarship </a:t>
                      </a:r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en-US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LExS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A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Tuition Fee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A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€ 10.000, € 15.000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full)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Cost : </a:t>
                      </a:r>
                      <a:r>
                        <a:rPr lang="en-A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€928 – €1378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3884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55E471-4DF7-464A-A280-F2DC93E02035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475775"/>
          <a:ext cx="11108723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056">
                  <a:extLst>
                    <a:ext uri="{9D8B030D-6E8A-4147-A177-3AD203B41FA5}">
                      <a16:colId xmlns:a16="http://schemas.microsoft.com/office/drawing/2014/main" val="693148701"/>
                    </a:ext>
                  </a:extLst>
                </a:gridCol>
                <a:gridCol w="1987432">
                  <a:extLst>
                    <a:ext uri="{9D8B030D-6E8A-4147-A177-3AD203B41FA5}">
                      <a16:colId xmlns:a16="http://schemas.microsoft.com/office/drawing/2014/main" val="1933081630"/>
                    </a:ext>
                  </a:extLst>
                </a:gridCol>
                <a:gridCol w="1547938">
                  <a:extLst>
                    <a:ext uri="{9D8B030D-6E8A-4147-A177-3AD203B41FA5}">
                      <a16:colId xmlns:a16="http://schemas.microsoft.com/office/drawing/2014/main" val="4056332829"/>
                    </a:ext>
                  </a:extLst>
                </a:gridCol>
                <a:gridCol w="1821101">
                  <a:extLst>
                    <a:ext uri="{9D8B030D-6E8A-4147-A177-3AD203B41FA5}">
                      <a16:colId xmlns:a16="http://schemas.microsoft.com/office/drawing/2014/main" val="1345224780"/>
                    </a:ext>
                  </a:extLst>
                </a:gridCol>
                <a:gridCol w="2799549">
                  <a:extLst>
                    <a:ext uri="{9D8B030D-6E8A-4147-A177-3AD203B41FA5}">
                      <a16:colId xmlns:a16="http://schemas.microsoft.com/office/drawing/2014/main" val="3438200309"/>
                    </a:ext>
                  </a:extLst>
                </a:gridCol>
                <a:gridCol w="2481647">
                  <a:extLst>
                    <a:ext uri="{9D8B030D-6E8A-4147-A177-3AD203B41FA5}">
                      <a16:colId xmlns:a16="http://schemas.microsoft.com/office/drawing/2014/main" val="4231870697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96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619B021-1F2F-4B8B-9CEA-7313D46E4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385497"/>
              </p:ext>
            </p:extLst>
          </p:nvPr>
        </p:nvGraphicFramePr>
        <p:xfrm>
          <a:off x="838199" y="3944575"/>
          <a:ext cx="11108722" cy="234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53">
                  <a:extLst>
                    <a:ext uri="{9D8B030D-6E8A-4147-A177-3AD203B41FA5}">
                      <a16:colId xmlns:a16="http://schemas.microsoft.com/office/drawing/2014/main" val="3388954089"/>
                    </a:ext>
                  </a:extLst>
                </a:gridCol>
                <a:gridCol w="2007875">
                  <a:extLst>
                    <a:ext uri="{9D8B030D-6E8A-4147-A177-3AD203B41FA5}">
                      <a16:colId xmlns:a16="http://schemas.microsoft.com/office/drawing/2014/main" val="3073069889"/>
                    </a:ext>
                  </a:extLst>
                </a:gridCol>
                <a:gridCol w="1610591">
                  <a:extLst>
                    <a:ext uri="{9D8B030D-6E8A-4147-A177-3AD203B41FA5}">
                      <a16:colId xmlns:a16="http://schemas.microsoft.com/office/drawing/2014/main" val="461767007"/>
                    </a:ext>
                  </a:extLst>
                </a:gridCol>
                <a:gridCol w="1776846">
                  <a:extLst>
                    <a:ext uri="{9D8B030D-6E8A-4147-A177-3AD203B41FA5}">
                      <a16:colId xmlns:a16="http://schemas.microsoft.com/office/drawing/2014/main" val="1665570457"/>
                    </a:ext>
                  </a:extLst>
                </a:gridCol>
                <a:gridCol w="2754172">
                  <a:extLst>
                    <a:ext uri="{9D8B030D-6E8A-4147-A177-3AD203B41FA5}">
                      <a16:colId xmlns:a16="http://schemas.microsoft.com/office/drawing/2014/main" val="4099044025"/>
                    </a:ext>
                  </a:extLst>
                </a:gridCol>
                <a:gridCol w="2521785">
                  <a:extLst>
                    <a:ext uri="{9D8B030D-6E8A-4147-A177-3AD203B41FA5}">
                      <a16:colId xmlns:a16="http://schemas.microsoft.com/office/drawing/2014/main" val="133825652"/>
                    </a:ext>
                  </a:extLst>
                </a:gridCol>
              </a:tblGrid>
              <a:tr h="2341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Groningen University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Belanda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Groningen Talent Grant: Eric </a:t>
                      </a:r>
                      <a:r>
                        <a:rPr lang="en-US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Bleumink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  <a:endParaRPr lang="en-AS" sz="16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</a:rPr>
                        <a:t>Full Scholarship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en-US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Cost : </a:t>
                      </a:r>
                      <a:r>
                        <a:rPr lang="en-A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€5.640</a:t>
                      </a:r>
                      <a:endParaRPr lang="en-AS" sz="16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38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396968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F700-C9D8-48CB-8473-A95E95C9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Netherland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0A58BA-49E7-4C04-9731-D5F738F42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610490"/>
              </p:ext>
            </p:extLst>
          </p:nvPr>
        </p:nvGraphicFramePr>
        <p:xfrm>
          <a:off x="838199" y="2275102"/>
          <a:ext cx="11108722" cy="234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53">
                  <a:extLst>
                    <a:ext uri="{9D8B030D-6E8A-4147-A177-3AD203B41FA5}">
                      <a16:colId xmlns:a16="http://schemas.microsoft.com/office/drawing/2014/main" val="3388954089"/>
                    </a:ext>
                  </a:extLst>
                </a:gridCol>
                <a:gridCol w="2007875">
                  <a:extLst>
                    <a:ext uri="{9D8B030D-6E8A-4147-A177-3AD203B41FA5}">
                      <a16:colId xmlns:a16="http://schemas.microsoft.com/office/drawing/2014/main" val="3073069889"/>
                    </a:ext>
                  </a:extLst>
                </a:gridCol>
                <a:gridCol w="1610591">
                  <a:extLst>
                    <a:ext uri="{9D8B030D-6E8A-4147-A177-3AD203B41FA5}">
                      <a16:colId xmlns:a16="http://schemas.microsoft.com/office/drawing/2014/main" val="461767007"/>
                    </a:ext>
                  </a:extLst>
                </a:gridCol>
                <a:gridCol w="1776846">
                  <a:extLst>
                    <a:ext uri="{9D8B030D-6E8A-4147-A177-3AD203B41FA5}">
                      <a16:colId xmlns:a16="http://schemas.microsoft.com/office/drawing/2014/main" val="1665570457"/>
                    </a:ext>
                  </a:extLst>
                </a:gridCol>
                <a:gridCol w="2754172">
                  <a:extLst>
                    <a:ext uri="{9D8B030D-6E8A-4147-A177-3AD203B41FA5}">
                      <a16:colId xmlns:a16="http://schemas.microsoft.com/office/drawing/2014/main" val="4099044025"/>
                    </a:ext>
                  </a:extLst>
                </a:gridCol>
                <a:gridCol w="2521785">
                  <a:extLst>
                    <a:ext uri="{9D8B030D-6E8A-4147-A177-3AD203B41FA5}">
                      <a16:colId xmlns:a16="http://schemas.microsoft.com/office/drawing/2014/main" val="133825652"/>
                    </a:ext>
                  </a:extLst>
                </a:gridCol>
              </a:tblGrid>
              <a:tr h="2341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Utrecht University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Belanda</a:t>
                      </a:r>
                      <a:endParaRPr lang="en-A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Utrecht Excellence Scholarships</a:t>
                      </a:r>
                      <a:endParaRPr lang="en-AS" sz="16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Tuition Fee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Living Cost : </a:t>
                      </a:r>
                      <a:r>
                        <a:rPr lang="en-A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€1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Cost : </a:t>
                      </a:r>
                      <a:r>
                        <a:rPr lang="en-A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€10.800</a:t>
                      </a:r>
                      <a:endParaRPr lang="en-A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5" marR="6504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3884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55E471-4DF7-464A-A280-F2DC93E02035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475775"/>
          <a:ext cx="11108723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056">
                  <a:extLst>
                    <a:ext uri="{9D8B030D-6E8A-4147-A177-3AD203B41FA5}">
                      <a16:colId xmlns:a16="http://schemas.microsoft.com/office/drawing/2014/main" val="693148701"/>
                    </a:ext>
                  </a:extLst>
                </a:gridCol>
                <a:gridCol w="1987432">
                  <a:extLst>
                    <a:ext uri="{9D8B030D-6E8A-4147-A177-3AD203B41FA5}">
                      <a16:colId xmlns:a16="http://schemas.microsoft.com/office/drawing/2014/main" val="1933081630"/>
                    </a:ext>
                  </a:extLst>
                </a:gridCol>
                <a:gridCol w="1547938">
                  <a:extLst>
                    <a:ext uri="{9D8B030D-6E8A-4147-A177-3AD203B41FA5}">
                      <a16:colId xmlns:a16="http://schemas.microsoft.com/office/drawing/2014/main" val="4056332829"/>
                    </a:ext>
                  </a:extLst>
                </a:gridCol>
                <a:gridCol w="1821101">
                  <a:extLst>
                    <a:ext uri="{9D8B030D-6E8A-4147-A177-3AD203B41FA5}">
                      <a16:colId xmlns:a16="http://schemas.microsoft.com/office/drawing/2014/main" val="1345224780"/>
                    </a:ext>
                  </a:extLst>
                </a:gridCol>
                <a:gridCol w="2799549">
                  <a:extLst>
                    <a:ext uri="{9D8B030D-6E8A-4147-A177-3AD203B41FA5}">
                      <a16:colId xmlns:a16="http://schemas.microsoft.com/office/drawing/2014/main" val="3438200309"/>
                    </a:ext>
                  </a:extLst>
                </a:gridCol>
                <a:gridCol w="2481647">
                  <a:extLst>
                    <a:ext uri="{9D8B030D-6E8A-4147-A177-3AD203B41FA5}">
                      <a16:colId xmlns:a16="http://schemas.microsoft.com/office/drawing/2014/main" val="4231870697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303697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12192001" cy="6953003"/>
          </a:xfrm>
          <a:prstGeom prst="rect">
            <a:avLst/>
          </a:prstGeom>
        </p:spPr>
      </p:pic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Erasmus+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2097161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3074" y="365125"/>
            <a:ext cx="4291444" cy="6033146"/>
          </a:xfrm>
        </p:spPr>
      </p:pic>
    </p:spTree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12192001" cy="6953003"/>
          </a:xfrm>
          <a:prstGeom prst="rect">
            <a:avLst/>
          </a:prstGeom>
        </p:spPr>
      </p:pic>
      <p:graphicFrame>
        <p:nvGraphicFramePr>
          <p:cNvPr id="4194320" name="Group 18"/>
          <p:cNvGraphicFramePr>
            <a:graphicFrameLocks/>
          </p:cNvGraphicFramePr>
          <p:nvPr/>
        </p:nvGraphicFramePr>
        <p:xfrm>
          <a:off x="2711450" y="1628775"/>
          <a:ext cx="6923088" cy="1252538"/>
        </p:xfrm>
        <a:graphic>
          <a:graphicData uri="http://schemas.openxmlformats.org/drawingml/2006/table">
            <a:tbl>
              <a:tblPr/>
              <a:tblGrid>
                <a:gridCol w="692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25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BEASISWA ERASMUS+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8645" name="Rectangle 5"/>
          <p:cNvSpPr>
            <a:spLocks noChangeArrowheads="1"/>
          </p:cNvSpPr>
          <p:nvPr/>
        </p:nvSpPr>
        <p:spPr bwMode="auto">
          <a:xfrm>
            <a:off x="3810000" y="2736850"/>
            <a:ext cx="45720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chemeClr val="tx1"/>
                </a:solidFill>
                <a:latin typeface="Verdana" panose="020B0604030504040204" pitchFamily="34" charset="0"/>
              </a:rPr>
              <a:t>Bantuan hibah dari:</a:t>
            </a:r>
          </a:p>
          <a:p>
            <a:r>
              <a:rPr lang="en-GB" altLang="en-US">
                <a:solidFill>
                  <a:schemeClr val="tx1"/>
                </a:solidFill>
                <a:latin typeface="Verdana" panose="020B0604030504040204" pitchFamily="34" charset="0"/>
              </a:rPr>
              <a:t>Uni Eropa - European Union</a:t>
            </a:r>
            <a:r>
              <a:rPr lang="en-GB" altLang="en-US" b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altLang="en-US">
                <a:solidFill>
                  <a:schemeClr val="tx1"/>
                </a:solidFill>
                <a:latin typeface="Verdana" panose="020B0604030504040204" pitchFamily="34" charset="0"/>
              </a:rPr>
              <a:t>(EU)</a:t>
            </a:r>
          </a:p>
          <a:p>
            <a:endParaRPr lang="en-US" altLang="en-US" sz="160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endParaRPr lang="en-GB" altLang="en-US" b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/>
            <a:endParaRPr lang="en-GB" altLang="en-US" sz="1400" b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2097163" name="Picture 24" descr="EUEmblem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75" y="3565526"/>
            <a:ext cx="1512888" cy="1020763"/>
          </a:xfrm>
          <a:prstGeom prst="rect">
            <a:avLst/>
          </a:prstGeom>
          <a:noFill/>
          <a:ln>
            <a:noFill/>
          </a:ln>
          <a:effectLst>
            <a:outerShdw blurRad="50800" dist="215901" dir="7320002" algn="tl" rotWithShape="0">
              <a:srgbClr val="BFBFBF">
                <a:alpha val="42998"/>
              </a:srgbClr>
            </a:outerShdw>
          </a:effectLst>
        </p:spPr>
      </p:pic>
      <p:sp>
        <p:nvSpPr>
          <p:cNvPr id="1048646" name="Rectangle 7"/>
          <p:cNvSpPr>
            <a:spLocks noChangeArrowheads="1"/>
          </p:cNvSpPr>
          <p:nvPr/>
        </p:nvSpPr>
        <p:spPr bwMode="auto">
          <a:xfrm>
            <a:off x="3719513" y="4652963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Bendera 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Lambang UNI EROPA</a:t>
            </a:r>
            <a:endParaRPr lang="en-GB" altLang="en-US" b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0"/>
            <a:ext cx="12192001" cy="6953003"/>
          </a:xfrm>
          <a:prstGeom prst="rect">
            <a:avLst/>
          </a:prstGeom>
        </p:spPr>
      </p:pic>
      <p:sp>
        <p:nvSpPr>
          <p:cNvPr id="1048650" name="Rounded Rectangle 3"/>
          <p:cNvSpPr/>
          <p:nvPr/>
        </p:nvSpPr>
        <p:spPr bwMode="auto">
          <a:xfrm>
            <a:off x="1919536" y="4725144"/>
            <a:ext cx="8496944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 wrap="none" anchor="ctr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48651" name="Rounded Rectangle 1"/>
          <p:cNvSpPr/>
          <p:nvPr/>
        </p:nvSpPr>
        <p:spPr bwMode="auto">
          <a:xfrm>
            <a:off x="1991544" y="1844824"/>
            <a:ext cx="8496944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</p:spPr>
        <p:txBody>
          <a:bodyPr wrap="none" anchor="ctr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48652" name="Rounded Rectangle 2"/>
          <p:cNvSpPr/>
          <p:nvPr/>
        </p:nvSpPr>
        <p:spPr bwMode="auto">
          <a:xfrm>
            <a:off x="1919536" y="3356992"/>
            <a:ext cx="8568952" cy="1152128"/>
          </a:xfrm>
          <a:prstGeom prst="roundRect">
            <a:avLst/>
          </a:prstGeom>
          <a:solidFill>
            <a:srgbClr val="FF6F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 wrap="none" anchor="ctr"/>
          <a:lstStyle>
            <a:lvl1pPr>
              <a:defRPr sz="24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altLang="en-US" dirty="0" err="1">
                <a:solidFill>
                  <a:srgbClr val="16165D"/>
                </a:solidFill>
                <a:latin typeface="Verdana" pitchFamily="34" charset="0"/>
              </a:rPr>
              <a:t>Lulusan</a:t>
            </a:r>
            <a:r>
              <a:rPr lang="en-GB" altLang="en-US" dirty="0">
                <a:solidFill>
                  <a:srgbClr val="16165D"/>
                </a:solidFill>
                <a:latin typeface="Verdana" pitchFamily="34" charset="0"/>
              </a:rPr>
              <a:t> S2 </a:t>
            </a:r>
            <a:r>
              <a:rPr lang="en-US" altLang="en-US" dirty="0">
                <a:solidFill>
                  <a:srgbClr val="16165D"/>
                </a:solidFill>
                <a:latin typeface="Verdana" pitchFamily="34" charset="0"/>
              </a:rPr>
              <a:t>–</a:t>
            </a:r>
            <a:r>
              <a:rPr lang="en-GB" altLang="en-US" dirty="0">
                <a:solidFill>
                  <a:srgbClr val="16165D"/>
                </a:solidFill>
                <a:latin typeface="Verdana" pitchFamily="34" charset="0"/>
              </a:rPr>
              <a:t> </a:t>
            </a:r>
            <a:r>
              <a:rPr lang="en-GB" altLang="en-US" b="0" dirty="0" err="1">
                <a:solidFill>
                  <a:srgbClr val="16165D"/>
                </a:solidFill>
                <a:latin typeface="Verdana" pitchFamily="34" charset="0"/>
              </a:rPr>
              <a:t>untuk</a:t>
            </a:r>
            <a:r>
              <a:rPr lang="en-GB" altLang="en-US" b="0" dirty="0">
                <a:solidFill>
                  <a:srgbClr val="16165D"/>
                </a:solidFill>
                <a:latin typeface="Verdana" pitchFamily="34" charset="0"/>
              </a:rPr>
              <a:t> </a:t>
            </a:r>
            <a:r>
              <a:rPr lang="en-GB" altLang="en-US" b="0" dirty="0" err="1">
                <a:solidFill>
                  <a:srgbClr val="16165D"/>
                </a:solidFill>
                <a:latin typeface="Verdana" pitchFamily="34" charset="0"/>
              </a:rPr>
              <a:t>mendaftar</a:t>
            </a:r>
            <a:r>
              <a:rPr lang="en-GB" altLang="en-US" b="0" dirty="0">
                <a:solidFill>
                  <a:srgbClr val="16165D"/>
                </a:solidFill>
                <a:latin typeface="Verdana" pitchFamily="34" charset="0"/>
              </a:rPr>
              <a:t> </a:t>
            </a:r>
            <a:r>
              <a:rPr lang="en-GB" altLang="en-US" dirty="0" err="1">
                <a:solidFill>
                  <a:srgbClr val="16165D"/>
                </a:solidFill>
                <a:latin typeface="Verdana" pitchFamily="34" charset="0"/>
              </a:rPr>
              <a:t>ke</a:t>
            </a:r>
            <a:r>
              <a:rPr lang="en-GB" altLang="en-US" dirty="0">
                <a:solidFill>
                  <a:srgbClr val="16165D"/>
                </a:solidFill>
                <a:latin typeface="Verdana" pitchFamily="34" charset="0"/>
              </a:rPr>
              <a:t> Erasmus Mundus </a:t>
            </a:r>
          </a:p>
          <a:p>
            <a:pPr algn="l">
              <a:lnSpc>
                <a:spcPct val="80000"/>
              </a:lnSpc>
            </a:pPr>
            <a:r>
              <a:rPr lang="en-GB" altLang="en-US" dirty="0">
                <a:solidFill>
                  <a:srgbClr val="16165D"/>
                </a:solidFill>
                <a:latin typeface="Verdana" pitchFamily="34" charset="0"/>
              </a:rPr>
              <a:t>Joint Doctorate Degree (EMJD), </a:t>
            </a:r>
            <a:r>
              <a:rPr lang="en-GB" altLang="en-US" b="0" dirty="0">
                <a:solidFill>
                  <a:srgbClr val="16165D"/>
                </a:solidFill>
                <a:latin typeface="Verdana" pitchFamily="34" charset="0"/>
              </a:rPr>
              <a:t>3 </a:t>
            </a:r>
            <a:r>
              <a:rPr lang="en-GB" altLang="en-US" b="0" dirty="0" err="1">
                <a:solidFill>
                  <a:srgbClr val="16165D"/>
                </a:solidFill>
                <a:latin typeface="Verdana" pitchFamily="34" charset="0"/>
              </a:rPr>
              <a:t>tahun</a:t>
            </a:r>
            <a:endParaRPr lang="en-GB" altLang="en-US" b="0" dirty="0">
              <a:solidFill>
                <a:srgbClr val="16165D"/>
              </a:solidFill>
              <a:latin typeface="Verdana" pitchFamily="34" charset="0"/>
            </a:endParaRPr>
          </a:p>
        </p:txBody>
      </p:sp>
      <p:sp>
        <p:nvSpPr>
          <p:cNvPr id="1048653" name="Rectangle 7"/>
          <p:cNvSpPr>
            <a:spLocks noChangeArrowheads="1"/>
          </p:cNvSpPr>
          <p:nvPr/>
        </p:nvSpPr>
        <p:spPr bwMode="auto">
          <a:xfrm>
            <a:off x="2135188" y="1844675"/>
            <a:ext cx="7993062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2400">
                <a:solidFill>
                  <a:srgbClr val="16165D"/>
                </a:solidFill>
                <a:latin typeface="Verdana" panose="020B0604030504040204" pitchFamily="34" charset="0"/>
              </a:rPr>
              <a:t>Lulusan S1 – sederajat –</a:t>
            </a:r>
            <a:r>
              <a:rPr lang="en-US" altLang="en-US" sz="2400" b="0">
                <a:solidFill>
                  <a:srgbClr val="16165D"/>
                </a:solidFill>
                <a:latin typeface="Verdana" panose="020B0604030504040204" pitchFamily="34" charset="0"/>
              </a:rPr>
              <a:t>untuk mendaftar ke program Pasca Sarjana S-2 </a:t>
            </a:r>
            <a:r>
              <a:rPr lang="en-US" altLang="en-US" sz="2400">
                <a:solidFill>
                  <a:srgbClr val="16165D"/>
                </a:solidFill>
                <a:latin typeface="Verdana" panose="020B0604030504040204" pitchFamily="34" charset="0"/>
              </a:rPr>
              <a:t>Erasmus Mundus Joint Master Degree (EMJMD) </a:t>
            </a:r>
            <a:r>
              <a:rPr lang="en-US" altLang="en-US" sz="2400" b="0">
                <a:solidFill>
                  <a:srgbClr val="16165D"/>
                </a:solidFill>
                <a:latin typeface="Verdana" panose="020B0604030504040204" pitchFamily="34" charset="0"/>
              </a:rPr>
              <a:t>1-2 tahun</a:t>
            </a:r>
          </a:p>
          <a:p>
            <a:r>
              <a:rPr lang="en-US" altLang="en-US"/>
              <a:t>
</a:t>
            </a:r>
          </a:p>
        </p:txBody>
      </p:sp>
      <p:sp>
        <p:nvSpPr>
          <p:cNvPr id="1048654" name="TextBox 13"/>
          <p:cNvSpPr txBox="1">
            <a:spLocks noChangeArrowheads="1"/>
          </p:cNvSpPr>
          <p:nvPr/>
        </p:nvSpPr>
        <p:spPr bwMode="auto">
          <a:xfrm>
            <a:off x="1992313" y="4652964"/>
            <a:ext cx="8424862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GB" altLang="en-US" sz="2400">
                <a:solidFill>
                  <a:srgbClr val="16165D"/>
                </a:solidFill>
                <a:latin typeface="Verdana" panose="020B0604030504040204" pitchFamily="34" charset="0"/>
              </a:rPr>
              <a:t>Scholar - </a:t>
            </a:r>
            <a:r>
              <a:rPr lang="en-GB" altLang="en-US" sz="2400" b="0">
                <a:solidFill>
                  <a:srgbClr val="16165D"/>
                </a:solidFill>
                <a:latin typeface="Verdana" panose="020B0604030504040204" pitchFamily="34" charset="0"/>
              </a:rPr>
              <a:t>Para akademisi / peneliti   Untuk melakukan tugas mengajar, penelitian atau kegiatan ilmiah pada </a:t>
            </a:r>
            <a:r>
              <a:rPr lang="en-GB" altLang="en-US" sz="2400">
                <a:solidFill>
                  <a:srgbClr val="16165D"/>
                </a:solidFill>
                <a:latin typeface="Verdana" panose="020B0604030504040204" pitchFamily="34" charset="0"/>
              </a:rPr>
              <a:t>EMMC </a:t>
            </a:r>
            <a:r>
              <a:rPr lang="en-GB" altLang="en-US" sz="2400" b="0">
                <a:solidFill>
                  <a:srgbClr val="16165D"/>
                </a:solidFill>
                <a:latin typeface="Verdana" panose="020B0604030504040204" pitchFamily="34" charset="0"/>
              </a:rPr>
              <a:t>maksimum 3 bulan</a:t>
            </a:r>
          </a:p>
          <a:p>
            <a:pPr algn="l"/>
            <a:endParaRPr lang="en-US" altLang="en-US" sz="2400">
              <a:solidFill>
                <a:srgbClr val="16165D"/>
              </a:solidFill>
            </a:endParaRPr>
          </a:p>
        </p:txBody>
      </p:sp>
      <p:sp>
        <p:nvSpPr>
          <p:cNvPr id="1048655" name="Rectangle 14"/>
          <p:cNvSpPr>
            <a:spLocks noChangeArrowheads="1"/>
          </p:cNvSpPr>
          <p:nvPr/>
        </p:nvSpPr>
        <p:spPr bwMode="auto">
          <a:xfrm>
            <a:off x="3359151" y="1052513"/>
            <a:ext cx="5078413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457200" indent="-4572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16165D"/>
                </a:solidFill>
                <a:latin typeface="Verdana" panose="020B0604030504040204" pitchFamily="34" charset="0"/>
              </a:rPr>
              <a:t>Peserta Beasiswa Erasmus+</a:t>
            </a:r>
            <a:endParaRPr lang="en-GB" altLang="en-US" sz="2400">
              <a:solidFill>
                <a:srgbClr val="16165D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/>
          </a:p>
        </p:txBody>
      </p:sp>
      <p:pic>
        <p:nvPicPr>
          <p:cNvPr id="209715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82550" y="-23813"/>
            <a:ext cx="12274550" cy="6881813"/>
          </a:xfrm>
        </p:spPr>
      </p:pic>
    </p:spTree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0"/>
            <a:ext cx="12192001" cy="6953003"/>
          </a:xfrm>
          <a:prstGeom prst="rect">
            <a:avLst/>
          </a:prstGeom>
        </p:spPr>
      </p:pic>
      <p:sp>
        <p:nvSpPr>
          <p:cNvPr id="1048660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79650" y="1196975"/>
            <a:ext cx="7772400" cy="489585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2400" b="1" dirty="0" err="1">
                <a:solidFill>
                  <a:srgbClr val="16165D"/>
                </a:solidFill>
                <a:latin typeface="Verdana" panose="020B0604030504040204" pitchFamily="34" charset="0"/>
              </a:rPr>
              <a:t>Siapa</a:t>
            </a:r>
            <a:r>
              <a:rPr lang="en-GB" altLang="en-US" sz="2400" b="1" dirty="0">
                <a:solidFill>
                  <a:srgbClr val="16165D"/>
                </a:solidFill>
                <a:latin typeface="Verdana" panose="020B0604030504040204" pitchFamily="34" charset="0"/>
              </a:rPr>
              <a:t> yang </a:t>
            </a:r>
            <a:r>
              <a:rPr lang="en-GB" altLang="en-US" sz="2400" b="1" dirty="0" err="1">
                <a:solidFill>
                  <a:srgbClr val="16165D"/>
                </a:solidFill>
                <a:latin typeface="Verdana" panose="020B0604030504040204" pitchFamily="34" charset="0"/>
              </a:rPr>
              <a:t>dapat</a:t>
            </a:r>
            <a:r>
              <a:rPr lang="en-GB" altLang="en-US" sz="2400" b="1" dirty="0">
                <a:solidFill>
                  <a:srgbClr val="16165D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solidFill>
                  <a:srgbClr val="16165D"/>
                </a:solidFill>
                <a:latin typeface="Verdana" panose="020B0604030504040204" pitchFamily="34" charset="0"/>
              </a:rPr>
              <a:t>memperoleh</a:t>
            </a:r>
            <a:r>
              <a:rPr lang="en-GB" altLang="en-US" sz="2400" b="1" dirty="0">
                <a:solidFill>
                  <a:srgbClr val="16165D"/>
                </a:solidFill>
                <a:latin typeface="Verdana" panose="020B0604030504040204" pitchFamily="34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16165D"/>
                </a:solidFill>
                <a:latin typeface="Verdana" panose="020B0604030504040204" pitchFamily="34" charset="0"/>
              </a:rPr>
              <a:t>Full Scholarships / </a:t>
            </a:r>
            <a:r>
              <a:rPr lang="en-GB" altLang="en-US" sz="2400" b="1" dirty="0" err="1">
                <a:solidFill>
                  <a:srgbClr val="16165D"/>
                </a:solidFill>
                <a:latin typeface="Verdana" panose="020B0604030504040204" pitchFamily="34" charset="0"/>
              </a:rPr>
              <a:t>Beasiswa</a:t>
            </a:r>
            <a:r>
              <a:rPr lang="en-GB" altLang="en-US" sz="2400" b="1" dirty="0">
                <a:solidFill>
                  <a:srgbClr val="16165D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solidFill>
                  <a:srgbClr val="16165D"/>
                </a:solidFill>
                <a:latin typeface="Verdana" panose="020B0604030504040204" pitchFamily="34" charset="0"/>
              </a:rPr>
              <a:t>Penuh</a:t>
            </a:r>
            <a:r>
              <a:rPr lang="en-GB" altLang="en-US" sz="2400" b="1" dirty="0">
                <a:solidFill>
                  <a:srgbClr val="16165D"/>
                </a:solidFill>
                <a:latin typeface="Verdana" panose="020B0604030504040204" pitchFamily="34" charset="0"/>
              </a:rPr>
              <a:t> (Category A):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2400" b="1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 err="1">
                <a:latin typeface="Verdana" panose="020B0604030504040204" pitchFamily="34" charset="0"/>
              </a:rPr>
              <a:t>Warga</a:t>
            </a:r>
            <a:r>
              <a:rPr lang="en-GB" altLang="en-US" sz="2400" b="1" dirty="0">
                <a:latin typeface="Verdana" panose="020B0604030504040204" pitchFamily="34" charset="0"/>
              </a:rPr>
              <a:t> negara yang </a:t>
            </a:r>
            <a:r>
              <a:rPr lang="en-GB" altLang="en-US" sz="2400" b="1" dirty="0" err="1">
                <a:latin typeface="Verdana" panose="020B0604030504040204" pitchFamily="34" charset="0"/>
              </a:rPr>
              <a:t>berasal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dari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u="sng" dirty="0">
                <a:latin typeface="Verdana" panose="020B0604030504040204" pitchFamily="34" charset="0"/>
              </a:rPr>
              <a:t>negara di </a:t>
            </a:r>
            <a:r>
              <a:rPr lang="en-GB" altLang="en-US" sz="2400" b="1" u="sng" dirty="0" err="1">
                <a:latin typeface="Verdana" panose="020B0604030504040204" pitchFamily="34" charset="0"/>
              </a:rPr>
              <a:t>luar</a:t>
            </a:r>
            <a:r>
              <a:rPr lang="en-GB" altLang="en-US" sz="2400" b="1" u="sng" dirty="0">
                <a:latin typeface="Verdana" panose="020B0604030504040204" pitchFamily="34" charset="0"/>
              </a:rPr>
              <a:t> Uni </a:t>
            </a:r>
            <a:r>
              <a:rPr lang="en-GB" altLang="en-US" sz="2400" b="1" u="sng" dirty="0" err="1">
                <a:latin typeface="Verdana" panose="020B0604030504040204" pitchFamily="34" charset="0"/>
              </a:rPr>
              <a:t>Eropa</a:t>
            </a:r>
            <a:r>
              <a:rPr lang="en-GB" altLang="en-US" sz="2400" b="1" u="sng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>
                <a:latin typeface="Verdana" panose="020B0604030504040204" pitchFamily="34" charset="0"/>
              </a:rPr>
              <a:t>yang:</a:t>
            </a:r>
          </a:p>
          <a:p>
            <a:pPr>
              <a:lnSpc>
                <a:spcPct val="80000"/>
              </a:lnSpc>
            </a:pPr>
            <a:endParaRPr lang="en-GB" altLang="en-US" sz="2400" b="1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 err="1">
                <a:latin typeface="Verdana" panose="020B0604030504040204" pitchFamily="34" charset="0"/>
              </a:rPr>
              <a:t>Bukan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terdaftar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sebagai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penduduk</a:t>
            </a:r>
            <a:r>
              <a:rPr lang="en-GB" altLang="en-US" sz="2400" b="1" dirty="0">
                <a:latin typeface="Verdana" panose="020B0604030504040204" pitchFamily="34" charset="0"/>
              </a:rPr>
              <a:t> di Negara </a:t>
            </a:r>
            <a:r>
              <a:rPr lang="en-GB" altLang="en-US" sz="2400" b="1" dirty="0" err="1">
                <a:latin typeface="Verdana" panose="020B0604030504040204" pitchFamily="34" charset="0"/>
              </a:rPr>
              <a:t>Anggota</a:t>
            </a:r>
            <a:r>
              <a:rPr lang="en-GB" altLang="en-US" sz="2400" b="1" dirty="0">
                <a:latin typeface="Verdana" panose="020B0604030504040204" pitchFamily="34" charset="0"/>
              </a:rPr>
              <a:t> Uni </a:t>
            </a:r>
            <a:r>
              <a:rPr lang="en-GB" altLang="en-US" sz="2400" b="1" dirty="0" err="1">
                <a:latin typeface="Verdana" panose="020B0604030504040204" pitchFamily="34" charset="0"/>
              </a:rPr>
              <a:t>Eropa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manapun</a:t>
            </a:r>
            <a:endParaRPr lang="en-GB" altLang="en-US" sz="2400" b="1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2400" b="1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 err="1">
                <a:latin typeface="Verdana" panose="020B0604030504040204" pitchFamily="34" charset="0"/>
              </a:rPr>
              <a:t>Belum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pernah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melakukan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kegiatan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utamanya</a:t>
            </a:r>
            <a:r>
              <a:rPr lang="en-GB" altLang="en-US" sz="2400" b="1" dirty="0">
                <a:latin typeface="Verdana" panose="020B0604030504040204" pitchFamily="34" charset="0"/>
              </a:rPr>
              <a:t> (</a:t>
            </a:r>
            <a:r>
              <a:rPr lang="en-GB" altLang="en-US" sz="2400" b="1" dirty="0" err="1">
                <a:latin typeface="Verdana" panose="020B0604030504040204" pitchFamily="34" charset="0"/>
              </a:rPr>
              <a:t>kuliah</a:t>
            </a:r>
            <a:r>
              <a:rPr lang="en-GB" altLang="en-US" sz="2400" b="1" dirty="0">
                <a:latin typeface="Verdana" panose="020B0604030504040204" pitchFamily="34" charset="0"/>
              </a:rPr>
              <a:t>, </a:t>
            </a:r>
            <a:r>
              <a:rPr lang="en-GB" altLang="en-US" sz="2400" b="1" dirty="0" err="1">
                <a:latin typeface="Verdana" panose="020B0604030504040204" pitchFamily="34" charset="0"/>
              </a:rPr>
              <a:t>bekerja</a:t>
            </a:r>
            <a:r>
              <a:rPr lang="en-GB" altLang="en-US" sz="2400" b="1" dirty="0">
                <a:latin typeface="Verdana" panose="020B0604030504040204" pitchFamily="34" charset="0"/>
              </a:rPr>
              <a:t>, </a:t>
            </a:r>
            <a:r>
              <a:rPr lang="en-GB" altLang="en-US" sz="2400" b="1" dirty="0" err="1">
                <a:latin typeface="Verdana" panose="020B0604030504040204" pitchFamily="34" charset="0"/>
              </a:rPr>
              <a:t>dll</a:t>
            </a:r>
            <a:r>
              <a:rPr lang="en-GB" altLang="en-US" sz="2400" b="1" dirty="0">
                <a:latin typeface="Verdana" panose="020B0604030504040204" pitchFamily="34" charset="0"/>
              </a:rPr>
              <a:t>) </a:t>
            </a:r>
            <a:r>
              <a:rPr lang="en-GB" altLang="en-US" sz="2400" b="1" dirty="0" err="1">
                <a:latin typeface="Verdana" panose="020B0604030504040204" pitchFamily="34" charset="0"/>
              </a:rPr>
              <a:t>selama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lebih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dari</a:t>
            </a:r>
            <a:r>
              <a:rPr lang="en-GB" altLang="en-US" sz="2400" b="1" dirty="0">
                <a:latin typeface="Verdana" panose="020B0604030504040204" pitchFamily="34" charset="0"/>
              </a:rPr>
              <a:t> 12 </a:t>
            </a:r>
            <a:r>
              <a:rPr lang="en-GB" altLang="en-US" sz="2400" b="1" dirty="0" err="1">
                <a:latin typeface="Verdana" panose="020B0604030504040204" pitchFamily="34" charset="0"/>
              </a:rPr>
              <a:t>bulan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selama</a:t>
            </a:r>
            <a:r>
              <a:rPr lang="en-GB" altLang="en-US" sz="2400" b="1" dirty="0">
                <a:latin typeface="Verdana" panose="020B0604030504040204" pitchFamily="34" charset="0"/>
              </a:rPr>
              <a:t> lima </a:t>
            </a:r>
            <a:r>
              <a:rPr lang="en-GB" altLang="en-US" sz="2400" b="1" dirty="0" err="1">
                <a:latin typeface="Verdana" panose="020B0604030504040204" pitchFamily="34" charset="0"/>
              </a:rPr>
              <a:t>tahun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terakhir</a:t>
            </a:r>
            <a:r>
              <a:rPr lang="en-GB" altLang="en-US" sz="2400" b="1" dirty="0">
                <a:latin typeface="Verdana" panose="020B0604030504040204" pitchFamily="34" charset="0"/>
              </a:rPr>
              <a:t> di Negara </a:t>
            </a:r>
            <a:r>
              <a:rPr lang="en-GB" altLang="en-US" sz="2400" b="1" dirty="0" err="1">
                <a:latin typeface="Verdana" panose="020B0604030504040204" pitchFamily="34" charset="0"/>
              </a:rPr>
              <a:t>Anggota</a:t>
            </a:r>
            <a:r>
              <a:rPr lang="en-GB" altLang="en-US" sz="2400" b="1" dirty="0">
                <a:latin typeface="Verdana" panose="020B0604030504040204" pitchFamily="34" charset="0"/>
              </a:rPr>
              <a:t> Uni </a:t>
            </a:r>
            <a:r>
              <a:rPr lang="en-GB" altLang="en-US" sz="2400" b="1" dirty="0" err="1">
                <a:latin typeface="Verdana" panose="020B0604030504040204" pitchFamily="34" charset="0"/>
              </a:rPr>
              <a:t>Eropa</a:t>
            </a:r>
            <a:r>
              <a:rPr lang="en-GB" altLang="en-US" sz="2400" b="1" dirty="0">
                <a:latin typeface="Verdana" panose="020B0604030504040204" pitchFamily="34" charset="0"/>
              </a:rPr>
              <a:t> </a:t>
            </a:r>
            <a:r>
              <a:rPr lang="en-GB" altLang="en-US" sz="2400" b="1" dirty="0" err="1">
                <a:latin typeface="Verdana" panose="020B0604030504040204" pitchFamily="34" charset="0"/>
              </a:rPr>
              <a:t>manapun</a:t>
            </a:r>
            <a:endParaRPr lang="en-GB" altLang="en-US" sz="2400" b="1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0"/>
            <a:ext cx="12192001" cy="6953003"/>
          </a:xfrm>
          <a:prstGeom prst="rect">
            <a:avLst/>
          </a:prstGeom>
        </p:spPr>
      </p:pic>
      <p:sp>
        <p:nvSpPr>
          <p:cNvPr id="1048665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408238" y="1143001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2400" b="1">
                <a:solidFill>
                  <a:srgbClr val="0000FF"/>
                </a:solidFill>
                <a:latin typeface="Verdana" panose="020B0604030504040204" pitchFamily="34" charset="0"/>
              </a:rPr>
              <a:t>Besar Bantuan Beasiswa Erasmus+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2400">
              <a:solidFill>
                <a:srgbClr val="CC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Verdana" panose="020B0604030504040204" pitchFamily="34" charset="0"/>
              </a:rPr>
              <a:t>Untuk program mahasiswa S-2</a:t>
            </a:r>
            <a:r>
              <a:rPr lang="en-GB" altLang="en-US" sz="2400" b="1">
                <a:latin typeface="Verdana" panose="020B0604030504040204" pitchFamily="34" charset="0"/>
              </a:rPr>
              <a:t>: € 24.000</a:t>
            </a:r>
            <a:r>
              <a:rPr lang="en-GB" altLang="en-US" sz="2400">
                <a:latin typeface="Verdana" panose="020B0604030504040204" pitchFamily="34" charset="0"/>
              </a:rPr>
              <a:t> per mahasiswa/i / tahun atau </a:t>
            </a:r>
            <a:r>
              <a:rPr lang="en-GB" altLang="en-US" sz="2400" b="1">
                <a:latin typeface="Verdana" panose="020B0604030504040204" pitchFamily="34" charset="0"/>
              </a:rPr>
              <a:t>€ 48.000</a:t>
            </a:r>
            <a:r>
              <a:rPr lang="en-GB" altLang="en-US" sz="2400">
                <a:latin typeface="Verdana" panose="020B0604030504040204" pitchFamily="34" charset="0"/>
              </a:rPr>
              <a:t> per mahasiswa/i untuk  jangka waktu dua tahun.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>
                <a:latin typeface="Verdana" panose="020B0604030504040204" pitchFamily="34" charset="0"/>
              </a:rPr>
              <a:t>Untuk para </a:t>
            </a:r>
            <a:r>
              <a:rPr lang="en-GB" altLang="en-US" sz="2400" b="1">
                <a:latin typeface="Verdana" panose="020B0604030504040204" pitchFamily="34" charset="0"/>
              </a:rPr>
              <a:t>akademisi</a:t>
            </a:r>
            <a:r>
              <a:rPr lang="en-GB" altLang="en-US" sz="2400">
                <a:latin typeface="Verdana" panose="020B0604030504040204" pitchFamily="34" charset="0"/>
              </a:rPr>
              <a:t>: sebesar </a:t>
            </a:r>
            <a:r>
              <a:rPr lang="en-GB" altLang="en-US" sz="2400" b="1">
                <a:latin typeface="Verdana" panose="020B0604030504040204" pitchFamily="34" charset="0"/>
              </a:rPr>
              <a:t>€ 14.800</a:t>
            </a:r>
            <a:r>
              <a:rPr lang="en-GB" altLang="en-US" sz="2400">
                <a:latin typeface="Verdana" panose="020B0604030504040204" pitchFamily="34" charset="0"/>
              </a:rPr>
              <a:t> per orang / 3 bulan (akomodasi, tunjangan bulanan, biaya perjalanan, dll.).</a:t>
            </a:r>
          </a:p>
        </p:txBody>
      </p:sp>
      <p:pic>
        <p:nvPicPr>
          <p:cNvPr id="2097167" name="Picture 5" descr="100EUR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90620">
            <a:off x="3894138" y="5510214"/>
            <a:ext cx="2087562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8" name="Picture 6" descr="20EUR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95532">
            <a:off x="8289926" y="5368926"/>
            <a:ext cx="1819275" cy="9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9" name="Picture 7" descr="2EUR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6364" y="5949950"/>
            <a:ext cx="763587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0" name="Picture 8" descr="20CENT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4425" y="5949950"/>
            <a:ext cx="685800" cy="69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1" name="Picture 9" descr="Euro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1088" y="5672139"/>
            <a:ext cx="927100" cy="88582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048672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/>
              <a:t>Terima Kasih </a:t>
            </a:r>
            <a:endParaRPr lang="en-GB" dirty="0"/>
          </a:p>
        </p:txBody>
      </p:sp>
      <p:pic>
        <p:nvPicPr>
          <p:cNvPr id="209717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5202" y="0"/>
            <a:ext cx="16282403" cy="6858000"/>
          </a:xfrm>
          <a:prstGeom prst="rect">
            <a:avLst/>
          </a:prstGeom>
        </p:spPr>
      </p:pic>
      <p:sp>
        <p:nvSpPr>
          <p:cNvPr id="1048673" name="Diamond 5"/>
          <p:cNvSpPr/>
          <p:nvPr/>
        </p:nvSpPr>
        <p:spPr>
          <a:xfrm>
            <a:off x="0" y="-5133488"/>
            <a:ext cx="12192000" cy="10266976"/>
          </a:xfrm>
          <a:prstGeom prst="diamond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74" name="TextBox 6"/>
          <p:cNvSpPr txBox="1"/>
          <p:nvPr/>
        </p:nvSpPr>
        <p:spPr>
          <a:xfrm>
            <a:off x="2049810" y="1307932"/>
            <a:ext cx="8092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8800" b="1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Terimakasih</a:t>
            </a:r>
            <a:endParaRPr lang="id-ID" sz="8800" b="1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97173" name="Content Placeholder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8548" y="5498613"/>
            <a:ext cx="2994901" cy="589383"/>
          </a:xfrm>
          <a:prstGeom prst="rect">
            <a:avLst/>
          </a:prstGeom>
        </p:spPr>
      </p:pic>
      <p:sp>
        <p:nvSpPr>
          <p:cNvPr id="1048675" name="TextBox 8"/>
          <p:cNvSpPr txBox="1"/>
          <p:nvPr/>
        </p:nvSpPr>
        <p:spPr>
          <a:xfrm>
            <a:off x="4673234" y="2557025"/>
            <a:ext cx="3176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Lato" panose="020F0502020204030203"/>
              </a:rPr>
              <a:t>iro.umy.ac.id</a:t>
            </a:r>
            <a:br>
              <a:rPr lang="en-US" sz="3200" i="1" dirty="0">
                <a:solidFill>
                  <a:schemeClr val="bg1"/>
                </a:solidFill>
                <a:latin typeface="Lato" panose="020F0502020204030203"/>
              </a:rPr>
            </a:br>
            <a:r>
              <a:rPr lang="en-US" sz="3200" i="1" dirty="0">
                <a:solidFill>
                  <a:schemeClr val="bg1"/>
                </a:solidFill>
                <a:latin typeface="Lato" panose="020F0502020204030203"/>
              </a:rPr>
              <a:t>cia.umy.ac.id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" y="0"/>
            <a:ext cx="12142788" cy="687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97" name="Rectangle 1"/>
          <p:cNvSpPr/>
          <p:nvPr/>
        </p:nvSpPr>
        <p:spPr>
          <a:xfrm>
            <a:off x="4540828" y="613064"/>
            <a:ext cx="2514600" cy="7585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Vice Rector V</a:t>
            </a:r>
          </a:p>
          <a:p>
            <a:pPr algn="ctr"/>
            <a:r>
              <a:rPr lang="en-US" dirty="0"/>
              <a:t>PROF.DR. </a:t>
            </a:r>
            <a:r>
              <a:rPr lang="en-US" dirty="0" err="1"/>
              <a:t>Achmad</a:t>
            </a:r>
            <a:r>
              <a:rPr lang="en-US" dirty="0"/>
              <a:t> Nurmandi.M.SC</a:t>
            </a:r>
          </a:p>
        </p:txBody>
      </p:sp>
      <p:cxnSp>
        <p:nvCxnSpPr>
          <p:cNvPr id="3145729" name="Straight Connector 3"/>
          <p:cNvCxnSpPr>
            <a:cxnSpLocks/>
          </p:cNvCxnSpPr>
          <p:nvPr/>
        </p:nvCxnSpPr>
        <p:spPr>
          <a:xfrm>
            <a:off x="5798128" y="1371600"/>
            <a:ext cx="0" cy="176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8" name="Rectangle 113"/>
          <p:cNvSpPr/>
          <p:nvPr/>
        </p:nvSpPr>
        <p:spPr>
          <a:xfrm>
            <a:off x="4540828" y="1548245"/>
            <a:ext cx="2514600" cy="8312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u="sng" dirty="0"/>
              <a:t>EXECUTIVE DIRECTOR OF COORPORATION INTERNATIONAL AFFAIRS</a:t>
            </a:r>
          </a:p>
          <a:p>
            <a:pPr algn="ctr"/>
            <a:r>
              <a:rPr lang="en-US" sz="1100" b="1" dirty="0" err="1">
                <a:solidFill>
                  <a:schemeClr val="bg1"/>
                </a:solidFill>
              </a:rPr>
              <a:t>Eko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Priyo</a:t>
            </a:r>
            <a:r>
              <a:rPr lang="en-US" sz="1100" b="1" dirty="0">
                <a:solidFill>
                  <a:schemeClr val="bg1"/>
                </a:solidFill>
              </a:rPr>
              <a:t> Purnomo, M.Si.,M.Res.,</a:t>
            </a:r>
            <a:r>
              <a:rPr lang="en-US" sz="1100" b="1" dirty="0" err="1">
                <a:solidFill>
                  <a:schemeClr val="bg1"/>
                </a:solidFill>
              </a:rPr>
              <a:t>Ph.D</a:t>
            </a:r>
            <a:endParaRPr lang="id-ID" sz="1100" b="1" dirty="0">
              <a:solidFill>
                <a:schemeClr val="bg1"/>
              </a:solidFill>
            </a:endParaRPr>
          </a:p>
          <a:p>
            <a:pPr algn="ctr"/>
            <a:endParaRPr lang="en-US" sz="1200" dirty="0"/>
          </a:p>
        </p:txBody>
      </p:sp>
      <p:cxnSp>
        <p:nvCxnSpPr>
          <p:cNvPr id="3145730" name="Straight Connector 114"/>
          <p:cNvCxnSpPr>
            <a:cxnSpLocks/>
          </p:cNvCxnSpPr>
          <p:nvPr/>
        </p:nvCxnSpPr>
        <p:spPr>
          <a:xfrm>
            <a:off x="5805057" y="2379517"/>
            <a:ext cx="0" cy="17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16"/>
          <p:cNvCxnSpPr>
            <a:cxnSpLocks/>
          </p:cNvCxnSpPr>
          <p:nvPr/>
        </p:nvCxnSpPr>
        <p:spPr>
          <a:xfrm>
            <a:off x="3699164" y="2556164"/>
            <a:ext cx="43226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Connector 118"/>
          <p:cNvCxnSpPr>
            <a:cxnSpLocks/>
          </p:cNvCxnSpPr>
          <p:nvPr/>
        </p:nvCxnSpPr>
        <p:spPr>
          <a:xfrm>
            <a:off x="3709555" y="2566556"/>
            <a:ext cx="0" cy="426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119"/>
          <p:cNvCxnSpPr>
            <a:cxnSpLocks/>
          </p:cNvCxnSpPr>
          <p:nvPr/>
        </p:nvCxnSpPr>
        <p:spPr>
          <a:xfrm>
            <a:off x="5808520" y="2556164"/>
            <a:ext cx="0" cy="426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9" name="Rectangle 120"/>
          <p:cNvSpPr/>
          <p:nvPr/>
        </p:nvSpPr>
        <p:spPr>
          <a:xfrm>
            <a:off x="2383022" y="2982192"/>
            <a:ext cx="2133590" cy="8312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u="sng" dirty="0"/>
          </a:p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DIRECTOR OF INTERNATIONAL AFFAIRS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YORDAN GUNAWAN, S.H., MBA., MH</a:t>
            </a:r>
          </a:p>
          <a:p>
            <a:pPr algn="ctr"/>
            <a:endParaRPr lang="en-US" sz="1200" dirty="0"/>
          </a:p>
        </p:txBody>
      </p:sp>
      <p:sp>
        <p:nvSpPr>
          <p:cNvPr id="1048600" name="Rectangle 121"/>
          <p:cNvSpPr/>
          <p:nvPr/>
        </p:nvSpPr>
        <p:spPr>
          <a:xfrm>
            <a:off x="4665529" y="2992584"/>
            <a:ext cx="2133597" cy="8312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u="sng" dirty="0">
              <a:solidFill>
                <a:schemeClr val="tx1"/>
              </a:solidFill>
            </a:endParaRPr>
          </a:p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DIRECTOR OF DOMESTIC AFFAIRS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dr. FARINDIRA VESTI, </a:t>
            </a:r>
          </a:p>
          <a:p>
            <a:pPr algn="ctr"/>
            <a:endParaRPr lang="en-US" sz="1100" u="sng" dirty="0">
              <a:solidFill>
                <a:schemeClr val="tx1"/>
              </a:solidFill>
            </a:endParaRPr>
          </a:p>
          <a:p>
            <a:pPr algn="ctr"/>
            <a:endParaRPr lang="en-US" sz="1200" dirty="0"/>
          </a:p>
        </p:txBody>
      </p:sp>
      <p:cxnSp>
        <p:nvCxnSpPr>
          <p:cNvPr id="3145734" name="Straight Connector 122"/>
          <p:cNvCxnSpPr>
            <a:cxnSpLocks/>
          </p:cNvCxnSpPr>
          <p:nvPr/>
        </p:nvCxnSpPr>
        <p:spPr>
          <a:xfrm>
            <a:off x="5798128" y="3823856"/>
            <a:ext cx="0" cy="426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Connector 123"/>
          <p:cNvCxnSpPr>
            <a:cxnSpLocks/>
          </p:cNvCxnSpPr>
          <p:nvPr/>
        </p:nvCxnSpPr>
        <p:spPr>
          <a:xfrm>
            <a:off x="3699164" y="3823856"/>
            <a:ext cx="0" cy="426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124"/>
          <p:cNvCxnSpPr>
            <a:cxnSpLocks/>
          </p:cNvCxnSpPr>
          <p:nvPr/>
        </p:nvCxnSpPr>
        <p:spPr>
          <a:xfrm>
            <a:off x="8021782" y="2566556"/>
            <a:ext cx="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1" name="Rectangle 128"/>
          <p:cNvSpPr/>
          <p:nvPr/>
        </p:nvSpPr>
        <p:spPr>
          <a:xfrm>
            <a:off x="4738262" y="4171950"/>
            <a:ext cx="2133590" cy="21561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u="sng" dirty="0"/>
          </a:p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SUPORTING STAFF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AYU HERYATI 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AGUSTIYARA</a:t>
            </a:r>
          </a:p>
          <a:p>
            <a:pPr algn="ctr"/>
            <a:endParaRPr lang="en-US" sz="1200" dirty="0"/>
          </a:p>
        </p:txBody>
      </p:sp>
      <p:sp>
        <p:nvSpPr>
          <p:cNvPr id="1048602" name="Rectangle 129"/>
          <p:cNvSpPr/>
          <p:nvPr/>
        </p:nvSpPr>
        <p:spPr>
          <a:xfrm>
            <a:off x="2383022" y="4229100"/>
            <a:ext cx="2133590" cy="20989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u="sng" dirty="0"/>
          </a:p>
          <a:p>
            <a:pPr algn="ctr"/>
            <a:endParaRPr lang="en-US" sz="1100" u="sng" dirty="0">
              <a:solidFill>
                <a:schemeClr val="tx1"/>
              </a:solidFill>
            </a:endParaRPr>
          </a:p>
          <a:p>
            <a:pPr algn="ctr"/>
            <a:endParaRPr lang="en-US" sz="1100" u="sng" dirty="0">
              <a:solidFill>
                <a:schemeClr val="tx1"/>
              </a:solidFill>
            </a:endParaRPr>
          </a:p>
          <a:p>
            <a:pPr algn="ctr"/>
            <a:endParaRPr lang="en-US" sz="1100" u="sng" dirty="0">
              <a:solidFill>
                <a:schemeClr val="tx1"/>
              </a:solidFill>
            </a:endParaRPr>
          </a:p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SUPORTING STAFF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ILYAS GHIFARI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ASIK HANITA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MARETA GANING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HANNA NUR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TAUFIK</a:t>
            </a:r>
          </a:p>
          <a:p>
            <a:pPr algn="ctr"/>
            <a:endParaRPr lang="en-US" sz="1200" dirty="0"/>
          </a:p>
        </p:txBody>
      </p:sp>
      <p:sp>
        <p:nvSpPr>
          <p:cNvPr id="1048603" name="Rectangle 130"/>
          <p:cNvSpPr/>
          <p:nvPr/>
        </p:nvSpPr>
        <p:spPr>
          <a:xfrm>
            <a:off x="7055428" y="4181476"/>
            <a:ext cx="2133590" cy="21561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u="sng" dirty="0"/>
          </a:p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SUPORTING STAFF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MEILYDIA NUR HIDAYATI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RICKI FERNANDO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DIAN SETYONINGRUM</a:t>
            </a:r>
          </a:p>
          <a:p>
            <a:pPr algn="ctr"/>
            <a:endParaRPr lang="en-US" sz="1200" dirty="0"/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97158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95003"/>
            <a:ext cx="12192001" cy="6953003"/>
          </a:xfrm>
          <a:prstGeom prst="rect">
            <a:avLst/>
          </a:prstGeom>
        </p:spPr>
      </p:pic>
      <p:sp>
        <p:nvSpPr>
          <p:cNvPr id="1048606" name="Content Placeholder 2"/>
          <p:cNvSpPr txBox="1"/>
          <p:nvPr/>
        </p:nvSpPr>
        <p:spPr>
          <a:xfrm>
            <a:off x="604210" y="1538764"/>
            <a:ext cx="10049935" cy="3497470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</p:spPr>
        <p:txBody>
          <a:bodyPr vert="horz" lIns="91440" tIns="45720" rIns="91440" bIns="45720" rtlCol="0"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A2F"/>
                </a:solidFill>
                <a:latin typeface="Blogger Sans"/>
                <a:ea typeface="Tahoma" pitchFamily="34" charset="0"/>
                <a:cs typeface="Tahoma" pitchFamily="34" charset="0"/>
              </a:rPr>
              <a:t>Sabbatical Leave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A2F"/>
                </a:solidFill>
                <a:latin typeface="Blogger Sans"/>
                <a:ea typeface="Tahoma" pitchFamily="34" charset="0"/>
                <a:cs typeface="Tahoma" pitchFamily="34" charset="0"/>
              </a:rPr>
              <a:t>Visiting Scholars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A2F"/>
                </a:solidFill>
                <a:latin typeface="Blogger Sans"/>
                <a:ea typeface="Tahoma" pitchFamily="34" charset="0"/>
                <a:cs typeface="Tahoma" pitchFamily="34" charset="0"/>
              </a:rPr>
              <a:t>Visiting Professors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A2F"/>
                </a:solidFill>
                <a:latin typeface="Blogger Sans"/>
                <a:ea typeface="Tahoma" pitchFamily="34" charset="0"/>
                <a:cs typeface="Tahoma" pitchFamily="34" charset="0"/>
              </a:rPr>
              <a:t>Student Mobility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A2F"/>
                </a:solidFill>
                <a:latin typeface="Blogger Sans"/>
                <a:ea typeface="Tahoma" pitchFamily="34" charset="0"/>
                <a:cs typeface="Tahoma" pitchFamily="34" charset="0"/>
              </a:rPr>
              <a:t>Joint-Research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A2F"/>
                </a:solidFill>
                <a:latin typeface="Blogger Sans"/>
                <a:ea typeface="Tahoma" pitchFamily="34" charset="0"/>
                <a:cs typeface="Tahoma" pitchFamily="34" charset="0"/>
              </a:rPr>
              <a:t>Membership of International Association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A2F"/>
                </a:solidFill>
                <a:latin typeface="Blogger Sans"/>
                <a:ea typeface="Tahoma" pitchFamily="34" charset="0"/>
                <a:cs typeface="Tahoma" pitchFamily="34" charset="0"/>
              </a:rPr>
              <a:t>International Journal Awards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A2F"/>
                </a:solidFill>
                <a:latin typeface="Blogger Sans"/>
                <a:ea typeface="Tahoma" pitchFamily="34" charset="0"/>
                <a:cs typeface="Tahoma" pitchFamily="34" charset="0"/>
              </a:rPr>
              <a:t>Joint-International Conference</a:t>
            </a:r>
            <a:endParaRPr lang="id-ID" sz="2000" dirty="0">
              <a:solidFill>
                <a:srgbClr val="004A2F"/>
              </a:solidFill>
              <a:latin typeface="Blogger Sans"/>
              <a:ea typeface="Tahoma" pitchFamily="34" charset="0"/>
              <a:cs typeface="Tahoma" pitchFamily="34" charset="0"/>
            </a:endParaRPr>
          </a:p>
        </p:txBody>
      </p:sp>
      <p:sp>
        <p:nvSpPr>
          <p:cNvPr id="1048607" name="Title 1"/>
          <p:cNvSpPr txBox="1"/>
          <p:nvPr/>
        </p:nvSpPr>
        <p:spPr>
          <a:xfrm>
            <a:off x="287976" y="295254"/>
            <a:ext cx="6619504" cy="1009402"/>
          </a:xfrm>
          <a:prstGeom prst="rect">
            <a:avLst/>
          </a:prstGeom>
          <a:solidFill>
            <a:srgbClr val="004A2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C000"/>
                </a:solidFill>
                <a:latin typeface="Blogger Sans" panose="02000506030000020004"/>
                <a:ea typeface="Tahoma" pitchFamily="34" charset="0"/>
                <a:cs typeface="Tahoma" pitchFamily="34" charset="0"/>
              </a:rPr>
              <a:t>INTERNATIONALIZATION OF UMY</a:t>
            </a:r>
            <a:br>
              <a:rPr lang="en-US" sz="2800" b="1" dirty="0">
                <a:solidFill>
                  <a:srgbClr val="FFC000"/>
                </a:solidFill>
                <a:latin typeface="Blogger Sans" panose="02000506030000020004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rgbClr val="FFC000"/>
                </a:solidFill>
                <a:latin typeface="Blogger Sans" panose="02000506030000020004"/>
                <a:ea typeface="Tahoma" pitchFamily="34" charset="0"/>
                <a:cs typeface="Tahoma" pitchFamily="34" charset="0"/>
              </a:rPr>
              <a:t>Total Funding per year: </a:t>
            </a:r>
            <a:r>
              <a:rPr lang="id-ID" sz="2400" b="1" dirty="0">
                <a:solidFill>
                  <a:srgbClr val="FFC000"/>
                </a:solidFill>
                <a:latin typeface="Blogger Sans" panose="02000506030000020004"/>
                <a:ea typeface="Tahoma" pitchFamily="34" charset="0"/>
                <a:cs typeface="Tahoma" pitchFamily="34" charset="0"/>
              </a:rPr>
              <a:t>USD</a:t>
            </a:r>
            <a:r>
              <a:rPr lang="en-US" sz="2400" b="1" dirty="0">
                <a:solidFill>
                  <a:srgbClr val="FFC000"/>
                </a:solidFill>
                <a:latin typeface="Blogger Sans" panose="02000506030000020004"/>
                <a:ea typeface="Tahoma" pitchFamily="34" charset="0"/>
                <a:cs typeface="Tahoma" pitchFamily="34" charset="0"/>
              </a:rPr>
              <a:t>1 </a:t>
            </a:r>
            <a:r>
              <a:rPr lang="id-ID" sz="2400" b="1" dirty="0">
                <a:solidFill>
                  <a:srgbClr val="FFC000"/>
                </a:solidFill>
                <a:latin typeface="Blogger Sans" panose="02000506030000020004"/>
                <a:ea typeface="Tahoma" pitchFamily="34" charset="0"/>
                <a:cs typeface="Tahoma" pitchFamily="34" charset="0"/>
              </a:rPr>
              <a:t>m</a:t>
            </a:r>
            <a:r>
              <a:rPr lang="en-US" sz="2400" b="1" dirty="0" err="1">
                <a:solidFill>
                  <a:srgbClr val="FFC000"/>
                </a:solidFill>
                <a:latin typeface="Blogger Sans" panose="02000506030000020004"/>
                <a:ea typeface="Tahoma" pitchFamily="34" charset="0"/>
                <a:cs typeface="Tahoma" pitchFamily="34" charset="0"/>
              </a:rPr>
              <a:t>illion</a:t>
            </a:r>
            <a:endParaRPr lang="en-US" sz="2400" b="1" dirty="0">
              <a:solidFill>
                <a:schemeClr val="bg1"/>
              </a:solidFill>
              <a:latin typeface="Blogger Sans" panose="02000506030000020004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47502"/>
            <a:ext cx="12192001" cy="6953003"/>
          </a:xfrm>
          <a:prstGeom prst="rect">
            <a:avLst/>
          </a:prstGeom>
        </p:spPr>
      </p:pic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1257300" y="30419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Daftar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</a:rPr>
              <a:t>Universitas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 Mitra Luar Negeri yang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</a:rPr>
              <a:t>Menawarkan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</a:rPr>
              <a:t>Staff Exchange Program</a:t>
            </a:r>
            <a:br>
              <a:rPr lang="en-US" i="1" dirty="0">
                <a:solidFill>
                  <a:srgbClr val="004A31"/>
                </a:solidFill>
                <a:latin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104860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A5B6-AA6F-4D8B-97E7-E22A41E2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25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Malaysia</a:t>
            </a:r>
            <a:endParaRPr lang="en-A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5E126D-51F8-49FB-AC91-F837B8185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912478"/>
              </p:ext>
            </p:extLst>
          </p:nvPr>
        </p:nvGraphicFramePr>
        <p:xfrm>
          <a:off x="348598" y="1217179"/>
          <a:ext cx="11494803" cy="5448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59">
                  <a:extLst>
                    <a:ext uri="{9D8B030D-6E8A-4147-A177-3AD203B41FA5}">
                      <a16:colId xmlns:a16="http://schemas.microsoft.com/office/drawing/2014/main" val="3326321829"/>
                    </a:ext>
                  </a:extLst>
                </a:gridCol>
                <a:gridCol w="1790173">
                  <a:extLst>
                    <a:ext uri="{9D8B030D-6E8A-4147-A177-3AD203B41FA5}">
                      <a16:colId xmlns:a16="http://schemas.microsoft.com/office/drawing/2014/main" val="2096792782"/>
                    </a:ext>
                  </a:extLst>
                </a:gridCol>
                <a:gridCol w="1601735">
                  <a:extLst>
                    <a:ext uri="{9D8B030D-6E8A-4147-A177-3AD203B41FA5}">
                      <a16:colId xmlns:a16="http://schemas.microsoft.com/office/drawing/2014/main" val="2405448139"/>
                    </a:ext>
                  </a:extLst>
                </a:gridCol>
                <a:gridCol w="1884393">
                  <a:extLst>
                    <a:ext uri="{9D8B030D-6E8A-4147-A177-3AD203B41FA5}">
                      <a16:colId xmlns:a16="http://schemas.microsoft.com/office/drawing/2014/main" val="611769616"/>
                    </a:ext>
                  </a:extLst>
                </a:gridCol>
                <a:gridCol w="2920810">
                  <a:extLst>
                    <a:ext uri="{9D8B030D-6E8A-4147-A177-3AD203B41FA5}">
                      <a16:colId xmlns:a16="http://schemas.microsoft.com/office/drawing/2014/main" val="3454024316"/>
                    </a:ext>
                  </a:extLst>
                </a:gridCol>
                <a:gridCol w="2543933">
                  <a:extLst>
                    <a:ext uri="{9D8B030D-6E8A-4147-A177-3AD203B41FA5}">
                      <a16:colId xmlns:a16="http://schemas.microsoft.com/office/drawing/2014/main" val="623243535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05118"/>
                  </a:ext>
                </a:extLst>
              </a:tr>
              <a:tr h="22797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University of Malaya 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Malaysia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International Student Scholarship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Dormitory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Campus Accommodation: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MYR 540-600/ Month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MYR 2.050 /Month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MYR 50/Month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Personal Expenses: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MYR 100-200 /Month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Ticket: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MYR 353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7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68505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93D5-A55E-470A-9B9D-9D9FB852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D9BB68-6D83-4704-B4EE-B34B8F1DF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664362"/>
              </p:ext>
            </p:extLst>
          </p:nvPr>
        </p:nvGraphicFramePr>
        <p:xfrm>
          <a:off x="532644" y="1130492"/>
          <a:ext cx="11494804" cy="5795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60">
                  <a:extLst>
                    <a:ext uri="{9D8B030D-6E8A-4147-A177-3AD203B41FA5}">
                      <a16:colId xmlns:a16="http://schemas.microsoft.com/office/drawing/2014/main" val="3547498657"/>
                    </a:ext>
                  </a:extLst>
                </a:gridCol>
                <a:gridCol w="1790173">
                  <a:extLst>
                    <a:ext uri="{9D8B030D-6E8A-4147-A177-3AD203B41FA5}">
                      <a16:colId xmlns:a16="http://schemas.microsoft.com/office/drawing/2014/main" val="1029156099"/>
                    </a:ext>
                  </a:extLst>
                </a:gridCol>
                <a:gridCol w="1601735">
                  <a:extLst>
                    <a:ext uri="{9D8B030D-6E8A-4147-A177-3AD203B41FA5}">
                      <a16:colId xmlns:a16="http://schemas.microsoft.com/office/drawing/2014/main" val="2848357400"/>
                    </a:ext>
                  </a:extLst>
                </a:gridCol>
                <a:gridCol w="1884393">
                  <a:extLst>
                    <a:ext uri="{9D8B030D-6E8A-4147-A177-3AD203B41FA5}">
                      <a16:colId xmlns:a16="http://schemas.microsoft.com/office/drawing/2014/main" val="4288752819"/>
                    </a:ext>
                  </a:extLst>
                </a:gridCol>
                <a:gridCol w="2920810">
                  <a:extLst>
                    <a:ext uri="{9D8B030D-6E8A-4147-A177-3AD203B41FA5}">
                      <a16:colId xmlns:a16="http://schemas.microsoft.com/office/drawing/2014/main" val="1865856841"/>
                    </a:ext>
                  </a:extLst>
                </a:gridCol>
                <a:gridCol w="2543933">
                  <a:extLst>
                    <a:ext uri="{9D8B030D-6E8A-4147-A177-3AD203B41FA5}">
                      <a16:colId xmlns:a16="http://schemas.microsoft.com/office/drawing/2014/main" val="757560384"/>
                    </a:ext>
                  </a:extLst>
                </a:gridCol>
              </a:tblGrid>
              <a:tr h="5795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University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Sains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Malaysia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Malaysia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International Student Scholarship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Dormitory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Campus Accommodation: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540-600/ 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Cost: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2.050 /Month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Medical and Hospitalization Insurance: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50/Month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Personal Expenses: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100-200 /Month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Ticket: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MYR 353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286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4407E1-1FEF-4B26-A56A-97D8531AB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2809"/>
              </p:ext>
            </p:extLst>
          </p:nvPr>
        </p:nvGraphicFramePr>
        <p:xfrm>
          <a:off x="532644" y="365125"/>
          <a:ext cx="11494803" cy="7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59">
                  <a:extLst>
                    <a:ext uri="{9D8B030D-6E8A-4147-A177-3AD203B41FA5}">
                      <a16:colId xmlns:a16="http://schemas.microsoft.com/office/drawing/2014/main" val="4259568637"/>
                    </a:ext>
                  </a:extLst>
                </a:gridCol>
                <a:gridCol w="1790173">
                  <a:extLst>
                    <a:ext uri="{9D8B030D-6E8A-4147-A177-3AD203B41FA5}">
                      <a16:colId xmlns:a16="http://schemas.microsoft.com/office/drawing/2014/main" val="2729593848"/>
                    </a:ext>
                  </a:extLst>
                </a:gridCol>
                <a:gridCol w="1601735">
                  <a:extLst>
                    <a:ext uri="{9D8B030D-6E8A-4147-A177-3AD203B41FA5}">
                      <a16:colId xmlns:a16="http://schemas.microsoft.com/office/drawing/2014/main" val="1328040769"/>
                    </a:ext>
                  </a:extLst>
                </a:gridCol>
                <a:gridCol w="1884393">
                  <a:extLst>
                    <a:ext uri="{9D8B030D-6E8A-4147-A177-3AD203B41FA5}">
                      <a16:colId xmlns:a16="http://schemas.microsoft.com/office/drawing/2014/main" val="666461303"/>
                    </a:ext>
                  </a:extLst>
                </a:gridCol>
                <a:gridCol w="2920810">
                  <a:extLst>
                    <a:ext uri="{9D8B030D-6E8A-4147-A177-3AD203B41FA5}">
                      <a16:colId xmlns:a16="http://schemas.microsoft.com/office/drawing/2014/main" val="2716619305"/>
                    </a:ext>
                  </a:extLst>
                </a:gridCol>
                <a:gridCol w="2543933">
                  <a:extLst>
                    <a:ext uri="{9D8B030D-6E8A-4147-A177-3AD203B41FA5}">
                      <a16:colId xmlns:a16="http://schemas.microsoft.com/office/drawing/2014/main" val="3546015547"/>
                    </a:ext>
                  </a:extLst>
                </a:gridCol>
              </a:tblGrid>
              <a:tr h="348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Negara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Peluang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Taksiran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A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95" marR="3929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6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53491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1905</Words>
  <Application>Microsoft Office PowerPoint</Application>
  <PresentationFormat>Widescreen</PresentationFormat>
  <Paragraphs>713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Blogger Sans</vt:lpstr>
      <vt:lpstr>Calibri</vt:lpstr>
      <vt:lpstr>Calibri Light</vt:lpstr>
      <vt:lpstr>Cambria</vt:lpstr>
      <vt:lpstr>Lato</vt:lpstr>
      <vt:lpstr>Times New Roman</vt:lpstr>
      <vt:lpstr>Verdana</vt:lpstr>
      <vt:lpstr>Office Theme</vt:lpstr>
      <vt:lpstr>PowerPoint Presentation</vt:lpstr>
      <vt:lpstr>OUTLINE</vt:lpstr>
      <vt:lpstr>Leading and Enlightening</vt:lpstr>
      <vt:lpstr>PowerPoint Presentation</vt:lpstr>
      <vt:lpstr>PowerPoint Presentation</vt:lpstr>
      <vt:lpstr>PowerPoint Presentation</vt:lpstr>
      <vt:lpstr>Daftar Universitas Mitra Luar Negeri yang Menawarkan Staff Exchange Program </vt:lpstr>
      <vt:lpstr>Malaysia</vt:lpstr>
      <vt:lpstr>PowerPoint Presentation</vt:lpstr>
      <vt:lpstr>PowerPoint Presentation</vt:lpstr>
      <vt:lpstr>PowerPoint Presentation</vt:lpstr>
      <vt:lpstr>PowerPoint Presentation</vt:lpstr>
      <vt:lpstr>Thailand</vt:lpstr>
      <vt:lpstr>PowerPoint Presentation</vt:lpstr>
      <vt:lpstr>PowerPoint Presentation</vt:lpstr>
      <vt:lpstr>PowerPoint Presentation</vt:lpstr>
      <vt:lpstr>Philiphine</vt:lpstr>
      <vt:lpstr>Taiwan</vt:lpstr>
      <vt:lpstr>PowerPoint Presentation</vt:lpstr>
      <vt:lpstr>PowerPoint Presentation</vt:lpstr>
      <vt:lpstr>China</vt:lpstr>
      <vt:lpstr>South Korea</vt:lpstr>
      <vt:lpstr>PowerPoint Presentation</vt:lpstr>
      <vt:lpstr>PowerPoint Presentation</vt:lpstr>
      <vt:lpstr>United Kingdom</vt:lpstr>
      <vt:lpstr>Japanese </vt:lpstr>
      <vt:lpstr>Japanese </vt:lpstr>
      <vt:lpstr>Japanese </vt:lpstr>
      <vt:lpstr>SPAIN </vt:lpstr>
      <vt:lpstr>SPAIN </vt:lpstr>
      <vt:lpstr>SPAIN </vt:lpstr>
      <vt:lpstr>Australia</vt:lpstr>
      <vt:lpstr>Australia</vt:lpstr>
      <vt:lpstr>France</vt:lpstr>
      <vt:lpstr>Netherland</vt:lpstr>
      <vt:lpstr>Netherland</vt:lpstr>
      <vt:lpstr>Erasmus+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bkln</cp:lastModifiedBy>
  <cp:revision>21</cp:revision>
  <dcterms:created xsi:type="dcterms:W3CDTF">2018-02-06T21:17:08Z</dcterms:created>
  <dcterms:modified xsi:type="dcterms:W3CDTF">2019-08-09T06:43:47Z</dcterms:modified>
</cp:coreProperties>
</file>