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7"/>
  </p:notesMasterIdLst>
  <p:sldIdLst>
    <p:sldId id="443" r:id="rId2"/>
    <p:sldId id="424" r:id="rId3"/>
    <p:sldId id="444" r:id="rId4"/>
    <p:sldId id="445" r:id="rId5"/>
    <p:sldId id="446" r:id="rId6"/>
    <p:sldId id="447" r:id="rId7"/>
    <p:sldId id="448" r:id="rId8"/>
    <p:sldId id="449" r:id="rId9"/>
    <p:sldId id="450" r:id="rId10"/>
    <p:sldId id="451" r:id="rId11"/>
    <p:sldId id="417" r:id="rId12"/>
    <p:sldId id="452" r:id="rId13"/>
    <p:sldId id="428" r:id="rId14"/>
    <p:sldId id="453" r:id="rId15"/>
    <p:sldId id="409" r:id="rId16"/>
  </p:sldIdLst>
  <p:sldSz cx="18288000" cy="1028541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A4B3CB7A-03FA-470D-A59F-40DC950A61A6}">
          <p14:sldIdLst>
            <p14:sldId id="443"/>
            <p14:sldId id="424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17"/>
            <p14:sldId id="452"/>
            <p14:sldId id="428"/>
            <p14:sldId id="453"/>
            <p14:sldId id="4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FEF"/>
    <a:srgbClr val="CBDEDE"/>
    <a:srgbClr val="083A20"/>
    <a:srgbClr val="315B46"/>
    <a:srgbClr val="0B3820"/>
    <a:srgbClr val="0C3920"/>
    <a:srgbClr val="000000"/>
    <a:srgbClr val="16A3A3"/>
    <a:srgbClr val="950412"/>
    <a:srgbClr val="FCB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7" autoAdjust="0"/>
    <p:restoredTop sz="94434" autoAdjust="0"/>
  </p:normalViewPr>
  <p:slideViewPr>
    <p:cSldViewPr snapToGrid="0" showGuides="1">
      <p:cViewPr varScale="1">
        <p:scale>
          <a:sx n="47" d="100"/>
          <a:sy n="47" d="100"/>
        </p:scale>
        <p:origin x="594" y="60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-17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14B700-E454-4935-A6FA-FD6D01281268}" type="datetimeFigureOut">
              <a:rPr kumimoji="1" lang="ja-JP" altLang="en-US" smtClean="0"/>
              <a:t>2020/8/11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BF180D7-54DB-4F7F-AE75-6A18932822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940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68575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1371509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2057263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2743017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3428771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4114526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480028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548603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4387808"/>
            <a:ext cx="15481300" cy="1357396"/>
          </a:xfrm>
        </p:spPr>
        <p:txBody>
          <a:bodyPr anchor="b">
            <a:normAutofit/>
          </a:bodyPr>
          <a:lstStyle>
            <a:lvl1pPr algn="ctr">
              <a:defRPr sz="8000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5701355"/>
            <a:ext cx="12242799" cy="4454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1" y="8264769"/>
            <a:ext cx="12242799" cy="1565031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56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6918"/>
            <a:ext cx="18288000" cy="1151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708016" y="2262830"/>
            <a:ext cx="5699680" cy="7297216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0" anchor="ctr"/>
          <a:lstStyle/>
          <a:p>
            <a:pPr algn="ctr"/>
            <a:endParaRPr lang="ko-KR" altLang="en-US" dirty="0">
              <a:latin typeface="+mn-lt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1063864" y="2694585"/>
            <a:ext cx="217040" cy="6479946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5185363" y="2475943"/>
            <a:ext cx="1004507" cy="100466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996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4" y="1398589"/>
            <a:ext cx="5184775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3" y="5360988"/>
            <a:ext cx="5165453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829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270249"/>
            <a:ext cx="12242800" cy="3744913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0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5271512" y="4720143"/>
            <a:ext cx="5486544" cy="8451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7" name="Group 6"/>
          <p:cNvGrpSpPr/>
          <p:nvPr userDrawn="1"/>
        </p:nvGrpSpPr>
        <p:grpSpPr>
          <a:xfrm rot="2700000">
            <a:off x="5570309" y="4960383"/>
            <a:ext cx="569985" cy="364645"/>
            <a:chOff x="4700814" y="3860800"/>
            <a:chExt cx="907506" cy="580572"/>
          </a:xfrm>
        </p:grpSpPr>
        <p:sp>
          <p:nvSpPr>
            <p:cNvPr id="5" name="Circle: Hollow 4"/>
            <p:cNvSpPr/>
            <p:nvPr userDrawn="1"/>
          </p:nvSpPr>
          <p:spPr>
            <a:xfrm>
              <a:off x="4700814" y="3860800"/>
              <a:ext cx="580572" cy="580572"/>
            </a:xfrm>
            <a:prstGeom prst="donut">
              <a:avLst>
                <a:gd name="adj" fmla="val 1064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/>
            <p:cNvSpPr/>
            <p:nvPr userDrawn="1"/>
          </p:nvSpPr>
          <p:spPr>
            <a:xfrm>
              <a:off x="5225143" y="4107542"/>
              <a:ext cx="383177" cy="910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30691" y="4756843"/>
            <a:ext cx="4155651" cy="753007"/>
          </a:xfrm>
        </p:spPr>
        <p:txBody>
          <a:bodyPr anchor="ctr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940872" y="4720143"/>
            <a:ext cx="2227873" cy="8451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098731" y="4857997"/>
            <a:ext cx="1903760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20515710">
            <a:off x="15428813" y="10820954"/>
            <a:ext cx="478971" cy="1006929"/>
            <a:chOff x="3991428" y="1654628"/>
            <a:chExt cx="478971" cy="1006929"/>
          </a:xfrm>
          <a:solidFill>
            <a:schemeClr val="bg1"/>
          </a:solidFill>
        </p:grpSpPr>
        <p:sp>
          <p:nvSpPr>
            <p:cNvPr id="15" name="Isosceles Triangle 14"/>
            <p:cNvSpPr/>
            <p:nvPr userDrawn="1"/>
          </p:nvSpPr>
          <p:spPr>
            <a:xfrm>
              <a:off x="3991428" y="1654628"/>
              <a:ext cx="478971" cy="725714"/>
            </a:xfrm>
            <a:custGeom>
              <a:avLst/>
              <a:gdLst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0 w 478971"/>
                <a:gd name="connsiteY3" fmla="*/ 725714 h 725714"/>
                <a:gd name="connsiteX0" fmla="*/ 0 w 478971"/>
                <a:gd name="connsiteY0" fmla="*/ 725714 h 726622"/>
                <a:gd name="connsiteX1" fmla="*/ 239486 w 478971"/>
                <a:gd name="connsiteY1" fmla="*/ 0 h 726622"/>
                <a:gd name="connsiteX2" fmla="*/ 478971 w 478971"/>
                <a:gd name="connsiteY2" fmla="*/ 725714 h 726622"/>
                <a:gd name="connsiteX3" fmla="*/ 237672 w 478971"/>
                <a:gd name="connsiteY3" fmla="*/ 726622 h 726622"/>
                <a:gd name="connsiteX4" fmla="*/ 0 w 478971"/>
                <a:gd name="connsiteY4" fmla="*/ 725714 h 726622"/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231322 w 478971"/>
                <a:gd name="connsiteY3" fmla="*/ 637722 h 725714"/>
                <a:gd name="connsiteX4" fmla="*/ 0 w 478971"/>
                <a:gd name="connsiteY4" fmla="*/ 725714 h 72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971" h="725714">
                  <a:moveTo>
                    <a:pt x="0" y="725714"/>
                  </a:moveTo>
                  <a:lnTo>
                    <a:pt x="239486" y="0"/>
                  </a:lnTo>
                  <a:lnTo>
                    <a:pt x="478971" y="725714"/>
                  </a:lnTo>
                  <a:lnTo>
                    <a:pt x="231322" y="637722"/>
                  </a:lnTo>
                  <a:lnTo>
                    <a:pt x="0" y="7257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175757" y="2255156"/>
              <a:ext cx="110312" cy="406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829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1"/>
                            </p:stCondLst>
                            <p:childTnLst>
                              <p:par>
                                <p:cTn id="21" presetID="42" presetClass="path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19478E-6 L -0.14575 -0.5463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31" y="-26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1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1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1000"/>
                  </p:stCondLst>
                  <p:iterate type="lt">
                    <p:tmAbs val="1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100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349172"/>
            <a:ext cx="5854700" cy="2277311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8039100" y="1"/>
            <a:ext cx="0" cy="5422899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4725988"/>
            <a:ext cx="6984999" cy="36576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280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40262"/>
            <a:ext cx="12242800" cy="123283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022601" y="5141912"/>
            <a:ext cx="12242800" cy="3241675"/>
          </a:xfrm>
        </p:spPr>
        <p:txBody>
          <a:bodyPr anchor="t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43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51865"/>
            <a:ext cx="5854700" cy="278168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1398588"/>
            <a:ext cx="6984999" cy="7478779"/>
          </a:xfrm>
        </p:spPr>
        <p:txBody>
          <a:bodyPr anchor="ctr"/>
          <a:lstStyle>
            <a:lvl1pPr marL="285750" indent="-285750" algn="l">
              <a:spcBef>
                <a:spcPts val="1800"/>
              </a:spcBef>
              <a:buFont typeface="Wingdings" panose="05000000000000000000" pitchFamily="2" charset="2"/>
              <a:buChar char="l"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944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40262"/>
            <a:ext cx="12242800" cy="123283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022601" y="5141913"/>
            <a:ext cx="12242800" cy="896938"/>
          </a:xfrm>
        </p:spPr>
        <p:txBody>
          <a:bodyPr anchor="t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022601" y="7015163"/>
            <a:ext cx="12242800" cy="18716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053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349172"/>
            <a:ext cx="5854700" cy="2277311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8039100" y="1"/>
            <a:ext cx="0" cy="5422899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280400" y="2803525"/>
            <a:ext cx="10007600" cy="261937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91501" y="5655510"/>
            <a:ext cx="7073899" cy="272807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108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84517"/>
            <a:ext cx="14401800" cy="13573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337050" y="5549900"/>
            <a:ext cx="9613900" cy="2833688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33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337050" y="6669464"/>
            <a:ext cx="9613900" cy="1931833"/>
          </a:xfrm>
        </p:spPr>
        <p:txBody>
          <a:bodyPr anchor="t"/>
          <a:lstStyle>
            <a:lvl1pPr marL="0" indent="0" algn="ctr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5382756"/>
            <a:ext cx="12242800" cy="114156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79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70151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492809"/>
            <a:ext cx="5724525" cy="105448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80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6600" y="5689600"/>
            <a:ext cx="5638800" cy="2693987"/>
          </a:xfrm>
        </p:spPr>
        <p:txBody>
          <a:bodyPr anchor="b"/>
          <a:lstStyle>
            <a:lvl1pPr marL="0" indent="0" algn="l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359151"/>
            <a:ext cx="6121400" cy="5113336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661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521202" y="2519910"/>
            <a:ext cx="5245593" cy="5245593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6929427" y="2928011"/>
            <a:ext cx="4429145" cy="4429145"/>
          </a:xfrm>
          <a:solidFill>
            <a:schemeClr val="tx1"/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934583" y="3505200"/>
            <a:ext cx="4418834" cy="1636712"/>
          </a:xfrm>
        </p:spPr>
        <p:txBody>
          <a:bodyPr anchor="b">
            <a:normAutofit/>
          </a:bodyPr>
          <a:lstStyle>
            <a:lvl1pPr algn="ctr">
              <a:defRPr sz="4800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934584" y="5207908"/>
            <a:ext cx="4418834" cy="964291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91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51419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 baseline="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040129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040129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2676909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676909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84517"/>
            <a:ext cx="14401800" cy="13573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199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9144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144000" y="5134043"/>
            <a:ext cx="9144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017250" y="2115628"/>
            <a:ext cx="5184775" cy="2244333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5556343"/>
            <a:ext cx="5175250" cy="29176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33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3270250"/>
            <a:ext cx="7127874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3020365"/>
            <a:ext cx="7221904" cy="1141412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5046325"/>
            <a:ext cx="7221904" cy="1968837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4040309"/>
            <a:ext cx="7221904" cy="701273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56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22600" y="2550707"/>
            <a:ext cx="5184774" cy="51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2393352"/>
            <a:ext cx="6121400" cy="1911022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6184589"/>
            <a:ext cx="6121400" cy="1551621"/>
          </a:xfrm>
        </p:spPr>
        <p:txBody>
          <a:bodyPr anchor="b"/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>
                <a:solidFill>
                  <a:schemeClr val="accent4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4404471"/>
            <a:ext cx="6121400" cy="1565410"/>
          </a:xfrm>
        </p:spPr>
        <p:txBody>
          <a:bodyPr anchor="t"/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482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0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769697"/>
            <a:ext cx="7431650" cy="2277311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05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347442" y="2730374"/>
            <a:ext cx="4537208" cy="4823078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23142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27603" y="4199298"/>
            <a:ext cx="4718273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27603" y="3483427"/>
            <a:ext cx="4718273" cy="637117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10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160125" y="0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9"/>
            <a:ext cx="74316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4" name="Straight Connector 13"/>
          <p:cNvCxnSpPr>
            <a:endCxn id="11" idx="1"/>
          </p:cNvCxnSpPr>
          <p:nvPr userDrawn="1"/>
        </p:nvCxnSpPr>
        <p:spPr>
          <a:xfrm>
            <a:off x="1517651" y="5141913"/>
            <a:ext cx="9642474" cy="794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781800" cy="54760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59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056577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4594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6073" y="4030847"/>
            <a:ext cx="4690375" cy="326417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56073" y="3314976"/>
            <a:ext cx="4690375" cy="637117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58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056577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4594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6073" y="2929222"/>
            <a:ext cx="4690375" cy="2172474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56073" y="2206169"/>
            <a:ext cx="4690375" cy="644299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56073" y="6212852"/>
            <a:ext cx="4690375" cy="2172474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456073" y="5489799"/>
            <a:ext cx="4690375" cy="644299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12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895771" y="1433513"/>
            <a:ext cx="8988878" cy="37084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794171" y="5565640"/>
            <a:ext cx="9202058" cy="3311728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584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1943100" y="2787283"/>
            <a:ext cx="4709258" cy="4709258"/>
          </a:xfrm>
          <a:solidFill>
            <a:schemeClr val="tx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2309586" y="3153769"/>
            <a:ext cx="3976287" cy="3976287"/>
          </a:xfrm>
          <a:solidFill>
            <a:schemeClr val="bg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09586" y="3632741"/>
            <a:ext cx="3976287" cy="301834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33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7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673979" y="3025884"/>
            <a:ext cx="1052493" cy="1052493"/>
            <a:chOff x="9144000" y="1433513"/>
            <a:chExt cx="1408161" cy="1408161"/>
          </a:xfrm>
        </p:grpSpPr>
        <p:sp>
          <p:nvSpPr>
            <p:cNvPr id="7" name="Rectangle 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836598" y="3096965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19401" y="3595424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919401" y="3025884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673979" y="4619228"/>
            <a:ext cx="1052493" cy="1052493"/>
            <a:chOff x="9144000" y="1433513"/>
            <a:chExt cx="1408161" cy="140816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836598" y="469030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919401" y="5188768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919401" y="4619228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673979" y="6212571"/>
            <a:ext cx="1052493" cy="1052493"/>
            <a:chOff x="9144000" y="1433513"/>
            <a:chExt cx="1408161" cy="140816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836598" y="6283652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919401" y="6782111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919401" y="6212571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2511506" y="3025884"/>
            <a:ext cx="1052493" cy="1052493"/>
            <a:chOff x="9144000" y="1433513"/>
            <a:chExt cx="1408161" cy="1408161"/>
          </a:xfrm>
        </p:grpSpPr>
        <p:sp>
          <p:nvSpPr>
            <p:cNvPr id="38" name="Rectangle 37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2674125" y="3096965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3756928" y="3595424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3756928" y="3025884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12511506" y="4619228"/>
            <a:ext cx="1052493" cy="1052493"/>
            <a:chOff x="9144000" y="1433513"/>
            <a:chExt cx="1408161" cy="1408161"/>
          </a:xfrm>
        </p:grpSpPr>
        <p:sp>
          <p:nvSpPr>
            <p:cNvPr id="44" name="Rectangle 4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2674125" y="469030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3756928" y="5188768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3756928" y="4619228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12511506" y="6212571"/>
            <a:ext cx="1052493" cy="1052493"/>
            <a:chOff x="9144000" y="1433513"/>
            <a:chExt cx="1408161" cy="1408161"/>
          </a:xfrm>
        </p:grpSpPr>
        <p:sp>
          <p:nvSpPr>
            <p:cNvPr id="50" name="Rectangle 4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2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2674125" y="6283652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3756928" y="6782111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3756928" y="6212571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05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50"/>
                            </p:stCondLst>
                            <p:childTnLst>
                              <p:par>
                                <p:cTn id="1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50"/>
                            </p:stCondLst>
                            <p:childTnLst>
                              <p:par>
                                <p:cTn id="15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5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9144000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870" y="2086656"/>
            <a:ext cx="6100016" cy="611051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49" y="4034971"/>
            <a:ext cx="5175251" cy="305163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2719235"/>
            <a:ext cx="5175250" cy="114668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0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9144000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870" y="2086656"/>
            <a:ext cx="6100016" cy="611051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49" y="2918733"/>
            <a:ext cx="5175251" cy="210752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2154012"/>
            <a:ext cx="5175250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169649" y="5973990"/>
            <a:ext cx="5175251" cy="210752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169650" y="5209269"/>
            <a:ext cx="5175250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716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-1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2292005"/>
            <a:ext cx="7740650" cy="1141412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4435579"/>
            <a:ext cx="7221904" cy="249672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3311949"/>
            <a:ext cx="7740650" cy="701273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9225281" y="4163666"/>
            <a:ext cx="9062719" cy="3856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7086600"/>
            <a:ext cx="7221904" cy="1800225"/>
          </a:xfrm>
        </p:spPr>
        <p:txBody>
          <a:bodyPr anchor="b">
            <a:normAutofit/>
          </a:bodyPr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 sz="1400"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016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160124" y="-1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8"/>
            <a:ext cx="7740650" cy="1141412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6155103"/>
            <a:ext cx="7221904" cy="249672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4061731"/>
            <a:ext cx="7221904" cy="2024765"/>
          </a:xfrm>
        </p:spPr>
        <p:txBody>
          <a:bodyPr anchor="b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403350" y="2257867"/>
            <a:ext cx="7740650" cy="839263"/>
          </a:xfr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36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807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118157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754936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040129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040129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391716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676909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676909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03350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040129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676909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00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3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754936" y="2244472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040129" y="6216427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040129" y="5107082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391716" y="2244472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676909" y="6216427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676909" y="5107082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040129" y="5731564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676909" y="5731564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71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98038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9637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9637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245415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97014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97014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98038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49637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49637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245415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197014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197014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146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816766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332753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332753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0445084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961071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961071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407340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358939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358939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816766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32753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332753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0445084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961071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9961071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1407340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358939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358939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0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8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699099" y="-1588"/>
            <a:ext cx="5185551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515099" y="0"/>
            <a:ext cx="5184000" cy="514191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1700650" y="5141515"/>
            <a:ext cx="5184000" cy="514191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6515099" y="5141913"/>
            <a:ext cx="5185551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496800" y="1973417"/>
            <a:ext cx="3666978" cy="2007738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2496800" y="1314180"/>
            <a:ext cx="3666978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302522" y="7014529"/>
            <a:ext cx="3666978" cy="2007738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302522" y="6355292"/>
            <a:ext cx="3666978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42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11635642" y="2787283"/>
            <a:ext cx="4709258" cy="4709258"/>
          </a:xfrm>
          <a:solidFill>
            <a:schemeClr val="tx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12002128" y="3153769"/>
            <a:ext cx="3976287" cy="3976287"/>
          </a:xfrm>
          <a:solidFill>
            <a:schemeClr val="bg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2002128" y="3632741"/>
            <a:ext cx="3976287" cy="301834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50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7" grpId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403350" y="5191943"/>
            <a:ext cx="4222750" cy="36854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4222750" cy="36854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748803" y="1398587"/>
            <a:ext cx="3395197" cy="74882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169650" y="1398589"/>
            <a:ext cx="51752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5360988"/>
            <a:ext cx="51752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267147" y="5141913"/>
            <a:ext cx="7020853" cy="793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06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5372594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05033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0274602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644170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9"/>
            <a:ext cx="4041775" cy="3648420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788726" y="1398588"/>
            <a:ext cx="5095924" cy="3648421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77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515100" y="3633899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4442002"/>
            <a:ext cx="4377104" cy="1421200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3782765"/>
            <a:ext cx="437710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446987" y="3633899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507546" y="4442002"/>
            <a:ext cx="437710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2507546" y="3782765"/>
            <a:ext cx="437710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515100" y="6545785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403350" y="7353888"/>
            <a:ext cx="4377104" cy="1421200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03350" y="6694651"/>
            <a:ext cx="437710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9446987" y="6545785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507546" y="7353888"/>
            <a:ext cx="437710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2507546" y="6694651"/>
            <a:ext cx="437710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503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3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3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024270" y="5556738"/>
            <a:ext cx="3320630" cy="332063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024270" y="2775858"/>
            <a:ext cx="2780880" cy="27808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866119" y="1398587"/>
            <a:ext cx="4158151" cy="41581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0243390" y="5543569"/>
            <a:ext cx="2780880" cy="27808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17651" y="5141913"/>
            <a:ext cx="7348468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096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8" grpId="0" animBg="1"/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60600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60600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180865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80865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6312877"/>
            <a:ext cx="5724525" cy="253902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702063" y="6312877"/>
            <a:ext cx="7563338" cy="253902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92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righ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27874" y="1398588"/>
            <a:ext cx="9756775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36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12875" y="1398588"/>
            <a:ext cx="9756775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366170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366170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671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4776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328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19104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9552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523880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04776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914328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219104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09552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523880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347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82880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5141912"/>
            <a:ext cx="182880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943100" y="3270249"/>
            <a:ext cx="14401800" cy="3744913"/>
          </a:xfrm>
          <a:solidFill>
            <a:schemeClr val="tx1"/>
          </a:solidFill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663399"/>
            <a:ext cx="4105275" cy="2957025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702063" y="3663399"/>
            <a:ext cx="6852137" cy="2957025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72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4000" cy="10285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144000" y="-1"/>
            <a:ext cx="9144000" cy="10285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00775" y="1398588"/>
            <a:ext cx="5886450" cy="7488237"/>
          </a:xfrm>
          <a:solidFill>
            <a:schemeClr val="tx1"/>
          </a:solidFill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2209799"/>
            <a:ext cx="4032250" cy="283720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146925" y="5360987"/>
            <a:ext cx="4032250" cy="281781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85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842259"/>
            <a:ext cx="5708650" cy="259930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5999" y="3457056"/>
            <a:ext cx="5708651" cy="3371302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08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4776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19104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523880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04776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219104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523880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9"/>
            <a:ext cx="40322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146925" y="5360987"/>
            <a:ext cx="4032250" cy="352583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27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4001" y="-1"/>
            <a:ext cx="3816000" cy="41338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4000" y="4232324"/>
            <a:ext cx="3816000" cy="60530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068650" y="0"/>
            <a:ext cx="3816000" cy="60530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068649" y="6151562"/>
            <a:ext cx="3816000" cy="41338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9"/>
            <a:ext cx="6357257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517651" y="5141913"/>
            <a:ext cx="76263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6357257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765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14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33439" y="0"/>
            <a:ext cx="3816000" cy="70151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358089" y="3270250"/>
            <a:ext cx="3816000" cy="701516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1169650" y="1398589"/>
            <a:ext cx="56959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11283951" y="5141913"/>
            <a:ext cx="70040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5360988"/>
            <a:ext cx="56959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33440" y="7182615"/>
            <a:ext cx="3816000" cy="644299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358089" y="2428907"/>
            <a:ext cx="3816000" cy="644299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393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5724525" cy="301834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2545889"/>
            <a:ext cx="6121400" cy="242000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1886652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6025858"/>
            <a:ext cx="6121400" cy="242000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0" y="5366621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66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8440" y="-1"/>
            <a:ext cx="5655810" cy="10285413"/>
          </a:xfrm>
          <a:noFill/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9650" y="1997249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1338012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50" y="4731437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169650" y="4072200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169650" y="7465625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69650" y="6806388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00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1997249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1338012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4731437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0" y="4072200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0" y="7465625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0" y="6806388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710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endCxn id="96" idx="4"/>
          </p:cNvCxnSpPr>
          <p:nvPr userDrawn="1"/>
        </p:nvCxnSpPr>
        <p:spPr>
          <a:xfrm flipV="1">
            <a:off x="9143999" y="7626096"/>
            <a:ext cx="1" cy="265931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2116810"/>
            <a:ext cx="4789632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3349" y="5365094"/>
            <a:ext cx="4789633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77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/>
      <p:bldP spid="13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endCxn id="94" idx="0"/>
          </p:cNvCxnSpPr>
          <p:nvPr userDrawn="1"/>
        </p:nvCxnSpPr>
        <p:spPr>
          <a:xfrm>
            <a:off x="9144000" y="0"/>
            <a:ext cx="0" cy="267076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96" idx="4"/>
          </p:cNvCxnSpPr>
          <p:nvPr userDrawn="1"/>
        </p:nvCxnSpPr>
        <p:spPr>
          <a:xfrm flipV="1">
            <a:off x="9144000" y="7626096"/>
            <a:ext cx="0" cy="265931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784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1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12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endCxn id="94" idx="0"/>
          </p:cNvCxnSpPr>
          <p:nvPr userDrawn="1"/>
        </p:nvCxnSpPr>
        <p:spPr>
          <a:xfrm>
            <a:off x="9144000" y="0"/>
            <a:ext cx="0" cy="267076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9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6924854" y="7424748"/>
            <a:ext cx="1052493" cy="1052493"/>
            <a:chOff x="9144000" y="1433513"/>
            <a:chExt cx="1408161" cy="1408161"/>
          </a:xfrm>
        </p:grpSpPr>
        <p:sp>
          <p:nvSpPr>
            <p:cNvPr id="6" name="Rectangle 5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088619" y="749582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877368"/>
            <a:ext cx="6515100" cy="945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515100" y="7015163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6515100" y="7015163"/>
            <a:ext cx="1872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387100" y="5143501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8387100" y="5143501"/>
            <a:ext cx="1872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10275765" y="3270250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10275765" y="3270250"/>
            <a:ext cx="801223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 userDrawn="1"/>
        </p:nvGrpSpPr>
        <p:grpSpPr>
          <a:xfrm>
            <a:off x="8796854" y="5553086"/>
            <a:ext cx="1052493" cy="1052493"/>
            <a:chOff x="9144000" y="1433513"/>
            <a:chExt cx="1408161" cy="1408161"/>
          </a:xfrm>
        </p:grpSpPr>
        <p:sp>
          <p:nvSpPr>
            <p:cNvPr id="27" name="Rectangle 2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960619" y="5624167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0685519" y="3679835"/>
            <a:ext cx="1052493" cy="1052493"/>
            <a:chOff x="9144000" y="1433513"/>
            <a:chExt cx="1408161" cy="1408161"/>
          </a:xfrm>
        </p:grpSpPr>
        <p:sp>
          <p:nvSpPr>
            <p:cNvPr id="33" name="Rectangle 32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849284" y="3750916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89178" y="7396544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7630714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824499" y="5769282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727490" y="3893782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0064721" y="5518987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970971" y="3645736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311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5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8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3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143999" y="1317399"/>
            <a:ext cx="7740651" cy="1861230"/>
          </a:xfrm>
        </p:spPr>
        <p:txBody>
          <a:bodyPr anchor="b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3178629"/>
            <a:ext cx="7740650" cy="1963284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816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544795" y="1398587"/>
            <a:ext cx="3583080" cy="7478781"/>
            <a:chOff x="2791402" y="1050114"/>
            <a:chExt cx="3909098" cy="8159261"/>
          </a:xfrm>
        </p:grpSpPr>
        <p:sp>
          <p:nvSpPr>
            <p:cNvPr id="7" name="Rectangle 6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Rectangle: Rounded Corners 12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848989" y="2440002"/>
            <a:ext cx="3018145" cy="538096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732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887889" y="1398589"/>
            <a:ext cx="5331279" cy="8886825"/>
            <a:chOff x="1887889" y="1398589"/>
            <a:chExt cx="5331279" cy="8886825"/>
          </a:xfrm>
        </p:grpSpPr>
        <p:sp>
          <p:nvSpPr>
            <p:cNvPr id="6" name="Rectangle 5"/>
            <p:cNvSpPr/>
            <p:nvPr userDrawn="1"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943100" y="1398589"/>
              <a:ext cx="5276068" cy="8886825"/>
            </a:xfrm>
            <a:custGeom>
              <a:avLst/>
              <a:gdLst>
                <a:gd name="connsiteX0" fmla="*/ 706677 w 5276068"/>
                <a:gd name="connsiteY0" fmla="*/ 0 h 8886825"/>
                <a:gd name="connsiteX1" fmla="*/ 4569391 w 5276068"/>
                <a:gd name="connsiteY1" fmla="*/ 0 h 8886825"/>
                <a:gd name="connsiteX2" fmla="*/ 5276068 w 5276068"/>
                <a:gd name="connsiteY2" fmla="*/ 706677 h 8886825"/>
                <a:gd name="connsiteX3" fmla="*/ 5276068 w 5276068"/>
                <a:gd name="connsiteY3" fmla="*/ 8886825 h 8886825"/>
                <a:gd name="connsiteX4" fmla="*/ 0 w 5276068"/>
                <a:gd name="connsiteY4" fmla="*/ 8886825 h 8886825"/>
                <a:gd name="connsiteX5" fmla="*/ 0 w 5276068"/>
                <a:gd name="connsiteY5" fmla="*/ 706677 h 8886825"/>
                <a:gd name="connsiteX6" fmla="*/ 706677 w 5276068"/>
                <a:gd name="connsiteY6" fmla="*/ 0 h 888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068" h="8886825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2312158" y="2908877"/>
              <a:ext cx="4537952" cy="7376536"/>
            </a:xfrm>
            <a:custGeom>
              <a:avLst/>
              <a:gdLst>
                <a:gd name="connsiteX0" fmla="*/ 63531 w 4537952"/>
                <a:gd name="connsiteY0" fmla="*/ 0 h 7376536"/>
                <a:gd name="connsiteX1" fmla="*/ 4474421 w 4537952"/>
                <a:gd name="connsiteY1" fmla="*/ 0 h 7376536"/>
                <a:gd name="connsiteX2" fmla="*/ 4537952 w 4537952"/>
                <a:gd name="connsiteY2" fmla="*/ 63531 h 7376536"/>
                <a:gd name="connsiteX3" fmla="*/ 4537952 w 4537952"/>
                <a:gd name="connsiteY3" fmla="*/ 7376536 h 7376536"/>
                <a:gd name="connsiteX4" fmla="*/ 0 w 4537952"/>
                <a:gd name="connsiteY4" fmla="*/ 7376536 h 7376536"/>
                <a:gd name="connsiteX5" fmla="*/ 0 w 4537952"/>
                <a:gd name="connsiteY5" fmla="*/ 63531 h 7376536"/>
                <a:gd name="connsiteX6" fmla="*/ 63531 w 4537952"/>
                <a:gd name="connsiteY6" fmla="*/ 0 h 737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7952" h="7376536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: Rounded Corners 10"/>
            <p:cNvSpPr/>
            <p:nvPr userDrawn="1"/>
          </p:nvSpPr>
          <p:spPr>
            <a:xfrm flipV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42584" y="2947197"/>
            <a:ext cx="4500000" cy="73382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28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blac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544795" y="1398587"/>
            <a:ext cx="3583080" cy="7478781"/>
            <a:chOff x="2791402" y="1050114"/>
            <a:chExt cx="3909098" cy="8159261"/>
          </a:xfrm>
        </p:grpSpPr>
        <p:sp>
          <p:nvSpPr>
            <p:cNvPr id="7" name="Rectangle 6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Rectangle: Rounded Corners 12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848989" y="2440002"/>
            <a:ext cx="3018145" cy="538096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46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bla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887889" y="1398589"/>
            <a:ext cx="5331279" cy="8886825"/>
            <a:chOff x="1887889" y="1398589"/>
            <a:chExt cx="5331279" cy="8886825"/>
          </a:xfrm>
        </p:grpSpPr>
        <p:sp>
          <p:nvSpPr>
            <p:cNvPr id="6" name="Rectangle 5"/>
            <p:cNvSpPr/>
            <p:nvPr userDrawn="1"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943100" y="1398589"/>
              <a:ext cx="5276068" cy="8886825"/>
            </a:xfrm>
            <a:custGeom>
              <a:avLst/>
              <a:gdLst>
                <a:gd name="connsiteX0" fmla="*/ 706677 w 5276068"/>
                <a:gd name="connsiteY0" fmla="*/ 0 h 8886825"/>
                <a:gd name="connsiteX1" fmla="*/ 4569391 w 5276068"/>
                <a:gd name="connsiteY1" fmla="*/ 0 h 8886825"/>
                <a:gd name="connsiteX2" fmla="*/ 5276068 w 5276068"/>
                <a:gd name="connsiteY2" fmla="*/ 706677 h 8886825"/>
                <a:gd name="connsiteX3" fmla="*/ 5276068 w 5276068"/>
                <a:gd name="connsiteY3" fmla="*/ 8886825 h 8886825"/>
                <a:gd name="connsiteX4" fmla="*/ 0 w 5276068"/>
                <a:gd name="connsiteY4" fmla="*/ 8886825 h 8886825"/>
                <a:gd name="connsiteX5" fmla="*/ 0 w 5276068"/>
                <a:gd name="connsiteY5" fmla="*/ 706677 h 8886825"/>
                <a:gd name="connsiteX6" fmla="*/ 706677 w 5276068"/>
                <a:gd name="connsiteY6" fmla="*/ 0 h 888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068" h="8886825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2312158" y="2908877"/>
              <a:ext cx="4537952" cy="7376536"/>
            </a:xfrm>
            <a:custGeom>
              <a:avLst/>
              <a:gdLst>
                <a:gd name="connsiteX0" fmla="*/ 63531 w 4537952"/>
                <a:gd name="connsiteY0" fmla="*/ 0 h 7376536"/>
                <a:gd name="connsiteX1" fmla="*/ 4474421 w 4537952"/>
                <a:gd name="connsiteY1" fmla="*/ 0 h 7376536"/>
                <a:gd name="connsiteX2" fmla="*/ 4537952 w 4537952"/>
                <a:gd name="connsiteY2" fmla="*/ 63531 h 7376536"/>
                <a:gd name="connsiteX3" fmla="*/ 4537952 w 4537952"/>
                <a:gd name="connsiteY3" fmla="*/ 7376536 h 7376536"/>
                <a:gd name="connsiteX4" fmla="*/ 0 w 4537952"/>
                <a:gd name="connsiteY4" fmla="*/ 7376536 h 7376536"/>
                <a:gd name="connsiteX5" fmla="*/ 0 w 4537952"/>
                <a:gd name="connsiteY5" fmla="*/ 63531 h 7376536"/>
                <a:gd name="connsiteX6" fmla="*/ 63531 w 4537952"/>
                <a:gd name="connsiteY6" fmla="*/ 0 h 737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7952" h="7376536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: Rounded Corners 10"/>
            <p:cNvSpPr/>
            <p:nvPr userDrawn="1"/>
          </p:nvSpPr>
          <p:spPr>
            <a:xfrm flipV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42584" y="2947197"/>
            <a:ext cx="4500000" cy="73382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453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56324" y="1418560"/>
            <a:ext cx="5261219" cy="7468265"/>
            <a:chOff x="3004457" y="476891"/>
            <a:chExt cx="5937704" cy="8428531"/>
          </a:xfrm>
        </p:grpSpPr>
        <p:sp>
          <p:nvSpPr>
            <p:cNvPr id="6" name="Rectangle: Rounded Corners 5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9" name="Rectangle: Rounded Corners 8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104573"/>
            <a:ext cx="7431650" cy="294243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06240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84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 userDrawn="1"/>
        </p:nvCxnSpPr>
        <p:spPr>
          <a:xfrm>
            <a:off x="1517651" y="5141913"/>
            <a:ext cx="7182707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1083681" y="1398588"/>
            <a:ext cx="5261219" cy="7468265"/>
            <a:chOff x="3004457" y="476891"/>
            <a:chExt cx="5937704" cy="8428531"/>
          </a:xfrm>
        </p:grpSpPr>
        <p:sp>
          <p:nvSpPr>
            <p:cNvPr id="16" name="Rectangle: Rounded Corners 15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19" name="Rectangle: Rounded Corners 18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8700358" y="3270250"/>
            <a:ext cx="2690898" cy="5616575"/>
            <a:chOff x="2791402" y="1050114"/>
            <a:chExt cx="3909098" cy="8159261"/>
          </a:xfrm>
        </p:grpSpPr>
        <p:sp>
          <p:nvSpPr>
            <p:cNvPr id="21" name="Rectangle 20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Rectangle: Rounded Corners 22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Rectangle: Rounded Corners 23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Rectangle: Rounded Corners 25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445875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9982" y="4062573"/>
            <a:ext cx="2220143" cy="40276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42" name="Straight Connector 41"/>
          <p:cNvCxnSpPr/>
          <p:nvPr userDrawn="1"/>
        </p:nvCxnSpPr>
        <p:spPr>
          <a:xfrm>
            <a:off x="1517651" y="5141913"/>
            <a:ext cx="721057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 userDrawn="1"/>
        </p:nvGrpSpPr>
        <p:grpSpPr>
          <a:xfrm>
            <a:off x="11083681" y="1398588"/>
            <a:ext cx="5261219" cy="7468265"/>
            <a:chOff x="3004457" y="476891"/>
            <a:chExt cx="5937704" cy="8428531"/>
          </a:xfrm>
        </p:grpSpPr>
        <p:sp>
          <p:nvSpPr>
            <p:cNvPr id="44" name="Rectangle: Rounded Corners 43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47" name="Rectangle: Rounded Corners 46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700358" y="3270250"/>
            <a:ext cx="2690898" cy="5616575"/>
            <a:chOff x="2791402" y="1050114"/>
            <a:chExt cx="3909098" cy="8159261"/>
          </a:xfrm>
        </p:grpSpPr>
        <p:sp>
          <p:nvSpPr>
            <p:cNvPr id="49" name="Rectangle 48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Rectangle: Rounded Corners 50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Rectangle: Rounded Corners 51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Oval 52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Rectangle: Rounded Corners 53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Oval 54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Oval 55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445875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9982" y="4062573"/>
            <a:ext cx="2220143" cy="40276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62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/>
      <p:bldP spid="60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403350" y="2556257"/>
            <a:ext cx="9050416" cy="5171312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rgbClr val="1C1C1C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235201"/>
            <a:ext cx="5165725" cy="2811808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267001" y="5141913"/>
            <a:ext cx="702099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561991" y="2939672"/>
            <a:ext cx="6775136" cy="420927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14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and ph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11832678" y="2222865"/>
            <a:ext cx="2109987" cy="4404069"/>
            <a:chOff x="2791402" y="1050114"/>
            <a:chExt cx="3909098" cy="8159261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Rectangle: Rounded Corners 17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84809" y="1477195"/>
            <a:ext cx="9050416" cy="5171312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43450" y="1860610"/>
            <a:ext cx="6775136" cy="420927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029781" y="2835760"/>
            <a:ext cx="1740859" cy="315813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04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517651" y="5141913"/>
            <a:ext cx="737960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 r="35458"/>
          <a:stretch/>
        </p:blipFill>
        <p:spPr>
          <a:xfrm>
            <a:off x="7127875" y="0"/>
            <a:ext cx="11160125" cy="8877369"/>
          </a:xfrm>
          <a:prstGeom prst="rect">
            <a:avLst/>
          </a:prstGeom>
        </p:spPr>
      </p:pic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318625" y="0"/>
            <a:ext cx="8969376" cy="771525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31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0" y="0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1433513"/>
            <a:ext cx="8437337" cy="281180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4514087"/>
            <a:ext cx="5355772" cy="297528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469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43100" y="2177141"/>
            <a:ext cx="7661474" cy="6219281"/>
            <a:chOff x="2198478" y="1402730"/>
            <a:chExt cx="8912404" cy="7234736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5152347" y="7666807"/>
              <a:ext cx="3002317" cy="970659"/>
              <a:chOff x="5152347" y="7666807"/>
              <a:chExt cx="3002317" cy="970659"/>
            </a:xfrm>
          </p:grpSpPr>
          <p:sp>
            <p:nvSpPr>
              <p:cNvPr id="12" name="Freeform: Shape 11"/>
              <p:cNvSpPr/>
              <p:nvPr userDrawn="1"/>
            </p:nvSpPr>
            <p:spPr>
              <a:xfrm>
                <a:off x="5152347" y="7666807"/>
                <a:ext cx="3002317" cy="970659"/>
              </a:xfrm>
              <a:custGeom>
                <a:avLst/>
                <a:gdLst>
                  <a:gd name="connsiteX0" fmla="*/ 566240 w 3002317"/>
                  <a:gd name="connsiteY0" fmla="*/ 0 h 970659"/>
                  <a:gd name="connsiteX1" fmla="*/ 2432360 w 3002317"/>
                  <a:gd name="connsiteY1" fmla="*/ 0 h 970659"/>
                  <a:gd name="connsiteX2" fmla="*/ 2444712 w 3002317"/>
                  <a:gd name="connsiteY2" fmla="*/ 153415 h 970659"/>
                  <a:gd name="connsiteX3" fmla="*/ 2558119 w 3002317"/>
                  <a:gd name="connsiteY3" fmla="*/ 661012 h 970659"/>
                  <a:gd name="connsiteX4" fmla="*/ 2962931 w 3002317"/>
                  <a:gd name="connsiteY4" fmla="*/ 837224 h 970659"/>
                  <a:gd name="connsiteX5" fmla="*/ 2956436 w 3002317"/>
                  <a:gd name="connsiteY5" fmla="*/ 837224 h 970659"/>
                  <a:gd name="connsiteX6" fmla="*/ 2960140 w 3002317"/>
                  <a:gd name="connsiteY6" fmla="*/ 837972 h 970659"/>
                  <a:gd name="connsiteX7" fmla="*/ 3002317 w 3002317"/>
                  <a:gd name="connsiteY7" fmla="*/ 901602 h 970659"/>
                  <a:gd name="connsiteX8" fmla="*/ 3002316 w 3002317"/>
                  <a:gd name="connsiteY8" fmla="*/ 901602 h 970659"/>
                  <a:gd name="connsiteX9" fmla="*/ 2933259 w 3002317"/>
                  <a:gd name="connsiteY9" fmla="*/ 970659 h 970659"/>
                  <a:gd name="connsiteX10" fmla="*/ 69057 w 3002317"/>
                  <a:gd name="connsiteY10" fmla="*/ 970658 h 970659"/>
                  <a:gd name="connsiteX11" fmla="*/ 20226 w 3002317"/>
                  <a:gd name="connsiteY11" fmla="*/ 950432 h 970659"/>
                  <a:gd name="connsiteX12" fmla="*/ 0 w 3002317"/>
                  <a:gd name="connsiteY12" fmla="*/ 901601 h 970659"/>
                  <a:gd name="connsiteX13" fmla="*/ 20226 w 3002317"/>
                  <a:gd name="connsiteY13" fmla="*/ 852771 h 970659"/>
                  <a:gd name="connsiteX14" fmla="*/ 36097 w 3002317"/>
                  <a:gd name="connsiteY14" fmla="*/ 842071 h 970659"/>
                  <a:gd name="connsiteX15" fmla="*/ 35278 w 3002317"/>
                  <a:gd name="connsiteY15" fmla="*/ 842071 h 970659"/>
                  <a:gd name="connsiteX16" fmla="*/ 37319 w 3002317"/>
                  <a:gd name="connsiteY16" fmla="*/ 841247 h 970659"/>
                  <a:gd name="connsiteX17" fmla="*/ 42177 w 3002317"/>
                  <a:gd name="connsiteY17" fmla="*/ 837972 h 970659"/>
                  <a:gd name="connsiteX18" fmla="*/ 48684 w 3002317"/>
                  <a:gd name="connsiteY18" fmla="*/ 836658 h 970659"/>
                  <a:gd name="connsiteX19" fmla="*/ 130007 w 3002317"/>
                  <a:gd name="connsiteY19" fmla="*/ 803822 h 970659"/>
                  <a:gd name="connsiteX20" fmla="*/ 440090 w 3002317"/>
                  <a:gd name="connsiteY20" fmla="*/ 665859 h 970659"/>
                  <a:gd name="connsiteX21" fmla="*/ 553498 w 3002317"/>
                  <a:gd name="connsiteY21" fmla="*/ 158262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02317" h="970659">
                    <a:moveTo>
                      <a:pt x="566240" y="0"/>
                    </a:moveTo>
                    <a:lnTo>
                      <a:pt x="2432360" y="0"/>
                    </a:lnTo>
                    <a:lnTo>
                      <a:pt x="2444712" y="153415"/>
                    </a:lnTo>
                    <a:cubicBezTo>
                      <a:pt x="2455725" y="340027"/>
                      <a:pt x="2464059" y="517933"/>
                      <a:pt x="2558119" y="661012"/>
                    </a:cubicBezTo>
                    <a:cubicBezTo>
                      <a:pt x="2648607" y="770549"/>
                      <a:pt x="2858156" y="775312"/>
                      <a:pt x="2962931" y="837224"/>
                    </a:cubicBezTo>
                    <a:lnTo>
                      <a:pt x="2956436" y="837224"/>
                    </a:lnTo>
                    <a:lnTo>
                      <a:pt x="2960140" y="837972"/>
                    </a:lnTo>
                    <a:cubicBezTo>
                      <a:pt x="2984926" y="848455"/>
                      <a:pt x="3002317" y="872998"/>
                      <a:pt x="3002317" y="901602"/>
                    </a:cubicBezTo>
                    <a:lnTo>
                      <a:pt x="3002316" y="901602"/>
                    </a:lnTo>
                    <a:cubicBezTo>
                      <a:pt x="3002316" y="939741"/>
                      <a:pt x="2971398" y="970659"/>
                      <a:pt x="2933259" y="970659"/>
                    </a:cubicBezTo>
                    <a:lnTo>
                      <a:pt x="69057" y="970658"/>
                    </a:lnTo>
                    <a:cubicBezTo>
                      <a:pt x="49987" y="970658"/>
                      <a:pt x="32723" y="962928"/>
                      <a:pt x="20226" y="950432"/>
                    </a:cubicBezTo>
                    <a:lnTo>
                      <a:pt x="0" y="901601"/>
                    </a:lnTo>
                    <a:lnTo>
                      <a:pt x="20226" y="852771"/>
                    </a:lnTo>
                    <a:lnTo>
                      <a:pt x="36097" y="842071"/>
                    </a:lnTo>
                    <a:lnTo>
                      <a:pt x="35278" y="842071"/>
                    </a:lnTo>
                    <a:lnTo>
                      <a:pt x="37319" y="841247"/>
                    </a:lnTo>
                    <a:lnTo>
                      <a:pt x="42177" y="837972"/>
                    </a:lnTo>
                    <a:lnTo>
                      <a:pt x="48684" y="836658"/>
                    </a:lnTo>
                    <a:lnTo>
                      <a:pt x="130007" y="803822"/>
                    </a:lnTo>
                    <a:cubicBezTo>
                      <a:pt x="237386" y="771229"/>
                      <a:pt x="372224" y="748012"/>
                      <a:pt x="440090" y="665859"/>
                    </a:cubicBezTo>
                    <a:cubicBezTo>
                      <a:pt x="534150" y="522780"/>
                      <a:pt x="542484" y="344874"/>
                      <a:pt x="553498" y="158262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Freeform: Shape 12"/>
              <p:cNvSpPr/>
              <p:nvPr userDrawn="1"/>
            </p:nvSpPr>
            <p:spPr>
              <a:xfrm>
                <a:off x="5713861" y="7666807"/>
                <a:ext cx="1879289" cy="81781"/>
              </a:xfrm>
              <a:custGeom>
                <a:avLst/>
                <a:gdLst>
                  <a:gd name="connsiteX0" fmla="*/ 6584 w 1879289"/>
                  <a:gd name="connsiteY0" fmla="*/ 0 h 81781"/>
                  <a:gd name="connsiteX1" fmla="*/ 1872704 w 1879289"/>
                  <a:gd name="connsiteY1" fmla="*/ 0 h 81781"/>
                  <a:gd name="connsiteX2" fmla="*/ 1879289 w 1879289"/>
                  <a:gd name="connsiteY2" fmla="*/ 81781 h 81781"/>
                  <a:gd name="connsiteX3" fmla="*/ 0 w 1879289"/>
                  <a:gd name="connsiteY3" fmla="*/ 81781 h 8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9289" h="81781">
                    <a:moveTo>
                      <a:pt x="6584" y="0"/>
                    </a:moveTo>
                    <a:lnTo>
                      <a:pt x="1872704" y="0"/>
                    </a:lnTo>
                    <a:lnTo>
                      <a:pt x="1879289" y="81781"/>
                    </a:lnTo>
                    <a:lnTo>
                      <a:pt x="0" y="81781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" name="Rectangle: Rounded Corners 6"/>
            <p:cNvSpPr/>
            <p:nvPr userDrawn="1"/>
          </p:nvSpPr>
          <p:spPr>
            <a:xfrm>
              <a:off x="2200826" y="1402814"/>
              <a:ext cx="8910056" cy="6264077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520212" y="1784336"/>
              <a:ext cx="8271284" cy="4652597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2198478" y="1402730"/>
              <a:ext cx="8910056" cy="6264077"/>
              <a:chOff x="2198478" y="1402730"/>
              <a:chExt cx="8910056" cy="6264077"/>
            </a:xfrm>
          </p:grpSpPr>
          <p:sp>
            <p:nvSpPr>
              <p:cNvPr id="10" name="Freeform: Shape 9"/>
              <p:cNvSpPr/>
              <p:nvPr userDrawn="1"/>
            </p:nvSpPr>
            <p:spPr>
              <a:xfrm>
                <a:off x="2198478" y="6797053"/>
                <a:ext cx="8910056" cy="869754"/>
              </a:xfrm>
              <a:custGeom>
                <a:avLst/>
                <a:gdLst>
                  <a:gd name="connsiteX0" fmla="*/ 0 w 8910056"/>
                  <a:gd name="connsiteY0" fmla="*/ 0 h 869754"/>
                  <a:gd name="connsiteX1" fmla="*/ 8910056 w 8910056"/>
                  <a:gd name="connsiteY1" fmla="*/ 0 h 869754"/>
                  <a:gd name="connsiteX2" fmla="*/ 8910056 w 8910056"/>
                  <a:gd name="connsiteY2" fmla="*/ 589186 h 869754"/>
                  <a:gd name="connsiteX3" fmla="*/ 8629488 w 8910056"/>
                  <a:gd name="connsiteY3" fmla="*/ 869754 h 869754"/>
                  <a:gd name="connsiteX4" fmla="*/ 280568 w 8910056"/>
                  <a:gd name="connsiteY4" fmla="*/ 869754 h 869754"/>
                  <a:gd name="connsiteX5" fmla="*/ 0 w 8910056"/>
                  <a:gd name="connsiteY5" fmla="*/ 589186 h 86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0056" h="869754">
                    <a:moveTo>
                      <a:pt x="0" y="0"/>
                    </a:moveTo>
                    <a:lnTo>
                      <a:pt x="8910056" y="0"/>
                    </a:lnTo>
                    <a:lnTo>
                      <a:pt x="8910056" y="589186"/>
                    </a:lnTo>
                    <a:cubicBezTo>
                      <a:pt x="8910056" y="744139"/>
                      <a:pt x="8784441" y="869754"/>
                      <a:pt x="8629488" y="869754"/>
                    </a:cubicBezTo>
                    <a:lnTo>
                      <a:pt x="280568" y="869754"/>
                    </a:lnTo>
                    <a:cubicBezTo>
                      <a:pt x="125615" y="869754"/>
                      <a:pt x="0" y="744139"/>
                      <a:pt x="0" y="589186"/>
                    </a:cubicBezTo>
                    <a:close/>
                  </a:path>
                </a:pathLst>
              </a:custGeom>
              <a:solidFill>
                <a:srgbClr val="DDDDDD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Rectangle: Rounded Corners 10"/>
              <p:cNvSpPr/>
              <p:nvPr userDrawn="1"/>
            </p:nvSpPr>
            <p:spPr>
              <a:xfrm>
                <a:off x="2198478" y="1402730"/>
                <a:ext cx="8910056" cy="6264077"/>
              </a:xfrm>
              <a:prstGeom prst="roundRect">
                <a:avLst>
                  <a:gd name="adj" fmla="val 4479"/>
                </a:avLst>
              </a:prstGeom>
              <a:noFill/>
              <a:ln w="12700">
                <a:solidFill>
                  <a:srgbClr val="7777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267001" y="5141913"/>
            <a:ext cx="702099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245837" y="2543447"/>
            <a:ext cx="7056000" cy="396130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2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Freeform: Shape 4"/>
          <p:cNvSpPr/>
          <p:nvPr userDrawn="1"/>
        </p:nvSpPr>
        <p:spPr>
          <a:xfrm>
            <a:off x="7127875" y="2939844"/>
            <a:ext cx="1831612" cy="2114891"/>
          </a:xfrm>
          <a:custGeom>
            <a:avLst/>
            <a:gdLst>
              <a:gd name="connsiteX0" fmla="*/ 0 w 1831612"/>
              <a:gd name="connsiteY0" fmla="*/ 0 h 2114891"/>
              <a:gd name="connsiteX1" fmla="*/ 176053 w 1831612"/>
              <a:gd name="connsiteY1" fmla="*/ 8890 h 2114891"/>
              <a:gd name="connsiteX2" fmla="*/ 1777898 w 1831612"/>
              <a:gd name="connsiteY2" fmla="*/ 968994 h 2114891"/>
              <a:gd name="connsiteX3" fmla="*/ 1831612 w 1831612"/>
              <a:gd name="connsiteY3" fmla="*/ 1057409 h 2114891"/>
              <a:gd name="connsiteX4" fmla="*/ 0 w 1831612"/>
              <a:gd name="connsiteY4" fmla="*/ 2114891 h 2114891"/>
              <a:gd name="connsiteX5" fmla="*/ 0 w 1831612"/>
              <a:gd name="connsiteY5" fmla="*/ 0 h 21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612" h="2114891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7176426" y="4081434"/>
            <a:ext cx="2105662" cy="2118160"/>
          </a:xfrm>
          <a:custGeom>
            <a:avLst/>
            <a:gdLst>
              <a:gd name="connsiteX0" fmla="*/ 1834203 w 2105662"/>
              <a:gd name="connsiteY0" fmla="*/ 0 h 2118160"/>
              <a:gd name="connsiteX1" fmla="*/ 1839718 w 2105662"/>
              <a:gd name="connsiteY1" fmla="*/ 9078 h 2118160"/>
              <a:gd name="connsiteX2" fmla="*/ 2105662 w 2105662"/>
              <a:gd name="connsiteY2" fmla="*/ 1059373 h 2118160"/>
              <a:gd name="connsiteX3" fmla="*/ 1839718 w 2105662"/>
              <a:gd name="connsiteY3" fmla="*/ 2109668 h 2118160"/>
              <a:gd name="connsiteX4" fmla="*/ 1834559 w 2105662"/>
              <a:gd name="connsiteY4" fmla="*/ 2118160 h 2118160"/>
              <a:gd name="connsiteX5" fmla="*/ 0 w 2105662"/>
              <a:gd name="connsiteY5" fmla="*/ 1058977 h 2118160"/>
              <a:gd name="connsiteX6" fmla="*/ 1834203 w 2105662"/>
              <a:gd name="connsiteY6" fmla="*/ 0 h 21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662" h="211816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Freeform: Shape 6"/>
          <p:cNvSpPr/>
          <p:nvPr userDrawn="1"/>
        </p:nvSpPr>
        <p:spPr>
          <a:xfrm>
            <a:off x="7127875" y="5226089"/>
            <a:ext cx="1831968" cy="2115683"/>
          </a:xfrm>
          <a:custGeom>
            <a:avLst/>
            <a:gdLst>
              <a:gd name="connsiteX0" fmla="*/ 0 w 1831968"/>
              <a:gd name="connsiteY0" fmla="*/ 0 h 2115683"/>
              <a:gd name="connsiteX1" fmla="*/ 1831968 w 1831968"/>
              <a:gd name="connsiteY1" fmla="*/ 1057687 h 2115683"/>
              <a:gd name="connsiteX2" fmla="*/ 1777898 w 1831968"/>
              <a:gd name="connsiteY2" fmla="*/ 1146689 h 2115683"/>
              <a:gd name="connsiteX3" fmla="*/ 176053 w 1831968"/>
              <a:gd name="connsiteY3" fmla="*/ 2106793 h 2115683"/>
              <a:gd name="connsiteX4" fmla="*/ 0 w 1831968"/>
              <a:gd name="connsiteY4" fmla="*/ 2115683 h 2115683"/>
              <a:gd name="connsiteX5" fmla="*/ 0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53495" y="3508010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53495" y="606301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229257" y="4834752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0124" y="2057825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0124" y="1398588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160124" y="4641679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160124" y="3982442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1160124" y="7225532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1160124" y="6566295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17" name="Straight Connector 65"/>
          <p:cNvCxnSpPr>
            <a:stCxn id="8" idx="3"/>
            <a:endCxn id="12" idx="1"/>
          </p:cNvCxnSpPr>
          <p:nvPr userDrawn="1"/>
        </p:nvCxnSpPr>
        <p:spPr>
          <a:xfrm flipV="1">
            <a:off x="8178457" y="1691709"/>
            <a:ext cx="2981667" cy="2122063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5"/>
          <p:cNvCxnSpPr>
            <a:stCxn id="14" idx="1"/>
          </p:cNvCxnSpPr>
          <p:nvPr userDrawn="1"/>
        </p:nvCxnSpPr>
        <p:spPr>
          <a:xfrm rot="10800000" flipV="1">
            <a:off x="8954220" y="4275563"/>
            <a:ext cx="2205905" cy="866350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5"/>
          <p:cNvCxnSpPr>
            <a:stCxn id="16" idx="1"/>
            <a:endCxn id="9" idx="3"/>
          </p:cNvCxnSpPr>
          <p:nvPr userDrawn="1"/>
        </p:nvCxnSpPr>
        <p:spPr>
          <a:xfrm rot="10800000">
            <a:off x="8178458" y="6368778"/>
            <a:ext cx="2981667" cy="490638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58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3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5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4" name="Freeform: Shape 33"/>
          <p:cNvSpPr/>
          <p:nvPr userDrawn="1"/>
        </p:nvSpPr>
        <p:spPr>
          <a:xfrm>
            <a:off x="7262795" y="3601025"/>
            <a:ext cx="1831968" cy="2115683"/>
          </a:xfrm>
          <a:custGeom>
            <a:avLst/>
            <a:gdLst>
              <a:gd name="connsiteX0" fmla="*/ 1831968 w 1831968"/>
              <a:gd name="connsiteY0" fmla="*/ 0 h 2115683"/>
              <a:gd name="connsiteX1" fmla="*/ 1831968 w 1831968"/>
              <a:gd name="connsiteY1" fmla="*/ 2115683 h 2115683"/>
              <a:gd name="connsiteX2" fmla="*/ 0 w 1831968"/>
              <a:gd name="connsiteY2" fmla="*/ 1057996 h 2115683"/>
              <a:gd name="connsiteX3" fmla="*/ 54070 w 1831968"/>
              <a:gd name="connsiteY3" fmla="*/ 968994 h 2115683"/>
              <a:gd name="connsiteX4" fmla="*/ 1655915 w 1831968"/>
              <a:gd name="connsiteY4" fmla="*/ 8890 h 2115683"/>
              <a:gd name="connsiteX5" fmla="*/ 1831968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1831968" y="0"/>
                </a:moveTo>
                <a:lnTo>
                  <a:pt x="1831968" y="2115683"/>
                </a:lnTo>
                <a:lnTo>
                  <a:pt x="0" y="1057996"/>
                </a:lnTo>
                <a:lnTo>
                  <a:pt x="54070" y="968994"/>
                </a:lnTo>
                <a:cubicBezTo>
                  <a:pt x="410448" y="441485"/>
                  <a:pt x="989253" y="76593"/>
                  <a:pt x="1655915" y="8890"/>
                </a:cubicBezTo>
                <a:lnTo>
                  <a:pt x="183196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Freeform: Shape 34"/>
          <p:cNvSpPr/>
          <p:nvPr userDrawn="1"/>
        </p:nvSpPr>
        <p:spPr>
          <a:xfrm>
            <a:off x="9193237" y="3601025"/>
            <a:ext cx="1831612" cy="2114891"/>
          </a:xfrm>
          <a:custGeom>
            <a:avLst/>
            <a:gdLst>
              <a:gd name="connsiteX0" fmla="*/ 0 w 1831612"/>
              <a:gd name="connsiteY0" fmla="*/ 0 h 2114891"/>
              <a:gd name="connsiteX1" fmla="*/ 176053 w 1831612"/>
              <a:gd name="connsiteY1" fmla="*/ 8890 h 2114891"/>
              <a:gd name="connsiteX2" fmla="*/ 1777898 w 1831612"/>
              <a:gd name="connsiteY2" fmla="*/ 968994 h 2114891"/>
              <a:gd name="connsiteX3" fmla="*/ 1831612 w 1831612"/>
              <a:gd name="connsiteY3" fmla="*/ 1057409 h 2114891"/>
              <a:gd name="connsiteX4" fmla="*/ 0 w 1831612"/>
              <a:gd name="connsiteY4" fmla="*/ 2114891 h 2114891"/>
              <a:gd name="connsiteX5" fmla="*/ 0 w 1831612"/>
              <a:gd name="connsiteY5" fmla="*/ 0 h 21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612" h="2114891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Freeform: Shape 35"/>
          <p:cNvSpPr/>
          <p:nvPr userDrawn="1"/>
        </p:nvSpPr>
        <p:spPr>
          <a:xfrm>
            <a:off x="9241788" y="4742615"/>
            <a:ext cx="2105662" cy="2118160"/>
          </a:xfrm>
          <a:custGeom>
            <a:avLst/>
            <a:gdLst>
              <a:gd name="connsiteX0" fmla="*/ 1834203 w 2105662"/>
              <a:gd name="connsiteY0" fmla="*/ 0 h 2118160"/>
              <a:gd name="connsiteX1" fmla="*/ 1839718 w 2105662"/>
              <a:gd name="connsiteY1" fmla="*/ 9078 h 2118160"/>
              <a:gd name="connsiteX2" fmla="*/ 2105662 w 2105662"/>
              <a:gd name="connsiteY2" fmla="*/ 1059373 h 2118160"/>
              <a:gd name="connsiteX3" fmla="*/ 1839718 w 2105662"/>
              <a:gd name="connsiteY3" fmla="*/ 2109668 h 2118160"/>
              <a:gd name="connsiteX4" fmla="*/ 1834559 w 2105662"/>
              <a:gd name="connsiteY4" fmla="*/ 2118160 h 2118160"/>
              <a:gd name="connsiteX5" fmla="*/ 0 w 2105662"/>
              <a:gd name="connsiteY5" fmla="*/ 1058977 h 2118160"/>
              <a:gd name="connsiteX6" fmla="*/ 1834203 w 2105662"/>
              <a:gd name="connsiteY6" fmla="*/ 0 h 21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662" h="211816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Freeform: Shape 36"/>
          <p:cNvSpPr/>
          <p:nvPr userDrawn="1"/>
        </p:nvSpPr>
        <p:spPr>
          <a:xfrm>
            <a:off x="6940550" y="4743201"/>
            <a:ext cx="2104290" cy="2116988"/>
          </a:xfrm>
          <a:custGeom>
            <a:avLst/>
            <a:gdLst>
              <a:gd name="connsiteX0" fmla="*/ 271103 w 2104290"/>
              <a:gd name="connsiteY0" fmla="*/ 0 h 2116988"/>
              <a:gd name="connsiteX1" fmla="*/ 2104290 w 2104290"/>
              <a:gd name="connsiteY1" fmla="*/ 1058391 h 2116988"/>
              <a:gd name="connsiteX2" fmla="*/ 270747 w 2104290"/>
              <a:gd name="connsiteY2" fmla="*/ 2116988 h 2116988"/>
              <a:gd name="connsiteX3" fmla="*/ 265944 w 2104290"/>
              <a:gd name="connsiteY3" fmla="*/ 2109082 h 2116988"/>
              <a:gd name="connsiteX4" fmla="*/ 0 w 2104290"/>
              <a:gd name="connsiteY4" fmla="*/ 1058787 h 2116988"/>
              <a:gd name="connsiteX5" fmla="*/ 265944 w 2104290"/>
              <a:gd name="connsiteY5" fmla="*/ 8492 h 2116988"/>
              <a:gd name="connsiteX6" fmla="*/ 271103 w 2104290"/>
              <a:gd name="connsiteY6" fmla="*/ 0 h 211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4290" h="2116988">
                <a:moveTo>
                  <a:pt x="271103" y="0"/>
                </a:moveTo>
                <a:lnTo>
                  <a:pt x="2104290" y="1058391"/>
                </a:lnTo>
                <a:lnTo>
                  <a:pt x="270747" y="2116988"/>
                </a:lnTo>
                <a:lnTo>
                  <a:pt x="265944" y="2109082"/>
                </a:lnTo>
                <a:cubicBezTo>
                  <a:pt x="96340" y="1796868"/>
                  <a:pt x="0" y="1439078"/>
                  <a:pt x="0" y="1058787"/>
                </a:cubicBezTo>
                <a:cubicBezTo>
                  <a:pt x="0" y="678496"/>
                  <a:pt x="96340" y="320706"/>
                  <a:pt x="265944" y="8492"/>
                </a:cubicBezTo>
                <a:lnTo>
                  <a:pt x="2711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Freeform: Shape 37"/>
          <p:cNvSpPr/>
          <p:nvPr userDrawn="1"/>
        </p:nvSpPr>
        <p:spPr>
          <a:xfrm>
            <a:off x="7262439" y="5886478"/>
            <a:ext cx="1832324" cy="2116475"/>
          </a:xfrm>
          <a:custGeom>
            <a:avLst/>
            <a:gdLst>
              <a:gd name="connsiteX0" fmla="*/ 1832324 w 1832324"/>
              <a:gd name="connsiteY0" fmla="*/ 0 h 2116475"/>
              <a:gd name="connsiteX1" fmla="*/ 1832324 w 1832324"/>
              <a:gd name="connsiteY1" fmla="*/ 2116475 h 2116475"/>
              <a:gd name="connsiteX2" fmla="*/ 1656271 w 1832324"/>
              <a:gd name="connsiteY2" fmla="*/ 2107585 h 2116475"/>
              <a:gd name="connsiteX3" fmla="*/ 54426 w 1832324"/>
              <a:gd name="connsiteY3" fmla="*/ 1147481 h 2116475"/>
              <a:gd name="connsiteX4" fmla="*/ 0 w 1832324"/>
              <a:gd name="connsiteY4" fmla="*/ 1057893 h 2116475"/>
              <a:gd name="connsiteX5" fmla="*/ 1832324 w 1832324"/>
              <a:gd name="connsiteY5" fmla="*/ 0 h 211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2324" h="2116475">
                <a:moveTo>
                  <a:pt x="1832324" y="0"/>
                </a:moveTo>
                <a:lnTo>
                  <a:pt x="1832324" y="2116475"/>
                </a:lnTo>
                <a:lnTo>
                  <a:pt x="1656271" y="2107585"/>
                </a:lnTo>
                <a:cubicBezTo>
                  <a:pt x="989609" y="2039882"/>
                  <a:pt x="410804" y="1674991"/>
                  <a:pt x="54426" y="1147481"/>
                </a:cubicBezTo>
                <a:lnTo>
                  <a:pt x="0" y="1057893"/>
                </a:lnTo>
                <a:lnTo>
                  <a:pt x="1832324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Freeform: Shape 38"/>
          <p:cNvSpPr/>
          <p:nvPr userDrawn="1"/>
        </p:nvSpPr>
        <p:spPr>
          <a:xfrm>
            <a:off x="9193237" y="5887270"/>
            <a:ext cx="1831968" cy="2115683"/>
          </a:xfrm>
          <a:custGeom>
            <a:avLst/>
            <a:gdLst>
              <a:gd name="connsiteX0" fmla="*/ 0 w 1831968"/>
              <a:gd name="connsiteY0" fmla="*/ 0 h 2115683"/>
              <a:gd name="connsiteX1" fmla="*/ 1831968 w 1831968"/>
              <a:gd name="connsiteY1" fmla="*/ 1057687 h 2115683"/>
              <a:gd name="connsiteX2" fmla="*/ 1777898 w 1831968"/>
              <a:gd name="connsiteY2" fmla="*/ 1146689 h 2115683"/>
              <a:gd name="connsiteX3" fmla="*/ 176053 w 1831968"/>
              <a:gd name="connsiteY3" fmla="*/ 2106793 h 2115683"/>
              <a:gd name="connsiteX4" fmla="*/ 0 w 1831968"/>
              <a:gd name="connsiteY4" fmla="*/ 2115683 h 2115683"/>
              <a:gd name="connsiteX5" fmla="*/ 0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518857" y="4169191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049726" y="4169191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518857" y="6724197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049726" y="6724197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0294619" y="5495933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8982" y="5495933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017326" y="3548121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017326" y="2888884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017326" y="5618836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2017326" y="4959599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2017326" y="7674217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017326" y="701498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9181" y="3548121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409181" y="2888884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409181" y="5618836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409181" y="4959599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9181" y="7674217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9181" y="7014980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66" name="Straight Connector 65"/>
          <p:cNvCxnSpPr>
            <a:stCxn id="41" idx="0"/>
            <a:endCxn id="50" idx="1"/>
          </p:cNvCxnSpPr>
          <p:nvPr userDrawn="1"/>
        </p:nvCxnSpPr>
        <p:spPr>
          <a:xfrm rot="5400000" flipH="1" flipV="1">
            <a:off x="10455739" y="2607604"/>
            <a:ext cx="987186" cy="2135988"/>
          </a:xfrm>
          <a:prstGeom prst="bentConnector2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5"/>
          <p:cNvCxnSpPr>
            <a:stCxn id="42" idx="0"/>
            <a:endCxn id="60" idx="3"/>
          </p:cNvCxnSpPr>
          <p:nvPr userDrawn="1"/>
        </p:nvCxnSpPr>
        <p:spPr>
          <a:xfrm rot="16200000" flipV="1">
            <a:off x="6850763" y="2607747"/>
            <a:ext cx="987186" cy="2135702"/>
          </a:xfrm>
          <a:prstGeom prst="bentConnector2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5"/>
          <p:cNvCxnSpPr>
            <a:stCxn id="48" idx="1"/>
            <a:endCxn id="62" idx="3"/>
          </p:cNvCxnSpPr>
          <p:nvPr userDrawn="1"/>
        </p:nvCxnSpPr>
        <p:spPr>
          <a:xfrm rot="10800000">
            <a:off x="6276506" y="5252721"/>
            <a:ext cx="992477" cy="548975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65"/>
          <p:cNvCxnSpPr>
            <a:stCxn id="56" idx="1"/>
            <a:endCxn id="47" idx="3"/>
          </p:cNvCxnSpPr>
          <p:nvPr userDrawn="1"/>
        </p:nvCxnSpPr>
        <p:spPr>
          <a:xfrm rot="10800000" flipV="1">
            <a:off x="11019582" y="5252719"/>
            <a:ext cx="997745" cy="548975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65"/>
          <p:cNvCxnSpPr>
            <a:stCxn id="58" idx="1"/>
            <a:endCxn id="45" idx="3"/>
          </p:cNvCxnSpPr>
          <p:nvPr userDrawn="1"/>
        </p:nvCxnSpPr>
        <p:spPr>
          <a:xfrm rot="10800000">
            <a:off x="10243820" y="7029959"/>
            <a:ext cx="1773507" cy="278142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65"/>
          <p:cNvCxnSpPr>
            <a:stCxn id="64" idx="3"/>
            <a:endCxn id="46" idx="1"/>
          </p:cNvCxnSpPr>
          <p:nvPr userDrawn="1"/>
        </p:nvCxnSpPr>
        <p:spPr>
          <a:xfrm flipV="1">
            <a:off x="6276505" y="7029959"/>
            <a:ext cx="1773221" cy="278142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691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5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8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5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5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55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3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8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300"/>
                            </p:stCondLst>
                            <p:childTnLst>
                              <p:par>
                                <p:cTn id="17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050"/>
                            </p:stCondLst>
                            <p:childTnLst>
                              <p:par>
                                <p:cTn id="1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55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50"/>
                            </p:stCondLst>
                            <p:childTnLst>
                              <p:par>
                                <p:cTn id="1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13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1800"/>
                            </p:stCondLst>
                            <p:childTnLst>
                              <p:par>
                                <p:cTn id="19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550"/>
                            </p:stCondLst>
                            <p:childTnLst>
                              <p:par>
                                <p:cTn id="1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305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/>
      <p:bldP spid="8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945523" y="3595852"/>
            <a:ext cx="2149241" cy="2149241"/>
          </a:xfrm>
          <a:custGeom>
            <a:avLst/>
            <a:gdLst>
              <a:gd name="connsiteX0" fmla="*/ 2149241 w 2149241"/>
              <a:gd name="connsiteY0" fmla="*/ 0 h 2149241"/>
              <a:gd name="connsiteX1" fmla="*/ 2149241 w 2149241"/>
              <a:gd name="connsiteY1" fmla="*/ 2149241 h 2149241"/>
              <a:gd name="connsiteX2" fmla="*/ 0 w 2149241"/>
              <a:gd name="connsiteY2" fmla="*/ 2149241 h 2149241"/>
              <a:gd name="connsiteX3" fmla="*/ 8877 w 2149241"/>
              <a:gd name="connsiteY3" fmla="*/ 1973442 h 2149241"/>
              <a:gd name="connsiteX4" fmla="*/ 1973442 w 2149241"/>
              <a:gd name="connsiteY4" fmla="*/ 8877 h 2149241"/>
              <a:gd name="connsiteX5" fmla="*/ 2149241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2149241" y="0"/>
                </a:moveTo>
                <a:lnTo>
                  <a:pt x="2149241" y="2149241"/>
                </a:lnTo>
                <a:lnTo>
                  <a:pt x="0" y="2149241"/>
                </a:lnTo>
                <a:lnTo>
                  <a:pt x="8877" y="1973442"/>
                </a:lnTo>
                <a:cubicBezTo>
                  <a:pt x="114075" y="937583"/>
                  <a:pt x="937583" y="114075"/>
                  <a:pt x="1973442" y="8877"/>
                </a:cubicBezTo>
                <a:lnTo>
                  <a:pt x="2149241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Freeform: Shape 20"/>
          <p:cNvSpPr/>
          <p:nvPr userDrawn="1"/>
        </p:nvSpPr>
        <p:spPr>
          <a:xfrm>
            <a:off x="9193238" y="3595852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175799 w 2149241"/>
              <a:gd name="connsiteY1" fmla="*/ 8877 h 2149241"/>
              <a:gd name="connsiteX2" fmla="*/ 2140364 w 2149241"/>
              <a:gd name="connsiteY2" fmla="*/ 1973442 h 2149241"/>
              <a:gd name="connsiteX3" fmla="*/ 2149241 w 2149241"/>
              <a:gd name="connsiteY3" fmla="*/ 2149241 h 2149241"/>
              <a:gd name="connsiteX4" fmla="*/ 0 w 2149241"/>
              <a:gd name="connsiteY4" fmla="*/ 2149241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175799" y="8877"/>
                </a:lnTo>
                <a:cubicBezTo>
                  <a:pt x="1211658" y="114075"/>
                  <a:pt x="2035166" y="937583"/>
                  <a:pt x="2140364" y="1973442"/>
                </a:cubicBezTo>
                <a:lnTo>
                  <a:pt x="2149241" y="2149241"/>
                </a:ln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6945523" y="5843567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2149241 w 2149241"/>
              <a:gd name="connsiteY1" fmla="*/ 0 h 2149241"/>
              <a:gd name="connsiteX2" fmla="*/ 2149241 w 2149241"/>
              <a:gd name="connsiteY2" fmla="*/ 2149241 h 2149241"/>
              <a:gd name="connsiteX3" fmla="*/ 1973442 w 2149241"/>
              <a:gd name="connsiteY3" fmla="*/ 2140364 h 2149241"/>
              <a:gd name="connsiteX4" fmla="*/ 8877 w 2149241"/>
              <a:gd name="connsiteY4" fmla="*/ 175799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2149241" y="0"/>
                </a:lnTo>
                <a:lnTo>
                  <a:pt x="2149241" y="2149241"/>
                </a:lnTo>
                <a:lnTo>
                  <a:pt x="1973442" y="2140364"/>
                </a:lnTo>
                <a:cubicBezTo>
                  <a:pt x="937583" y="2035167"/>
                  <a:pt x="114075" y="1211659"/>
                  <a:pt x="8877" y="1757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9193238" y="5843567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2149241 w 2149241"/>
              <a:gd name="connsiteY1" fmla="*/ 0 h 2149241"/>
              <a:gd name="connsiteX2" fmla="*/ 2140364 w 2149241"/>
              <a:gd name="connsiteY2" fmla="*/ 175799 h 2149241"/>
              <a:gd name="connsiteX3" fmla="*/ 175799 w 2149241"/>
              <a:gd name="connsiteY3" fmla="*/ 2140364 h 2149241"/>
              <a:gd name="connsiteX4" fmla="*/ 0 w 2149241"/>
              <a:gd name="connsiteY4" fmla="*/ 2149241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2149241" y="0"/>
                </a:lnTo>
                <a:lnTo>
                  <a:pt x="2140364" y="175799"/>
                </a:lnTo>
                <a:cubicBezTo>
                  <a:pt x="2035166" y="1211659"/>
                  <a:pt x="1211658" y="2035167"/>
                  <a:pt x="175799" y="2140364"/>
                </a:cubicBez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739175" y="451345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017326" y="3798138"/>
            <a:ext cx="4867324" cy="178094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017326" y="313890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739175" y="6404918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2017326" y="6617249"/>
            <a:ext cx="4867324" cy="178094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017326" y="5958013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768372" y="6404918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425699" y="6617249"/>
            <a:ext cx="4867324" cy="178094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425699" y="5958013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768372" y="451345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425699" y="3830619"/>
            <a:ext cx="4867324" cy="178094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25699" y="3171383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857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3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8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5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1" grpId="0" animBg="1"/>
      <p:bldP spid="21" grpId="1" animBg="1"/>
      <p:bldP spid="17" grpId="0" animBg="1"/>
      <p:bldP spid="17" grpId="1" animBg="1"/>
      <p:bldP spid="16" grpId="0" animBg="1"/>
      <p:bldP spid="16" grpId="1" animBg="1"/>
      <p:bldP spid="28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27875" y="1905025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266012" y="2032417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127875" y="3776687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266012" y="3904079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127875" y="5648349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266012" y="5775741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127875" y="7521600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66012" y="7648992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477576" y="1553624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1477576" y="3425286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1477576" y="5297313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477576" y="7169340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38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27875" y="1689628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266012" y="1817020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477576" y="1398588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27875" y="3220692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266012" y="3348084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477576" y="2929652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7127875" y="4751756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66012" y="4879148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1477576" y="4460716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7127875" y="6282820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6012" y="6410212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477576" y="5991780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7127875" y="7813885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266012" y="7941277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1477576" y="7522845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085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word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94213" y="2254249"/>
            <a:ext cx="2830512" cy="28305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965825" y="5199065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5199065"/>
            <a:ext cx="2830512" cy="28305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494213" y="3363743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0" y="630855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65825" y="630855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8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022600" y="1925639"/>
            <a:ext cx="2830512" cy="2830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965825" y="2640014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4870455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965825" y="5584830"/>
            <a:ext cx="2830512" cy="2830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035133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0" y="597994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65825" y="3749508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65825" y="6694324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6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7731956" y="3231126"/>
            <a:ext cx="1080000" cy="29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7731956" y="3727494"/>
            <a:ext cx="720000" cy="29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7731956" y="4223862"/>
            <a:ext cx="360000" cy="295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898476" y="3097711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535301" y="3600429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183783" y="4103147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2309230" y="3270249"/>
            <a:ext cx="4035669" cy="3744913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2" name="Freeform: Shape 31"/>
          <p:cNvSpPr/>
          <p:nvPr userDrawn="1"/>
        </p:nvSpPr>
        <p:spPr>
          <a:xfrm>
            <a:off x="6527800" y="2662239"/>
            <a:ext cx="2138290" cy="4959349"/>
          </a:xfrm>
          <a:custGeom>
            <a:avLst/>
            <a:gdLst>
              <a:gd name="connsiteX0" fmla="*/ 1069144 w 2138290"/>
              <a:gd name="connsiteY0" fmla="*/ 3116480 h 4959349"/>
              <a:gd name="connsiteX1" fmla="*/ 295421 w 2138290"/>
              <a:gd name="connsiteY1" fmla="*/ 3890203 h 4959349"/>
              <a:gd name="connsiteX2" fmla="*/ 1069144 w 2138290"/>
              <a:gd name="connsiteY2" fmla="*/ 4663926 h 4959349"/>
              <a:gd name="connsiteX3" fmla="*/ 1842867 w 2138290"/>
              <a:gd name="connsiteY3" fmla="*/ 3890203 h 4959349"/>
              <a:gd name="connsiteX4" fmla="*/ 1069144 w 2138290"/>
              <a:gd name="connsiteY4" fmla="*/ 3116480 h 4959349"/>
              <a:gd name="connsiteX5" fmla="*/ 921434 w 2138290"/>
              <a:gd name="connsiteY5" fmla="*/ 0 h 4959349"/>
              <a:gd name="connsiteX6" fmla="*/ 1216856 w 2138290"/>
              <a:gd name="connsiteY6" fmla="*/ 0 h 4959349"/>
              <a:gd name="connsiteX7" fmla="*/ 1216856 w 2138290"/>
              <a:gd name="connsiteY7" fmla="*/ 2835950 h 4959349"/>
              <a:gd name="connsiteX8" fmla="*/ 1284615 w 2138290"/>
              <a:gd name="connsiteY8" fmla="*/ 2842780 h 4959349"/>
              <a:gd name="connsiteX9" fmla="*/ 2138290 w 2138290"/>
              <a:gd name="connsiteY9" fmla="*/ 3890204 h 4959349"/>
              <a:gd name="connsiteX10" fmla="*/ 1069145 w 2138290"/>
              <a:gd name="connsiteY10" fmla="*/ 4959349 h 4959349"/>
              <a:gd name="connsiteX11" fmla="*/ 0 w 2138290"/>
              <a:gd name="connsiteY11" fmla="*/ 3890204 h 4959349"/>
              <a:gd name="connsiteX12" fmla="*/ 853675 w 2138290"/>
              <a:gd name="connsiteY12" fmla="*/ 2842780 h 4959349"/>
              <a:gd name="connsiteX13" fmla="*/ 921434 w 2138290"/>
              <a:gd name="connsiteY13" fmla="*/ 2835950 h 495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8290" h="4959349">
                <a:moveTo>
                  <a:pt x="1069144" y="3116480"/>
                </a:moveTo>
                <a:cubicBezTo>
                  <a:pt x="641829" y="3116480"/>
                  <a:pt x="295421" y="3462888"/>
                  <a:pt x="295421" y="3890203"/>
                </a:cubicBezTo>
                <a:cubicBezTo>
                  <a:pt x="295421" y="4317518"/>
                  <a:pt x="641829" y="4663926"/>
                  <a:pt x="1069144" y="4663926"/>
                </a:cubicBezTo>
                <a:cubicBezTo>
                  <a:pt x="1496459" y="4663926"/>
                  <a:pt x="1842867" y="4317518"/>
                  <a:pt x="1842867" y="3890203"/>
                </a:cubicBezTo>
                <a:cubicBezTo>
                  <a:pt x="1842867" y="3462888"/>
                  <a:pt x="1496459" y="3116480"/>
                  <a:pt x="1069144" y="3116480"/>
                </a:cubicBezTo>
                <a:close/>
                <a:moveTo>
                  <a:pt x="921434" y="0"/>
                </a:moveTo>
                <a:lnTo>
                  <a:pt x="1216856" y="0"/>
                </a:lnTo>
                <a:lnTo>
                  <a:pt x="1216856" y="2835950"/>
                </a:lnTo>
                <a:lnTo>
                  <a:pt x="1284615" y="2842780"/>
                </a:lnTo>
                <a:cubicBezTo>
                  <a:pt x="1771806" y="2942474"/>
                  <a:pt x="2138290" y="3373541"/>
                  <a:pt x="2138290" y="3890204"/>
                </a:cubicBezTo>
                <a:cubicBezTo>
                  <a:pt x="2138290" y="4480676"/>
                  <a:pt x="1659617" y="4959349"/>
                  <a:pt x="1069145" y="4959349"/>
                </a:cubicBezTo>
                <a:cubicBezTo>
                  <a:pt x="478673" y="4959349"/>
                  <a:pt x="0" y="4480676"/>
                  <a:pt x="0" y="3890204"/>
                </a:cubicBezTo>
                <a:cubicBezTo>
                  <a:pt x="0" y="3373541"/>
                  <a:pt x="366484" y="2942474"/>
                  <a:pt x="853675" y="2842780"/>
                </a:cubicBezTo>
                <a:lnTo>
                  <a:pt x="921434" y="283595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5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2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Diamond 4"/>
          <p:cNvSpPr/>
          <p:nvPr userDrawn="1"/>
        </p:nvSpPr>
        <p:spPr>
          <a:xfrm>
            <a:off x="3937000" y="3588883"/>
            <a:ext cx="1277258" cy="1277258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 rot="18900000">
            <a:off x="4642653" y="2656178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8900000">
            <a:off x="13782910" y="2656179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 rot="18900000">
            <a:off x="3990571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732863" y="5175213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 rot="18900000">
            <a:off x="9827014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 rot="18900000">
            <a:off x="7396867" y="2816416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 hasCustomPrompt="1"/>
          </p:nvPr>
        </p:nvSpPr>
        <p:spPr>
          <a:xfrm rot="18900000">
            <a:off x="10651818" y="2816417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Diamond 7"/>
          <p:cNvSpPr/>
          <p:nvPr userDrawn="1"/>
        </p:nvSpPr>
        <p:spPr>
          <a:xfrm>
            <a:off x="5885543" y="3908197"/>
            <a:ext cx="638629" cy="638629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Diamond 8"/>
          <p:cNvSpPr/>
          <p:nvPr userDrawn="1"/>
        </p:nvSpPr>
        <p:spPr>
          <a:xfrm>
            <a:off x="7195457" y="3908197"/>
            <a:ext cx="638629" cy="638629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Diamond 5"/>
          <p:cNvSpPr/>
          <p:nvPr userDrawn="1"/>
        </p:nvSpPr>
        <p:spPr>
          <a:xfrm>
            <a:off x="8505371" y="3588883"/>
            <a:ext cx="1277258" cy="1277258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Diamond 9"/>
          <p:cNvSpPr/>
          <p:nvPr userDrawn="1"/>
        </p:nvSpPr>
        <p:spPr>
          <a:xfrm>
            <a:off x="10453914" y="3908197"/>
            <a:ext cx="638629" cy="638629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>
            <a:off x="11763828" y="3908197"/>
            <a:ext cx="638629" cy="638629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Diamond 6"/>
          <p:cNvSpPr/>
          <p:nvPr userDrawn="1"/>
        </p:nvSpPr>
        <p:spPr>
          <a:xfrm>
            <a:off x="13073743" y="3588883"/>
            <a:ext cx="1277258" cy="1277258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1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10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1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0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100"/>
                            </p:stCondLst>
                            <p:childTnLst>
                              <p:par>
                                <p:cTn id="6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1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6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6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1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1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600"/>
                            </p:stCondLst>
                            <p:childTnLst>
                              <p:par>
                                <p:cTn id="1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7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7" y="5416061"/>
            <a:ext cx="18288001" cy="4869347"/>
          </a:xfrm>
          <a:gradFill flip="none" rotWithShape="1">
            <a:gsLst>
              <a:gs pos="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6664834"/>
            <a:ext cx="12242800" cy="218706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21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Diamond 5"/>
          <p:cNvSpPr/>
          <p:nvPr userDrawn="1"/>
        </p:nvSpPr>
        <p:spPr>
          <a:xfrm>
            <a:off x="2105076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Diamond 4"/>
          <p:cNvSpPr/>
          <p:nvPr userDrawn="1"/>
        </p:nvSpPr>
        <p:spPr>
          <a:xfrm>
            <a:off x="2105076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282903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Diamond 9"/>
          <p:cNvSpPr/>
          <p:nvPr userDrawn="1"/>
        </p:nvSpPr>
        <p:spPr>
          <a:xfrm rot="10800000">
            <a:off x="5045822" y="4814804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 rot="10800000">
            <a:off x="5045822" y="4568062"/>
            <a:ext cx="2351315" cy="235131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223649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380544" y="7362124"/>
            <a:ext cx="3718315" cy="1524701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Diamond 14"/>
          <p:cNvSpPr/>
          <p:nvPr userDrawn="1"/>
        </p:nvSpPr>
        <p:spPr>
          <a:xfrm>
            <a:off x="7986568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Diamond 15"/>
          <p:cNvSpPr/>
          <p:nvPr userDrawn="1"/>
        </p:nvSpPr>
        <p:spPr>
          <a:xfrm>
            <a:off x="7986568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164395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266617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Diamond 18"/>
          <p:cNvSpPr/>
          <p:nvPr userDrawn="1"/>
        </p:nvSpPr>
        <p:spPr>
          <a:xfrm rot="10800000">
            <a:off x="10927314" y="4814804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Diamond 19"/>
          <p:cNvSpPr/>
          <p:nvPr userDrawn="1"/>
        </p:nvSpPr>
        <p:spPr>
          <a:xfrm rot="10800000">
            <a:off x="10927314" y="4568062"/>
            <a:ext cx="2351315" cy="235131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105141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243942" y="7362124"/>
            <a:ext cx="3718315" cy="1524701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Diamond 22"/>
          <p:cNvSpPr/>
          <p:nvPr userDrawn="1"/>
        </p:nvSpPr>
        <p:spPr>
          <a:xfrm>
            <a:off x="13868060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Diamond 23"/>
          <p:cNvSpPr/>
          <p:nvPr userDrawn="1"/>
        </p:nvSpPr>
        <p:spPr>
          <a:xfrm>
            <a:off x="13868060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45887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3184558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947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3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3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0" grpId="1" animBg="1"/>
      <p:bldP spid="11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5" grpId="1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 userDrawn="1"/>
        </p:nvCxnSpPr>
        <p:spPr>
          <a:xfrm>
            <a:off x="0" y="4227512"/>
            <a:ext cx="18288000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amond 4"/>
          <p:cNvSpPr/>
          <p:nvPr userDrawn="1"/>
        </p:nvSpPr>
        <p:spPr>
          <a:xfrm>
            <a:off x="3937000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 rot="18900000">
            <a:off x="4642653" y="2656178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8900000">
            <a:off x="13782910" y="2656179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 rot="18900000">
            <a:off x="3990571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732863" y="5175213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 rot="18900000">
            <a:off x="9827014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 rot="18900000">
            <a:off x="7396867" y="2816416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 hasCustomPrompt="1"/>
          </p:nvPr>
        </p:nvSpPr>
        <p:spPr>
          <a:xfrm rot="18900000">
            <a:off x="10651818" y="2816417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Diamond 7"/>
          <p:cNvSpPr/>
          <p:nvPr userDrawn="1"/>
        </p:nvSpPr>
        <p:spPr>
          <a:xfrm>
            <a:off x="5885543" y="3908197"/>
            <a:ext cx="638629" cy="638629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Diamond 8"/>
          <p:cNvSpPr/>
          <p:nvPr userDrawn="1"/>
        </p:nvSpPr>
        <p:spPr>
          <a:xfrm>
            <a:off x="7195457" y="3908197"/>
            <a:ext cx="638629" cy="638629"/>
          </a:xfrm>
          <a:prstGeom prst="diamon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Diamond 5"/>
          <p:cNvSpPr/>
          <p:nvPr userDrawn="1"/>
        </p:nvSpPr>
        <p:spPr>
          <a:xfrm>
            <a:off x="8505371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Diamond 9"/>
          <p:cNvSpPr/>
          <p:nvPr userDrawn="1"/>
        </p:nvSpPr>
        <p:spPr>
          <a:xfrm>
            <a:off x="10453914" y="3908197"/>
            <a:ext cx="638629" cy="638629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>
            <a:off x="11763828" y="3908197"/>
            <a:ext cx="638629" cy="638629"/>
          </a:xfrm>
          <a:prstGeom prst="diamon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Diamond 6"/>
          <p:cNvSpPr/>
          <p:nvPr userDrawn="1"/>
        </p:nvSpPr>
        <p:spPr>
          <a:xfrm>
            <a:off x="13073743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410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250"/>
                            </p:stCondLst>
                            <p:childTnLst>
                              <p:par>
                                <p:cTn id="8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7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3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 rot="10800000">
            <a:off x="11160125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1" y="1398588"/>
            <a:ext cx="5111750" cy="748823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7017038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7" name="Straight Connector 6"/>
          <p:cNvCxnSpPr>
            <a:stCxn id="6" idx="6"/>
            <a:endCxn id="8" idx="2"/>
          </p:cNvCxnSpPr>
          <p:nvPr userDrawn="1"/>
        </p:nvCxnSpPr>
        <p:spPr>
          <a:xfrm>
            <a:off x="7238711" y="5142706"/>
            <a:ext cx="566973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2908446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298262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0126" y="5361730"/>
            <a:ext cx="3718316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6" name="Straight Connector 15"/>
          <p:cNvCxnSpPr>
            <a:stCxn id="8" idx="6"/>
          </p:cNvCxnSpPr>
          <p:nvPr userDrawn="1"/>
        </p:nvCxnSpPr>
        <p:spPr>
          <a:xfrm>
            <a:off x="13130119" y="5142706"/>
            <a:ext cx="515788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7"/>
            <a:ext cx="7740650" cy="2079553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142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6" grpId="0" animBg="1"/>
      <p:bldP spid="8" grpId="0" animBg="1"/>
      <p:bldP spid="1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Freeform: Shape 10"/>
          <p:cNvSpPr/>
          <p:nvPr userDrawn="1"/>
        </p:nvSpPr>
        <p:spPr>
          <a:xfrm rot="10800000">
            <a:off x="1403350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541487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8" idx="6"/>
            <a:endCxn id="23" idx="2"/>
          </p:cNvCxnSpPr>
          <p:nvPr userDrawn="1"/>
        </p:nvCxnSpPr>
        <p:spPr>
          <a:xfrm>
            <a:off x="3362232" y="5141913"/>
            <a:ext cx="567093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9033163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84842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22979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80079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  <a:endCxn id="38" idx="2"/>
          </p:cNvCxnSpPr>
          <p:nvPr userDrawn="1"/>
        </p:nvCxnSpPr>
        <p:spPr>
          <a:xfrm>
            <a:off x="9254836" y="5141913"/>
            <a:ext cx="566458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 userDrawn="1"/>
        </p:nvSpPr>
        <p:spPr>
          <a:xfrm>
            <a:off x="14919417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Freeform: Shape 39"/>
          <p:cNvSpPr/>
          <p:nvPr userDrawn="1"/>
        </p:nvSpPr>
        <p:spPr>
          <a:xfrm rot="10800000">
            <a:off x="13156807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3294944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3143765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3" name="Straight Connector 42"/>
          <p:cNvCxnSpPr>
            <a:stCxn id="38" idx="6"/>
          </p:cNvCxnSpPr>
          <p:nvPr userDrawn="1"/>
        </p:nvCxnSpPr>
        <p:spPr>
          <a:xfrm>
            <a:off x="15141090" y="5141913"/>
            <a:ext cx="3152868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0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0" grpId="0" animBg="1"/>
      <p:bldP spid="40" grpId="1" animBg="1"/>
      <p:bldP spid="4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138430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52243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398587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8" idx="6"/>
            <a:endCxn id="38" idx="2"/>
          </p:cNvCxnSpPr>
          <p:nvPr userDrawn="1"/>
        </p:nvCxnSpPr>
        <p:spPr>
          <a:xfrm>
            <a:off x="3362232" y="5141913"/>
            <a:ext cx="567569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 userDrawn="1"/>
        </p:nvSpPr>
        <p:spPr>
          <a:xfrm>
            <a:off x="9037925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Freeform: Shape 39"/>
          <p:cNvSpPr/>
          <p:nvPr userDrawn="1"/>
        </p:nvSpPr>
        <p:spPr>
          <a:xfrm rot="10800000">
            <a:off x="7275315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413452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2273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3" name="Straight Connector 42"/>
          <p:cNvCxnSpPr>
            <a:stCxn id="38" idx="6"/>
          </p:cNvCxnSpPr>
          <p:nvPr userDrawn="1"/>
        </p:nvCxnSpPr>
        <p:spPr>
          <a:xfrm>
            <a:off x="9259598" y="5141913"/>
            <a:ext cx="902840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141071" y="1398588"/>
            <a:ext cx="5743579" cy="326389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349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0" grpId="0" animBg="1"/>
      <p:bldP spid="40" grpId="1" animBg="1"/>
      <p:bldP spid="4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Freeform: Shape 10"/>
          <p:cNvSpPr/>
          <p:nvPr userDrawn="1"/>
        </p:nvSpPr>
        <p:spPr>
          <a:xfrm rot="10800000">
            <a:off x="1403350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541487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8" idx="6"/>
            <a:endCxn id="23" idx="2"/>
          </p:cNvCxnSpPr>
          <p:nvPr userDrawn="1"/>
        </p:nvCxnSpPr>
        <p:spPr>
          <a:xfrm>
            <a:off x="3362232" y="5141913"/>
            <a:ext cx="754755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10909784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9148763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286900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0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</p:cNvCxnSpPr>
          <p:nvPr userDrawn="1"/>
        </p:nvCxnSpPr>
        <p:spPr>
          <a:xfrm>
            <a:off x="11131457" y="5141913"/>
            <a:ext cx="7169243" cy="15826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5724525" cy="22651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9144000" y="6624073"/>
            <a:ext cx="5724525" cy="22651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49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8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23" idx="2"/>
          </p:cNvCxnSpPr>
          <p:nvPr userDrawn="1"/>
        </p:nvCxnSpPr>
        <p:spPr>
          <a:xfrm>
            <a:off x="0" y="5141913"/>
            <a:ext cx="903792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9037926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7575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1388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</p:cNvCxnSpPr>
          <p:nvPr userDrawn="1"/>
        </p:nvCxnSpPr>
        <p:spPr>
          <a:xfrm>
            <a:off x="9259599" y="5141913"/>
            <a:ext cx="9028401" cy="1993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403350" y="1398588"/>
            <a:ext cx="15481300" cy="348804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1547085" y="5431540"/>
            <a:ext cx="5337565" cy="3455285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073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5141913"/>
            <a:ext cx="903792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iamond 22"/>
          <p:cNvSpPr/>
          <p:nvPr userDrawn="1"/>
        </p:nvSpPr>
        <p:spPr>
          <a:xfrm>
            <a:off x="9037926" y="5031076"/>
            <a:ext cx="221673" cy="221673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8008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1821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9259599" y="5141913"/>
            <a:ext cx="9028401" cy="1993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80081" y="6705600"/>
            <a:ext cx="3718315" cy="218122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>
            <a:stCxn id="23" idx="0"/>
          </p:cNvCxnSpPr>
          <p:nvPr userDrawn="1"/>
        </p:nvCxnSpPr>
        <p:spPr>
          <a:xfrm flipH="1" flipV="1">
            <a:off x="9144000" y="0"/>
            <a:ext cx="4763" cy="5031076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68113" y="1398588"/>
            <a:ext cx="2465051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9254837" y="1424925"/>
            <a:ext cx="6010563" cy="54308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419599" y="4461658"/>
            <a:ext cx="2465051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4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4000" y="1398588"/>
            <a:ext cx="7740650" cy="748823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13" name="Straight Connector 12"/>
          <p:cNvCxnSpPr>
            <a:endCxn id="14" idx="2"/>
          </p:cNvCxnSpPr>
          <p:nvPr userDrawn="1"/>
        </p:nvCxnSpPr>
        <p:spPr>
          <a:xfrm>
            <a:off x="0" y="5141913"/>
            <a:ext cx="8452592" cy="79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8452592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388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23" grpId="0"/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nif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2" name="Freeform: Shape 71"/>
          <p:cNvSpPr/>
          <p:nvPr userDrawn="1"/>
        </p:nvSpPr>
        <p:spPr>
          <a:xfrm rot="2700000">
            <a:off x="5703897" y="2881455"/>
            <a:ext cx="3695942" cy="5915801"/>
          </a:xfrm>
          <a:custGeom>
            <a:avLst/>
            <a:gdLst>
              <a:gd name="connsiteX0" fmla="*/ 797273 w 3695942"/>
              <a:gd name="connsiteY0" fmla="*/ 797271 h 5915801"/>
              <a:gd name="connsiteX1" fmla="*/ 362059 w 3695942"/>
              <a:gd name="connsiteY1" fmla="*/ 1847971 h 5915801"/>
              <a:gd name="connsiteX2" fmla="*/ 1847972 w 3695942"/>
              <a:gd name="connsiteY2" fmla="*/ 3333884 h 5915801"/>
              <a:gd name="connsiteX3" fmla="*/ 3333885 w 3695942"/>
              <a:gd name="connsiteY3" fmla="*/ 1847971 h 5915801"/>
              <a:gd name="connsiteX4" fmla="*/ 1847972 w 3695942"/>
              <a:gd name="connsiteY4" fmla="*/ 362057 h 5915801"/>
              <a:gd name="connsiteX5" fmla="*/ 797273 w 3695942"/>
              <a:gd name="connsiteY5" fmla="*/ 797271 h 5915801"/>
              <a:gd name="connsiteX6" fmla="*/ 541259 w 3695942"/>
              <a:gd name="connsiteY6" fmla="*/ 541258 h 5915801"/>
              <a:gd name="connsiteX7" fmla="*/ 1847971 w 3695942"/>
              <a:gd name="connsiteY7" fmla="*/ 0 h 5915801"/>
              <a:gd name="connsiteX8" fmla="*/ 3695942 w 3695942"/>
              <a:gd name="connsiteY8" fmla="*/ 1847971 h 5915801"/>
              <a:gd name="connsiteX9" fmla="*/ 2220402 w 3695942"/>
              <a:gd name="connsiteY9" fmla="*/ 3658398 h 5915801"/>
              <a:gd name="connsiteX10" fmla="*/ 2044562 w 3695942"/>
              <a:gd name="connsiteY10" fmla="*/ 3685234 h 5915801"/>
              <a:gd name="connsiteX11" fmla="*/ 2044562 w 3695942"/>
              <a:gd name="connsiteY11" fmla="*/ 5719208 h 5915801"/>
              <a:gd name="connsiteX12" fmla="*/ 1847969 w 3695942"/>
              <a:gd name="connsiteY12" fmla="*/ 5915801 h 5915801"/>
              <a:gd name="connsiteX13" fmla="*/ 1847969 w 3695942"/>
              <a:gd name="connsiteY13" fmla="*/ 5915800 h 5915801"/>
              <a:gd name="connsiteX14" fmla="*/ 1651376 w 3695942"/>
              <a:gd name="connsiteY14" fmla="*/ 5719207 h 5915801"/>
              <a:gd name="connsiteX15" fmla="*/ 1651377 w 3695942"/>
              <a:gd name="connsiteY15" fmla="*/ 3685234 h 5915801"/>
              <a:gd name="connsiteX16" fmla="*/ 1475541 w 3695942"/>
              <a:gd name="connsiteY16" fmla="*/ 3658398 h 5915801"/>
              <a:gd name="connsiteX17" fmla="*/ 0 w 3695942"/>
              <a:gd name="connsiteY17" fmla="*/ 1847971 h 5915801"/>
              <a:gd name="connsiteX18" fmla="*/ 541259 w 3695942"/>
              <a:gd name="connsiteY18" fmla="*/ 541258 h 591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95942" h="5915801">
                <a:moveTo>
                  <a:pt x="797273" y="797271"/>
                </a:moveTo>
                <a:cubicBezTo>
                  <a:pt x="528375" y="1066169"/>
                  <a:pt x="362059" y="1437647"/>
                  <a:pt x="362059" y="1847971"/>
                </a:cubicBezTo>
                <a:cubicBezTo>
                  <a:pt x="362059" y="2668617"/>
                  <a:pt x="1027325" y="3333884"/>
                  <a:pt x="1847972" y="3333884"/>
                </a:cubicBezTo>
                <a:cubicBezTo>
                  <a:pt x="2668619" y="3333884"/>
                  <a:pt x="3333885" y="2668617"/>
                  <a:pt x="3333885" y="1847971"/>
                </a:cubicBezTo>
                <a:cubicBezTo>
                  <a:pt x="3333885" y="1027324"/>
                  <a:pt x="2668619" y="362057"/>
                  <a:pt x="1847972" y="362057"/>
                </a:cubicBezTo>
                <a:cubicBezTo>
                  <a:pt x="1437648" y="362058"/>
                  <a:pt x="1066170" y="528374"/>
                  <a:pt x="797273" y="797271"/>
                </a:cubicBezTo>
                <a:close/>
                <a:moveTo>
                  <a:pt x="541259" y="541258"/>
                </a:moveTo>
                <a:cubicBezTo>
                  <a:pt x="875676" y="206841"/>
                  <a:pt x="1337668" y="0"/>
                  <a:pt x="1847971" y="0"/>
                </a:cubicBezTo>
                <a:cubicBezTo>
                  <a:pt x="2868577" y="0"/>
                  <a:pt x="3695942" y="827365"/>
                  <a:pt x="3695942" y="1847971"/>
                </a:cubicBezTo>
                <a:cubicBezTo>
                  <a:pt x="3695942" y="2741001"/>
                  <a:pt x="3062491" y="3486081"/>
                  <a:pt x="2220402" y="3658398"/>
                </a:cubicBezTo>
                <a:lnTo>
                  <a:pt x="2044562" y="3685234"/>
                </a:lnTo>
                <a:lnTo>
                  <a:pt x="2044562" y="5719208"/>
                </a:lnTo>
                <a:cubicBezTo>
                  <a:pt x="2044562" y="5827783"/>
                  <a:pt x="1956544" y="5915801"/>
                  <a:pt x="1847969" y="5915801"/>
                </a:cubicBezTo>
                <a:lnTo>
                  <a:pt x="1847969" y="5915800"/>
                </a:lnTo>
                <a:cubicBezTo>
                  <a:pt x="1739394" y="5915800"/>
                  <a:pt x="1651376" y="5827782"/>
                  <a:pt x="1651376" y="5719207"/>
                </a:cubicBezTo>
                <a:lnTo>
                  <a:pt x="1651377" y="3685234"/>
                </a:lnTo>
                <a:lnTo>
                  <a:pt x="1475541" y="3658398"/>
                </a:lnTo>
                <a:cubicBezTo>
                  <a:pt x="633452" y="3486081"/>
                  <a:pt x="0" y="2741001"/>
                  <a:pt x="0" y="1847971"/>
                </a:cubicBezTo>
                <a:cubicBezTo>
                  <a:pt x="0" y="1337668"/>
                  <a:pt x="206841" y="875676"/>
                  <a:pt x="541259" y="54125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Freeform: Shape 50"/>
          <p:cNvSpPr/>
          <p:nvPr userDrawn="1"/>
        </p:nvSpPr>
        <p:spPr>
          <a:xfrm rot="19800000">
            <a:off x="8539033" y="2073743"/>
            <a:ext cx="1588054" cy="2183773"/>
          </a:xfrm>
          <a:custGeom>
            <a:avLst/>
            <a:gdLst>
              <a:gd name="connsiteX0" fmla="*/ 327872 w 1588054"/>
              <a:gd name="connsiteY0" fmla="*/ 0 h 2183773"/>
              <a:gd name="connsiteX1" fmla="*/ 510788 w 1588054"/>
              <a:gd name="connsiteY1" fmla="*/ 118292 h 2183773"/>
              <a:gd name="connsiteX2" fmla="*/ 1585097 w 1588054"/>
              <a:gd name="connsiteY2" fmla="*/ 2051410 h 2183773"/>
              <a:gd name="connsiteX3" fmla="*/ 1588054 w 1588054"/>
              <a:gd name="connsiteY3" fmla="*/ 2183773 h 2183773"/>
              <a:gd name="connsiteX4" fmla="*/ 932943 w 1588054"/>
              <a:gd name="connsiteY4" fmla="*/ 2183773 h 2183773"/>
              <a:gd name="connsiteX5" fmla="*/ 932277 w 1588054"/>
              <a:gd name="connsiteY5" fmla="*/ 2117963 h 2183773"/>
              <a:gd name="connsiteX6" fmla="*/ 868717 w 1588054"/>
              <a:gd name="connsiteY6" fmla="*/ 1727409 h 2183773"/>
              <a:gd name="connsiteX7" fmla="*/ 116225 w 1588054"/>
              <a:gd name="connsiteY7" fmla="*/ 642603 h 2183773"/>
              <a:gd name="connsiteX8" fmla="*/ 0 w 1588054"/>
              <a:gd name="connsiteY8" fmla="*/ 567891 h 2183773"/>
              <a:gd name="connsiteX9" fmla="*/ 327872 w 1588054"/>
              <a:gd name="connsiteY9" fmla="*/ 0 h 218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8054" h="2183773">
                <a:moveTo>
                  <a:pt x="327872" y="0"/>
                </a:moveTo>
                <a:lnTo>
                  <a:pt x="510788" y="118292"/>
                </a:lnTo>
                <a:cubicBezTo>
                  <a:pt x="1154406" y="582464"/>
                  <a:pt x="1531952" y="1299400"/>
                  <a:pt x="1585097" y="2051410"/>
                </a:cubicBezTo>
                <a:lnTo>
                  <a:pt x="1588054" y="2183773"/>
                </a:lnTo>
                <a:lnTo>
                  <a:pt x="932943" y="2183773"/>
                </a:lnTo>
                <a:lnTo>
                  <a:pt x="932277" y="2117963"/>
                </a:lnTo>
                <a:cubicBezTo>
                  <a:pt x="924499" y="1988393"/>
                  <a:pt x="903621" y="1857675"/>
                  <a:pt x="868717" y="1727409"/>
                </a:cubicBezTo>
                <a:cubicBezTo>
                  <a:pt x="746551" y="1271481"/>
                  <a:pt x="472804" y="896648"/>
                  <a:pt x="116225" y="642603"/>
                </a:cubicBezTo>
                <a:lnTo>
                  <a:pt x="0" y="567891"/>
                </a:lnTo>
                <a:lnTo>
                  <a:pt x="327872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Freeform: Shape 51"/>
          <p:cNvSpPr/>
          <p:nvPr userDrawn="1"/>
        </p:nvSpPr>
        <p:spPr>
          <a:xfrm rot="19800000">
            <a:off x="9680792" y="4049342"/>
            <a:ext cx="1590213" cy="2185140"/>
          </a:xfrm>
          <a:custGeom>
            <a:avLst/>
            <a:gdLst>
              <a:gd name="connsiteX0" fmla="*/ 1589747 w 1590213"/>
              <a:gd name="connsiteY0" fmla="*/ 0 h 2185140"/>
              <a:gd name="connsiteX1" fmla="*/ 1590213 w 1590213"/>
              <a:gd name="connsiteY1" fmla="*/ 20834 h 2185140"/>
              <a:gd name="connsiteX2" fmla="*/ 1241066 w 1590213"/>
              <a:gd name="connsiteY2" fmla="*/ 1255449 h 2185140"/>
              <a:gd name="connsiteX3" fmla="*/ 346432 w 1590213"/>
              <a:gd name="connsiteY3" fmla="*/ 2175126 h 2185140"/>
              <a:gd name="connsiteX4" fmla="*/ 328156 w 1590213"/>
              <a:gd name="connsiteY4" fmla="*/ 2185140 h 2185140"/>
              <a:gd name="connsiteX5" fmla="*/ 0 w 1590213"/>
              <a:gd name="connsiteY5" fmla="*/ 1616757 h 2185140"/>
              <a:gd name="connsiteX6" fmla="*/ 25268 w 1590213"/>
              <a:gd name="connsiteY6" fmla="*/ 1602508 h 2185140"/>
              <a:gd name="connsiteX7" fmla="*/ 933729 w 1590213"/>
              <a:gd name="connsiteY7" fmla="*/ 29007 h 2185140"/>
              <a:gd name="connsiteX8" fmla="*/ 933435 w 1590213"/>
              <a:gd name="connsiteY8" fmla="*/ 0 h 2185140"/>
              <a:gd name="connsiteX9" fmla="*/ 1589747 w 1590213"/>
              <a:gd name="connsiteY9" fmla="*/ 0 h 218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0213" h="2185140">
                <a:moveTo>
                  <a:pt x="1589747" y="0"/>
                </a:moveTo>
                <a:lnTo>
                  <a:pt x="1590213" y="20834"/>
                </a:lnTo>
                <a:cubicBezTo>
                  <a:pt x="1579289" y="441455"/>
                  <a:pt x="1466240" y="865435"/>
                  <a:pt x="1241066" y="1255449"/>
                </a:cubicBezTo>
                <a:cubicBezTo>
                  <a:pt x="1015891" y="1645462"/>
                  <a:pt x="705238" y="1955355"/>
                  <a:pt x="346432" y="2175126"/>
                </a:cubicBezTo>
                <a:lnTo>
                  <a:pt x="328156" y="2185140"/>
                </a:lnTo>
                <a:lnTo>
                  <a:pt x="0" y="1616757"/>
                </a:lnTo>
                <a:lnTo>
                  <a:pt x="25268" y="1602508"/>
                </a:lnTo>
                <a:cubicBezTo>
                  <a:pt x="566879" y="1260414"/>
                  <a:pt x="908273" y="669103"/>
                  <a:pt x="933729" y="29007"/>
                </a:cubicBezTo>
                <a:lnTo>
                  <a:pt x="933435" y="0"/>
                </a:lnTo>
                <a:lnTo>
                  <a:pt x="1589747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3" name="Freeform: Shape 52"/>
          <p:cNvSpPr/>
          <p:nvPr userDrawn="1"/>
        </p:nvSpPr>
        <p:spPr>
          <a:xfrm rot="19800000">
            <a:off x="8154437" y="6484759"/>
            <a:ext cx="2521294" cy="895451"/>
          </a:xfrm>
          <a:custGeom>
            <a:avLst/>
            <a:gdLst>
              <a:gd name="connsiteX0" fmla="*/ 2193739 w 2521294"/>
              <a:gd name="connsiteY0" fmla="*/ 13 h 895451"/>
              <a:gd name="connsiteX1" fmla="*/ 2521294 w 2521294"/>
              <a:gd name="connsiteY1" fmla="*/ 567355 h 895451"/>
              <a:gd name="connsiteX2" fmla="*/ 2405186 w 2521294"/>
              <a:gd name="connsiteY2" fmla="*/ 630976 h 895451"/>
              <a:gd name="connsiteX3" fmla="*/ 193902 w 2521294"/>
              <a:gd name="connsiteY3" fmla="*/ 667156 h 895451"/>
              <a:gd name="connsiteX4" fmla="*/ 0 w 2521294"/>
              <a:gd name="connsiteY4" fmla="*/ 567892 h 895451"/>
              <a:gd name="connsiteX5" fmla="*/ 327872 w 2521294"/>
              <a:gd name="connsiteY5" fmla="*/ 0 h 895451"/>
              <a:gd name="connsiteX6" fmla="*/ 450687 w 2521294"/>
              <a:gd name="connsiteY6" fmla="*/ 63299 h 895451"/>
              <a:gd name="connsiteX7" fmla="*/ 1766403 w 2521294"/>
              <a:gd name="connsiteY7" fmla="*/ 172573 h 895451"/>
              <a:gd name="connsiteX8" fmla="*/ 2136412 w 2521294"/>
              <a:gd name="connsiteY8" fmla="*/ 32341 h 895451"/>
              <a:gd name="connsiteX9" fmla="*/ 2193739 w 2521294"/>
              <a:gd name="connsiteY9" fmla="*/ 13 h 89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294" h="895451">
                <a:moveTo>
                  <a:pt x="2193739" y="13"/>
                </a:moveTo>
                <a:lnTo>
                  <a:pt x="2521294" y="567355"/>
                </a:lnTo>
                <a:lnTo>
                  <a:pt x="2405186" y="630976"/>
                </a:lnTo>
                <a:cubicBezTo>
                  <a:pt x="1727354" y="960956"/>
                  <a:pt x="917695" y="992459"/>
                  <a:pt x="193902" y="667156"/>
                </a:cubicBezTo>
                <a:lnTo>
                  <a:pt x="0" y="567892"/>
                </a:lnTo>
                <a:lnTo>
                  <a:pt x="327872" y="0"/>
                </a:lnTo>
                <a:lnTo>
                  <a:pt x="450687" y="63299"/>
                </a:lnTo>
                <a:cubicBezTo>
                  <a:pt x="848986" y="245083"/>
                  <a:pt x="1310475" y="294738"/>
                  <a:pt x="1766403" y="172573"/>
                </a:cubicBezTo>
                <a:cubicBezTo>
                  <a:pt x="1896668" y="137668"/>
                  <a:pt x="2020313" y="90390"/>
                  <a:pt x="2136412" y="32341"/>
                </a:cubicBezTo>
                <a:lnTo>
                  <a:pt x="2193739" y="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185928" y="2806224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185928" y="6727801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0319816" y="4674080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120846" y="4693198"/>
            <a:ext cx="24650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2001500" y="1997249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2001500" y="133801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0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2001500" y="4731437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Text Placeholder 5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001500" y="407220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2" name="Text Placeholder 5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2001500" y="7465625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Text Placeholder 5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2001500" y="6806388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0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/>
      <p:bldP spid="72" grpId="2" animBg="1"/>
      <p:bldP spid="51" grpId="0" animBg="1"/>
      <p:bldP spid="52" grpId="0" animBg="1"/>
      <p:bldP spid="53" grpId="0" animBg="1"/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51865"/>
            <a:ext cx="4775200" cy="2781683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1398588"/>
            <a:ext cx="6984999" cy="7478779"/>
          </a:xfrm>
        </p:spPr>
        <p:txBody>
          <a:bodyPr anchor="ctr"/>
          <a:lstStyle>
            <a:lvl1pPr marL="285750" indent="-285750" algn="l">
              <a:spcBef>
                <a:spcPts val="1800"/>
              </a:spcBef>
              <a:buFont typeface="Wingdings" panose="05000000000000000000" pitchFamily="2" charset="2"/>
              <a:buChar char="l"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79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943100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29256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7121940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7308096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Freeform: Shape 27"/>
          <p:cNvSpPr/>
          <p:nvPr userDrawn="1"/>
        </p:nvSpPr>
        <p:spPr>
          <a:xfrm>
            <a:off x="12300781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2486937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00784" y="7188201"/>
            <a:ext cx="7686431" cy="16637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95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6" grpId="1" animBg="1"/>
      <p:bldP spid="2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  <p:bldP spid="2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row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/>
          <p:cNvSpPr/>
          <p:nvPr userDrawn="1"/>
        </p:nvSpPr>
        <p:spPr>
          <a:xfrm>
            <a:off x="5287954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5357010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403350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589506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Freeform: Shape 27"/>
          <p:cNvSpPr/>
          <p:nvPr userDrawn="1"/>
        </p:nvSpPr>
        <p:spPr>
          <a:xfrm>
            <a:off x="9172558" y="342126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9324221" y="461355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00784" y="7188201"/>
            <a:ext cx="7686431" cy="16637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Freeform: Shape 11"/>
          <p:cNvSpPr/>
          <p:nvPr userDrawn="1"/>
        </p:nvSpPr>
        <p:spPr>
          <a:xfrm>
            <a:off x="13057163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3026687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94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3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  <p:bldP spid="2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12" grpId="0" animBg="1"/>
      <p:bldP spid="12" grpId="1" animBg="1"/>
      <p:bldP spid="1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8415564" y="2873828"/>
            <a:ext cx="3615871" cy="585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8415564" y="3458935"/>
            <a:ext cx="3615871" cy="11711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8415564" y="4630056"/>
            <a:ext cx="3615871" cy="25737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8415564" y="7203848"/>
            <a:ext cx="3615871" cy="314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8599174" y="2860737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8599174" y="3599543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8599174" y="4818741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8599174" y="5379809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8599174" y="5940877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8599174" y="6501944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12729029" y="2873828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12729029" y="3458935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12729029" y="4630056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12729029" y="7203848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2912639" y="2860737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2912639" y="3599543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2912639" y="4818741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2912639" y="5379809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2912639" y="5940877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2912639" y="6501944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33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022600" y="2021279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022600" y="2606386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3777507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022600" y="6351299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06210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206210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3206210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3206210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3206210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3206210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7336064" y="2021279"/>
            <a:ext cx="3615871" cy="585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7336064" y="2606386"/>
            <a:ext cx="3615871" cy="11711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7336064" y="3777507"/>
            <a:ext cx="3615871" cy="25737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7336064" y="6351299"/>
            <a:ext cx="3615871" cy="314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7519674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7519674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7519674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7519674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519674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519674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11649529" y="2021279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11649529" y="2606386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11649529" y="3777507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11649529" y="6351299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833139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1833139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1833139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1833139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1833139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1833139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7000825"/>
            <a:ext cx="518477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005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animBg="1"/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209672" y="4215132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209672" y="5146691"/>
            <a:ext cx="12135229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209672" y="6078250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209672" y="7009809"/>
            <a:ext cx="12135229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209672" y="7941368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209672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951476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7693280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435084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1176888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2918692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4660494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3350" y="4398423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3350" y="5329982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1403350" y="6261541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1403350" y="7180887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1403350" y="8124659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4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3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209671" y="4363259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20967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226128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242584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0259040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2275496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429195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3351" y="436325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217900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234356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925081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267268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3283724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5300183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4209671" y="4932677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403351" y="4932677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4209671" y="5502095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403351" y="5502095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4209671" y="6071513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403351" y="6071513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209671" y="6640931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1403351" y="6640931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4209671" y="7210349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1403351" y="721034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4209671" y="7747989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1403351" y="774798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4209671" y="8317407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1403351" y="8317407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972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6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1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6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1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1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/>
      <p:bldP spid="4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143999" y="3270250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143999" y="4201809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9143999" y="513336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3999" y="6064927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143999" y="6996486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515101" y="2338691"/>
            <a:ext cx="2628899" cy="9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143999" y="2338691"/>
            <a:ext cx="7740651" cy="9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515100" y="3270250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515100" y="4201809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515100" y="513336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515100" y="6064927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515100" y="6996486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58841" y="2521982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9423976" y="2519762"/>
            <a:ext cx="3508663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3096010" y="2519762"/>
            <a:ext cx="3508663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658841" y="3453541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658841" y="4385100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58841" y="5316659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8841" y="6248218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6658841" y="7179777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432636" y="3449429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9432636" y="4376547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432636" y="533067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9432636" y="6259968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9432636" y="718898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13082155" y="3449429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13082155" y="4376547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3082155" y="533067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3082155" y="6259968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3082155" y="718898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517651" y="5141913"/>
            <a:ext cx="49974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4385142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43688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261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143999" y="2332814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143999" y="3269260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9143999" y="4205706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3999" y="5142152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143999" y="607859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515101" y="1396368"/>
            <a:ext cx="2628899" cy="9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144000" y="1396368"/>
            <a:ext cx="7740651" cy="9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515100" y="2332814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515100" y="3269260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515100" y="4205706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515100" y="5142152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515100" y="607859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58841" y="1557228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9311516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1842621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658841" y="2549866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658841" y="3481425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58841" y="4412984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8841" y="5344543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6658841" y="6276102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320175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9320175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320175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9320175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9320175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11828765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11828765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828765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1828765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1828765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517651" y="5141913"/>
            <a:ext cx="49974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431230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4296229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9143999" y="7015044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9143999" y="795148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6515100" y="7015044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6515100" y="795148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6658841" y="7203220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6658841" y="8134779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9320175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9320175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11828765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11828765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14337355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14323499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14323499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14323499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14323499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51" hasCustomPrompt="1"/>
          </p:nvPr>
        </p:nvSpPr>
        <p:spPr>
          <a:xfrm>
            <a:off x="14323499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52" hasCustomPrompt="1"/>
          </p:nvPr>
        </p:nvSpPr>
        <p:spPr>
          <a:xfrm>
            <a:off x="14323499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53" hasCustomPrompt="1"/>
          </p:nvPr>
        </p:nvSpPr>
        <p:spPr>
          <a:xfrm>
            <a:off x="14323499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373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500"/>
                            </p:stCondLst>
                            <p:childTnLst>
                              <p:par>
                                <p:cTn id="2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5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683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97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350" y="547604"/>
            <a:ext cx="15481300" cy="1357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350" y="2120901"/>
            <a:ext cx="15481300" cy="673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300818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68" r:id="rId2"/>
    <p:sldLayoutId id="2147483676" r:id="rId3"/>
    <p:sldLayoutId id="2147483680" r:id="rId4"/>
    <p:sldLayoutId id="2147483684" r:id="rId5"/>
    <p:sldLayoutId id="2147483695" r:id="rId6"/>
    <p:sldLayoutId id="2147483761" r:id="rId7"/>
    <p:sldLayoutId id="2147483762" r:id="rId8"/>
    <p:sldLayoutId id="2147483797" r:id="rId9"/>
    <p:sldLayoutId id="2147483801" r:id="rId10"/>
    <p:sldLayoutId id="2147483663" r:id="rId11"/>
    <p:sldLayoutId id="2147483677" r:id="rId12"/>
    <p:sldLayoutId id="2147483758" r:id="rId13"/>
    <p:sldLayoutId id="2147483765" r:id="rId14"/>
    <p:sldLayoutId id="2147483664" r:id="rId15"/>
    <p:sldLayoutId id="2147483665" r:id="rId16"/>
    <p:sldLayoutId id="2147483666" r:id="rId17"/>
    <p:sldLayoutId id="2147483681" r:id="rId18"/>
    <p:sldLayoutId id="2147483730" r:id="rId19"/>
    <p:sldLayoutId id="2147483689" r:id="rId20"/>
    <p:sldLayoutId id="2147483736" r:id="rId21"/>
    <p:sldLayoutId id="2147483686" r:id="rId22"/>
    <p:sldLayoutId id="2147483763" r:id="rId23"/>
    <p:sldLayoutId id="2147483667" r:id="rId24"/>
    <p:sldLayoutId id="2147483670" r:id="rId25"/>
    <p:sldLayoutId id="2147483668" r:id="rId26"/>
    <p:sldLayoutId id="2147483671" r:id="rId27"/>
    <p:sldLayoutId id="2147483672" r:id="rId28"/>
    <p:sldLayoutId id="2147483673" r:id="rId29"/>
    <p:sldLayoutId id="2147483679" r:id="rId30"/>
    <p:sldLayoutId id="2147483685" r:id="rId31"/>
    <p:sldLayoutId id="2147483727" r:id="rId32"/>
    <p:sldLayoutId id="2147483682" r:id="rId33"/>
    <p:sldLayoutId id="2147483683" r:id="rId34"/>
    <p:sldLayoutId id="2147483687" r:id="rId35"/>
    <p:sldLayoutId id="2147483724" r:id="rId36"/>
    <p:sldLayoutId id="2147483726" r:id="rId37"/>
    <p:sldLayoutId id="2147483688" r:id="rId38"/>
    <p:sldLayoutId id="2147483699" r:id="rId39"/>
    <p:sldLayoutId id="2147483701" r:id="rId40"/>
    <p:sldLayoutId id="2147483705" r:id="rId41"/>
    <p:sldLayoutId id="2147483711" r:id="rId42"/>
    <p:sldLayoutId id="2147483725" r:id="rId43"/>
    <p:sldLayoutId id="2147483703" r:id="rId44"/>
    <p:sldLayoutId id="2147483710" r:id="rId45"/>
    <p:sldLayoutId id="2147483713" r:id="rId46"/>
    <p:sldLayoutId id="2147483707" r:id="rId47"/>
    <p:sldLayoutId id="2147483709" r:id="rId48"/>
    <p:sldLayoutId id="2147483712" r:id="rId49"/>
    <p:sldLayoutId id="2147483708" r:id="rId50"/>
    <p:sldLayoutId id="2147483704" r:id="rId51"/>
    <p:sldLayoutId id="2147483706" r:id="rId52"/>
    <p:sldLayoutId id="2147483691" r:id="rId53"/>
    <p:sldLayoutId id="2147483694" r:id="rId54"/>
    <p:sldLayoutId id="2147483693" r:id="rId55"/>
    <p:sldLayoutId id="2147483696" r:id="rId56"/>
    <p:sldLayoutId id="2147483698" r:id="rId57"/>
    <p:sldLayoutId id="2147483697" r:id="rId58"/>
    <p:sldLayoutId id="2147483700" r:id="rId59"/>
    <p:sldLayoutId id="2147483714" r:id="rId60"/>
    <p:sldLayoutId id="2147483715" r:id="rId61"/>
    <p:sldLayoutId id="2147483716" r:id="rId62"/>
    <p:sldLayoutId id="2147483717" r:id="rId63"/>
    <p:sldLayoutId id="2147483718" r:id="rId64"/>
    <p:sldLayoutId id="2147483719" r:id="rId65"/>
    <p:sldLayoutId id="2147483750" r:id="rId66"/>
    <p:sldLayoutId id="2147483720" r:id="rId67"/>
    <p:sldLayoutId id="2147483723" r:id="rId68"/>
    <p:sldLayoutId id="2147483721" r:id="rId69"/>
    <p:sldLayoutId id="2147483722" r:id="rId70"/>
    <p:sldLayoutId id="2147483731" r:id="rId71"/>
    <p:sldLayoutId id="2147483729" r:id="rId72"/>
    <p:sldLayoutId id="2147483734" r:id="rId73"/>
    <p:sldLayoutId id="2147483732" r:id="rId74"/>
    <p:sldLayoutId id="2147483733" r:id="rId75"/>
    <p:sldLayoutId id="2147483770" r:id="rId76"/>
    <p:sldLayoutId id="2147483769" r:id="rId77"/>
    <p:sldLayoutId id="2147483735" r:id="rId78"/>
    <p:sldLayoutId id="2147483737" r:id="rId79"/>
    <p:sldLayoutId id="2147483745" r:id="rId80"/>
    <p:sldLayoutId id="2147483751" r:id="rId81"/>
    <p:sldLayoutId id="2147483738" r:id="rId82"/>
    <p:sldLayoutId id="2147483739" r:id="rId83"/>
    <p:sldLayoutId id="2147483740" r:id="rId84"/>
    <p:sldLayoutId id="2147483741" r:id="rId85"/>
    <p:sldLayoutId id="2147483742" r:id="rId86"/>
    <p:sldLayoutId id="2147483743" r:id="rId87"/>
    <p:sldLayoutId id="2147483744" r:id="rId88"/>
    <p:sldLayoutId id="2147483746" r:id="rId89"/>
    <p:sldLayoutId id="2147483766" r:id="rId90"/>
    <p:sldLayoutId id="2147483767" r:id="rId91"/>
    <p:sldLayoutId id="2147483747" r:id="rId92"/>
    <p:sldLayoutId id="2147483748" r:id="rId93"/>
    <p:sldLayoutId id="2147483749" r:id="rId94"/>
    <p:sldLayoutId id="2147483754" r:id="rId95"/>
    <p:sldLayoutId id="2147483752" r:id="rId96"/>
    <p:sldLayoutId id="2147483753" r:id="rId97"/>
    <p:sldLayoutId id="2147483755" r:id="rId98"/>
    <p:sldLayoutId id="2147483756" r:id="rId99"/>
    <p:sldLayoutId id="2147483757" r:id="rId100"/>
    <p:sldLayoutId id="2147483760" r:id="rId101"/>
    <p:sldLayoutId id="2147483764" r:id="rId102"/>
    <p:sldLayoutId id="2147483669" r:id="rId103"/>
  </p:sldLayoutIdLst>
  <p:hf hd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kumimoji="1" sz="6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60000"/>
        </a:lnSpc>
        <a:spcBef>
          <a:spcPts val="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9">
          <p15:clr>
            <a:srgbClr val="F26B43"/>
          </p15:clr>
        </p15:guide>
        <p15:guide id="2" pos="5760">
          <p15:clr>
            <a:srgbClr val="F26B43"/>
          </p15:clr>
        </p15:guide>
        <p15:guide id="3" orient="horz" pos="903">
          <p15:clr>
            <a:srgbClr val="F26B43"/>
          </p15:clr>
        </p15:guide>
        <p15:guide id="4" orient="horz" pos="5576">
          <p15:clr>
            <a:srgbClr val="F26B43"/>
          </p15:clr>
        </p15:guide>
        <p15:guide id="5" pos="1224">
          <p15:clr>
            <a:srgbClr val="F26B43"/>
          </p15:clr>
        </p15:guide>
        <p15:guide id="6" pos="10296">
          <p15:clr>
            <a:srgbClr val="F26B43"/>
          </p15:clr>
        </p15:guide>
        <p15:guide id="7" pos="9616">
          <p15:clr>
            <a:srgbClr val="F26B43"/>
          </p15:clr>
        </p15:guide>
        <p15:guide id="8" pos="1904">
          <p15:clr>
            <a:srgbClr val="F26B43"/>
          </p15:clr>
        </p15:guide>
        <p15:guide id="9" pos="884">
          <p15:clr>
            <a:srgbClr val="F26B43"/>
          </p15:clr>
        </p15:guide>
        <p15:guide id="10" pos="106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Agustus%2008082020.xls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 ppt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714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389467" y="7663709"/>
            <a:ext cx="11458779" cy="1562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d-ID" altLang="ja-JP" sz="4400" dirty="0" smtClean="0">
                <a:solidFill>
                  <a:schemeClr val="tx1"/>
                </a:solidFill>
                <a:latin typeface="Open Sans"/>
                <a:cs typeface="Open Sans"/>
              </a:rPr>
              <a:t>Sosialisasi Budaya Organisasi dan</a:t>
            </a:r>
          </a:p>
          <a:p>
            <a:pPr algn="l"/>
            <a:r>
              <a:rPr lang="id-ID" altLang="ja-JP" sz="4400" dirty="0" smtClean="0">
                <a:solidFill>
                  <a:schemeClr val="tx1"/>
                </a:solidFill>
                <a:latin typeface="Open Sans"/>
                <a:cs typeface="Open Sans"/>
              </a:rPr>
              <a:t>Progres Pengembangan SDM</a:t>
            </a:r>
            <a:endParaRPr lang="ja-JP" altLang="en-US" sz="4400" dirty="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15265401" y="7402823"/>
            <a:ext cx="1996968" cy="52177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kumimoji="1" lang="en-US" altLang="ja-JP" b="1" dirty="0">
                <a:latin typeface="Open Sans"/>
                <a:cs typeface="Open Sans"/>
              </a:rPr>
              <a:t>www.</a:t>
            </a:r>
            <a:r>
              <a:rPr kumimoji="1" lang="id-ID" altLang="ja-JP" b="1" dirty="0">
                <a:latin typeface="Open Sans"/>
                <a:cs typeface="Open Sans"/>
              </a:rPr>
              <a:t>bsdm.</a:t>
            </a:r>
            <a:r>
              <a:rPr kumimoji="1" lang="en-US" altLang="ja-JP" b="1" dirty="0">
                <a:latin typeface="Open Sans"/>
                <a:cs typeface="Open Sans"/>
              </a:rPr>
              <a:t>umy.ac.id</a:t>
            </a:r>
            <a:endParaRPr kumimoji="1" lang="ja-JP" altLang="en-US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7519308"/>
      </p:ext>
    </p:extLst>
  </p:cSld>
  <p:clrMapOvr>
    <a:masterClrMapping/>
  </p:clrMapOvr>
  <p:transition spd="slow" advTm="469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4461" y="0"/>
            <a:ext cx="18280707" cy="1007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pic>
        <p:nvPicPr>
          <p:cNvPr id="25" name="Picture 24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B5B77B-B057-4A2D-9421-989A336DDB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85242" y="2099897"/>
            <a:ext cx="12991771" cy="3135259"/>
          </a:xfrm>
        </p:spPr>
        <p:txBody>
          <a:bodyPr anchor="t">
            <a:normAutofit/>
          </a:bodyPr>
          <a:lstStyle/>
          <a:p>
            <a:pPr marL="514350" indent="-514350" algn="l">
              <a:buAutoNum type="alphaUcPeriod"/>
            </a:pPr>
            <a:r>
              <a:rPr lang="id-ID" sz="4400" dirty="0" smtClean="0">
                <a:solidFill>
                  <a:schemeClr val="tx1"/>
                </a:solidFill>
              </a:rPr>
              <a:t>Dosen</a:t>
            </a:r>
          </a:p>
          <a:p>
            <a:pPr marL="742950" indent="-742950" algn="l">
              <a:buAutoNum type="arabicPeriod"/>
            </a:pPr>
            <a:r>
              <a:rPr lang="id-ID" sz="4400" dirty="0" smtClean="0">
                <a:solidFill>
                  <a:schemeClr val="tx1"/>
                </a:solidFill>
              </a:rPr>
              <a:t>Progres Jabatan Akademik --- </a:t>
            </a:r>
            <a:r>
              <a:rPr lang="id-ID" sz="4400" dirty="0" smtClean="0">
                <a:solidFill>
                  <a:schemeClr val="tx1"/>
                </a:solidFill>
                <a:hlinkClick r:id="rId3" action="ppaction://hlinkfile"/>
              </a:rPr>
              <a:t>setiap prodi </a:t>
            </a:r>
            <a:endParaRPr lang="id-ID" sz="4400" dirty="0">
              <a:solidFill>
                <a:schemeClr val="tx1"/>
              </a:solidFill>
            </a:endParaRPr>
          </a:p>
          <a:p>
            <a:pPr algn="l"/>
            <a:endParaRPr lang="id-ID" sz="4400" dirty="0" smtClean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7C099E6-C01E-4BB9-9406-CCDE6454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42" y="539403"/>
            <a:ext cx="15481300" cy="1357396"/>
          </a:xfrm>
        </p:spPr>
        <p:txBody>
          <a:bodyPr>
            <a:noAutofit/>
          </a:bodyPr>
          <a:lstStyle/>
          <a:p>
            <a:r>
              <a:rPr lang="id-ID" sz="6000" dirty="0" smtClean="0">
                <a:solidFill>
                  <a:srgbClr val="C00000"/>
                </a:solidFill>
              </a:rPr>
              <a:t>PENGEMBANGAN SDM</a:t>
            </a:r>
            <a:endParaRPr lang="id-ID" sz="60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55" y="3856960"/>
            <a:ext cx="14936887" cy="54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02309"/>
      </p:ext>
    </p:extLst>
  </p:cSld>
  <p:clrMapOvr>
    <a:masterClrMapping/>
  </p:clrMapOvr>
  <p:transition spd="slow" advTm="98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951" y="-24129"/>
            <a:ext cx="6591300" cy="10077450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="" xmlns:a16="http://schemas.microsoft.com/office/drawing/2014/main" id="{3EF0D236-2FD3-4CCF-AE6E-97342B28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49" y="3120494"/>
            <a:ext cx="5854700" cy="2781683"/>
          </a:xfrm>
        </p:spPr>
        <p:txBody>
          <a:bodyPr>
            <a:normAutofit/>
          </a:bodyPr>
          <a:lstStyle/>
          <a:p>
            <a:r>
              <a:rPr lang="id-ID" altLang="ko-KR" sz="6600" dirty="0" smtClean="0">
                <a:solidFill>
                  <a:schemeClr val="bg1"/>
                </a:solidFill>
              </a:rPr>
              <a:t>Sertifikasi Dosen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55648" y="326571"/>
            <a:ext cx="11114637" cy="9165153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d-ID" sz="3200" dirty="0" smtClean="0"/>
              <a:t>PENGAJUAN SERDOS TAHAP 1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id-ID" sz="3200" dirty="0" smtClean="0"/>
              <a:t>TAHUN 2020</a:t>
            </a:r>
          </a:p>
          <a:p>
            <a:pPr marL="0" indent="0">
              <a:lnSpc>
                <a:spcPct val="100000"/>
              </a:lnSpc>
              <a:buNone/>
            </a:pPr>
            <a:endParaRPr lang="id-ID" sz="3200" dirty="0" smtClean="0"/>
          </a:p>
          <a:p>
            <a:pPr marL="0" indent="0">
              <a:lnSpc>
                <a:spcPct val="100000"/>
              </a:lnSpc>
              <a:buNone/>
            </a:pPr>
            <a:endParaRPr lang="id-ID" sz="44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id-ID" sz="4400" dirty="0" smtClean="0"/>
              <a:t>Dari 125 dosen terpanggil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d-ID" sz="4400" dirty="0" smtClean="0"/>
              <a:t>Lolos sejumlah 78 dosen pada tahap pertama tahun 2020</a:t>
            </a:r>
            <a:endParaRPr lang="id-ID" sz="4400" dirty="0"/>
          </a:p>
        </p:txBody>
      </p:sp>
      <p:pic>
        <p:nvPicPr>
          <p:cNvPr id="30" name="Picture 29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951" y="-24129"/>
            <a:ext cx="6591300" cy="10077450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="" xmlns:a16="http://schemas.microsoft.com/office/drawing/2014/main" id="{3EF0D236-2FD3-4CCF-AE6E-97342B28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49" y="3120494"/>
            <a:ext cx="5854700" cy="2781683"/>
          </a:xfrm>
        </p:spPr>
        <p:txBody>
          <a:bodyPr>
            <a:normAutofit/>
          </a:bodyPr>
          <a:lstStyle/>
          <a:p>
            <a:r>
              <a:rPr lang="id-ID" altLang="ko-KR" sz="6600" dirty="0" smtClean="0">
                <a:solidFill>
                  <a:schemeClr val="bg1"/>
                </a:solidFill>
              </a:rPr>
              <a:t>Program ke depan - Dosen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55648" y="326571"/>
            <a:ext cx="11114637" cy="9165153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d-ID" sz="3200" dirty="0" smtClean="0"/>
              <a:t>PENGAJUAN JABATAN AKADEMIK</a:t>
            </a:r>
          </a:p>
          <a:p>
            <a:pPr marL="0" indent="0" algn="ctr">
              <a:lnSpc>
                <a:spcPct val="100000"/>
              </a:lnSpc>
              <a:buNone/>
            </a:pPr>
            <a:endParaRPr lang="id-ID" sz="3200" dirty="0"/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id-ID" sz="3200" dirty="0" smtClean="0"/>
              <a:t>Pengajuan Reguler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d-ID" sz="3200" dirty="0"/>
              <a:t> </a:t>
            </a:r>
            <a:r>
              <a:rPr lang="id-ID" sz="3200" dirty="0" smtClean="0"/>
              <a:t>    Pengajuan jafa secara umum sesuai dengan ketentuan 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d-ID" sz="3200" dirty="0"/>
              <a:t> </a:t>
            </a:r>
            <a:r>
              <a:rPr lang="id-ID" sz="3200" dirty="0" smtClean="0"/>
              <a:t>    dan urut jenjang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d-ID" sz="3200" dirty="0" smtClean="0"/>
              <a:t>2. Program Akselerasi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id-ID" sz="3200" dirty="0" smtClean="0"/>
              <a:t>    Program ini memungkinkan loncat jenjang jafa</a:t>
            </a:r>
          </a:p>
          <a:p>
            <a:pPr indent="4365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d-ID" sz="3200" dirty="0" smtClean="0"/>
              <a:t> AA – LK</a:t>
            </a:r>
          </a:p>
          <a:p>
            <a:pPr indent="4365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d-ID" sz="3200" dirty="0" smtClean="0"/>
              <a:t> L - GB</a:t>
            </a:r>
          </a:p>
        </p:txBody>
      </p:sp>
      <p:pic>
        <p:nvPicPr>
          <p:cNvPr id="30" name="Picture 29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12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951" y="-24129"/>
            <a:ext cx="6591300" cy="10077450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="" xmlns:a16="http://schemas.microsoft.com/office/drawing/2014/main" id="{3EF0D236-2FD3-4CCF-AE6E-97342B28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49" y="3120494"/>
            <a:ext cx="5854700" cy="2781683"/>
          </a:xfrm>
        </p:spPr>
        <p:txBody>
          <a:bodyPr>
            <a:normAutofit fontScale="90000"/>
          </a:bodyPr>
          <a:lstStyle/>
          <a:p>
            <a:r>
              <a:rPr lang="id-ID" altLang="ko-KR" sz="6600" dirty="0" smtClean="0">
                <a:solidFill>
                  <a:schemeClr val="bg1"/>
                </a:solidFill>
              </a:rPr>
              <a:t>Pengembangan </a:t>
            </a:r>
            <a:br>
              <a:rPr lang="id-ID" altLang="ko-KR" sz="6600" dirty="0" smtClean="0">
                <a:solidFill>
                  <a:schemeClr val="bg1"/>
                </a:solidFill>
              </a:rPr>
            </a:br>
            <a:r>
              <a:rPr lang="id-ID" altLang="ko-KR" sz="6600" dirty="0" smtClean="0">
                <a:solidFill>
                  <a:schemeClr val="bg1"/>
                </a:solidFill>
              </a:rPr>
              <a:t>Tendik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55648" y="326571"/>
            <a:ext cx="11114637" cy="9165153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d-ID" sz="3200" dirty="0" smtClean="0"/>
              <a:t>TENDIK TERSERTIFIKASI KOMPETENSI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id-ID" sz="3200" dirty="0" smtClean="0"/>
              <a:t>SETIAP BIDANG</a:t>
            </a:r>
          </a:p>
          <a:p>
            <a:pPr marL="0" indent="0" algn="ctr">
              <a:lnSpc>
                <a:spcPct val="100000"/>
              </a:lnSpc>
              <a:buNone/>
            </a:pPr>
            <a:endParaRPr lang="id-ID" sz="3200" dirty="0"/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id-ID" sz="3200" dirty="0" smtClean="0"/>
              <a:t>Sertifikasi tendik pada tahun 2020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d-ID" sz="3200" dirty="0" smtClean="0"/>
              <a:t>Office Executive Administration Assistant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d-ID" sz="3200" dirty="0" smtClean="0"/>
              <a:t>Kearsipan Dasar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d-ID" sz="3200" dirty="0" smtClean="0"/>
              <a:t>Kesekretariatan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d-ID" sz="3200" dirty="0" smtClean="0"/>
              <a:t>Dengan kelulusan sebesar 95%</a:t>
            </a:r>
          </a:p>
          <a:p>
            <a:pPr marL="0" indent="0">
              <a:lnSpc>
                <a:spcPct val="100000"/>
              </a:lnSpc>
              <a:buNone/>
            </a:pPr>
            <a:endParaRPr lang="id-ID" sz="3200" dirty="0"/>
          </a:p>
        </p:txBody>
      </p:sp>
      <p:pic>
        <p:nvPicPr>
          <p:cNvPr id="30" name="Picture 29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9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951" y="-24129"/>
            <a:ext cx="6591300" cy="10077450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="" xmlns:a16="http://schemas.microsoft.com/office/drawing/2014/main" id="{3EF0D236-2FD3-4CCF-AE6E-97342B28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49" y="3120494"/>
            <a:ext cx="5854700" cy="2781683"/>
          </a:xfrm>
        </p:spPr>
        <p:txBody>
          <a:bodyPr>
            <a:normAutofit/>
          </a:bodyPr>
          <a:lstStyle/>
          <a:p>
            <a:r>
              <a:rPr lang="id-ID" altLang="ko-KR" sz="6600" dirty="0" smtClean="0">
                <a:solidFill>
                  <a:schemeClr val="bg1"/>
                </a:solidFill>
              </a:rPr>
              <a:t>Jumlah Tendik Tersertifikasi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955648" y="326571"/>
            <a:ext cx="11114637" cy="9165153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id-ID" sz="3200" dirty="0"/>
          </a:p>
          <a:p>
            <a:pPr marL="0" indent="0">
              <a:lnSpc>
                <a:spcPct val="100000"/>
              </a:lnSpc>
              <a:buNone/>
            </a:pPr>
            <a:endParaRPr lang="id-ID" sz="3200" dirty="0"/>
          </a:p>
        </p:txBody>
      </p:sp>
      <p:pic>
        <p:nvPicPr>
          <p:cNvPr id="30" name="Picture 29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210911"/>
              </p:ext>
            </p:extLst>
          </p:nvPr>
        </p:nvGraphicFramePr>
        <p:xfrm>
          <a:off x="6790660" y="1347297"/>
          <a:ext cx="11497340" cy="5788819"/>
        </p:xfrm>
        <a:graphic>
          <a:graphicData uri="http://schemas.openxmlformats.org/drawingml/2006/table">
            <a:tbl>
              <a:tblPr/>
              <a:tblGrid>
                <a:gridCol w="571601"/>
                <a:gridCol w="4246176"/>
                <a:gridCol w="1633145"/>
                <a:gridCol w="1633145"/>
                <a:gridCol w="1747465"/>
                <a:gridCol w="1665808"/>
              </a:tblGrid>
              <a:tr h="8293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JENIS KOMPETENSI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JUMLAH TENAGA KEPENDIDKAN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JUMLAH TERSERTIFIKASI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442064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2018/2019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2019/2020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2018/2019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2019/2020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621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Laboran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621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Teknisi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621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Pustakawan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621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Kearsipan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621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Office Excellent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621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Kesekretariatan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06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097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pic>
        <p:nvPicPr>
          <p:cNvPr id="4" name="Picture 3" descr="logo umy macem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905" y="1654355"/>
            <a:ext cx="4601246" cy="61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88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293" y="0"/>
            <a:ext cx="18280707" cy="1007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85243" y="707599"/>
            <a:ext cx="15481300" cy="998956"/>
          </a:xfrm>
        </p:spPr>
        <p:txBody>
          <a:bodyPr>
            <a:noAutofit/>
          </a:bodyPr>
          <a:lstStyle/>
          <a:p>
            <a:r>
              <a:rPr lang="id-ID" sz="4800" dirty="0" smtClean="0">
                <a:solidFill>
                  <a:schemeClr val="tx1"/>
                </a:solidFill>
              </a:rPr>
              <a:t>Budaya Organisasi</a:t>
            </a:r>
            <a:br>
              <a:rPr lang="id-ID" sz="4800" dirty="0" smtClean="0">
                <a:solidFill>
                  <a:schemeClr val="tx1"/>
                </a:solidFill>
              </a:rPr>
            </a:br>
            <a:r>
              <a:rPr lang="id-ID" sz="4800" dirty="0" smtClean="0">
                <a:solidFill>
                  <a:schemeClr val="tx1"/>
                </a:solidFill>
              </a:rPr>
              <a:t>Universitas Muhammadiyah Yogyakarta</a:t>
            </a:r>
            <a:endParaRPr lang="id-ID" sz="4800" dirty="0">
              <a:solidFill>
                <a:schemeClr val="tx1"/>
              </a:solidFill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6"/>
          </p:nvPr>
        </p:nvSpPr>
        <p:spPr>
          <a:xfrm>
            <a:off x="1132114" y="2398316"/>
            <a:ext cx="16089086" cy="7093408"/>
          </a:xfrm>
        </p:spPr>
        <p:txBody>
          <a:bodyPr anchor="t">
            <a:normAutofit/>
          </a:bodyPr>
          <a:lstStyle/>
          <a:p>
            <a:r>
              <a:rPr lang="id-ID" sz="6600" dirty="0" smtClean="0">
                <a:solidFill>
                  <a:srgbClr val="C00000"/>
                </a:solidFill>
              </a:rPr>
              <a:t>ISLAMIC</a:t>
            </a:r>
            <a:endParaRPr lang="id-ID" sz="6600" dirty="0">
              <a:solidFill>
                <a:srgbClr val="C00000"/>
              </a:solidFill>
            </a:endParaRPr>
          </a:p>
          <a:p>
            <a:pPr algn="l"/>
            <a:r>
              <a:rPr lang="id-ID" sz="4000" dirty="0" smtClean="0">
                <a:solidFill>
                  <a:srgbClr val="C00000"/>
                </a:solidFill>
              </a:rPr>
              <a:t>	I</a:t>
            </a:r>
            <a:r>
              <a:rPr lang="id-ID" sz="4000" dirty="0" smtClean="0">
                <a:solidFill>
                  <a:schemeClr val="tx1"/>
                </a:solidFill>
              </a:rPr>
              <a:t>ntegrity</a:t>
            </a:r>
          </a:p>
          <a:p>
            <a:pPr algn="l"/>
            <a:r>
              <a:rPr lang="id-ID" sz="4000" dirty="0">
                <a:solidFill>
                  <a:srgbClr val="C00000"/>
                </a:solidFill>
              </a:rPr>
              <a:t>	</a:t>
            </a:r>
            <a:r>
              <a:rPr lang="id-ID" sz="4000" dirty="0" smtClean="0">
                <a:solidFill>
                  <a:srgbClr val="C00000"/>
                </a:solidFill>
              </a:rPr>
              <a:t>S</a:t>
            </a:r>
            <a:r>
              <a:rPr lang="id-ID" sz="4000" dirty="0" smtClean="0">
                <a:solidFill>
                  <a:schemeClr val="tx1"/>
                </a:solidFill>
              </a:rPr>
              <a:t>ustainability</a:t>
            </a:r>
          </a:p>
          <a:p>
            <a:pPr algn="l"/>
            <a:r>
              <a:rPr lang="id-ID" sz="4000" dirty="0" smtClean="0">
                <a:solidFill>
                  <a:schemeClr val="tx1"/>
                </a:solidFill>
              </a:rPr>
              <a:t>	</a:t>
            </a:r>
            <a:r>
              <a:rPr lang="id-ID" sz="4000" dirty="0" smtClean="0">
                <a:solidFill>
                  <a:srgbClr val="C00000"/>
                </a:solidFill>
              </a:rPr>
              <a:t>L</a:t>
            </a:r>
            <a:r>
              <a:rPr lang="id-ID" sz="4000" dirty="0" smtClean="0">
                <a:solidFill>
                  <a:schemeClr val="tx1"/>
                </a:solidFill>
              </a:rPr>
              <a:t>eading</a:t>
            </a:r>
          </a:p>
          <a:p>
            <a:pPr algn="l"/>
            <a:r>
              <a:rPr lang="id-ID" sz="4000" dirty="0" smtClean="0">
                <a:solidFill>
                  <a:srgbClr val="C00000"/>
                </a:solidFill>
              </a:rPr>
              <a:t>	A</a:t>
            </a:r>
            <a:r>
              <a:rPr lang="id-ID" sz="4000" dirty="0" smtClean="0">
                <a:solidFill>
                  <a:schemeClr val="tx1"/>
                </a:solidFill>
              </a:rPr>
              <a:t>ccountability</a:t>
            </a:r>
          </a:p>
          <a:p>
            <a:pPr algn="l"/>
            <a:r>
              <a:rPr lang="id-ID" sz="4000" dirty="0">
                <a:solidFill>
                  <a:srgbClr val="C00000"/>
                </a:solidFill>
              </a:rPr>
              <a:t>	</a:t>
            </a:r>
            <a:r>
              <a:rPr lang="id-ID" sz="4000" dirty="0" smtClean="0">
                <a:solidFill>
                  <a:srgbClr val="C00000"/>
                </a:solidFill>
              </a:rPr>
              <a:t>M</a:t>
            </a:r>
            <a:r>
              <a:rPr lang="id-ID" sz="4000" dirty="0" smtClean="0">
                <a:solidFill>
                  <a:schemeClr val="tx1"/>
                </a:solidFill>
              </a:rPr>
              <a:t>odern</a:t>
            </a:r>
          </a:p>
          <a:p>
            <a:pPr algn="l"/>
            <a:r>
              <a:rPr lang="id-ID" sz="4000" dirty="0">
                <a:solidFill>
                  <a:srgbClr val="C00000"/>
                </a:solidFill>
              </a:rPr>
              <a:t>	</a:t>
            </a:r>
            <a:r>
              <a:rPr lang="id-ID" sz="4000" dirty="0" smtClean="0">
                <a:solidFill>
                  <a:srgbClr val="C00000"/>
                </a:solidFill>
              </a:rPr>
              <a:t>I</a:t>
            </a:r>
            <a:r>
              <a:rPr lang="id-ID" sz="4000" dirty="0" smtClean="0">
                <a:solidFill>
                  <a:schemeClr val="tx1"/>
                </a:solidFill>
              </a:rPr>
              <a:t>nnovation</a:t>
            </a:r>
          </a:p>
          <a:p>
            <a:pPr algn="l"/>
            <a:r>
              <a:rPr lang="id-ID" sz="4000" dirty="0">
                <a:solidFill>
                  <a:schemeClr val="tx1"/>
                </a:solidFill>
              </a:rPr>
              <a:t>	</a:t>
            </a:r>
            <a:r>
              <a:rPr lang="id-ID" sz="4000" dirty="0" smtClean="0">
                <a:solidFill>
                  <a:srgbClr val="C00000"/>
                </a:solidFill>
              </a:rPr>
              <a:t>C</a:t>
            </a:r>
            <a:r>
              <a:rPr lang="id-ID" sz="4000" dirty="0" smtClean="0">
                <a:solidFill>
                  <a:schemeClr val="tx1"/>
                </a:solidFill>
              </a:rPr>
              <a:t>ommitment</a:t>
            </a:r>
            <a:endParaRPr lang="id-ID" sz="4400" dirty="0" smtClean="0">
              <a:solidFill>
                <a:schemeClr val="tx1"/>
              </a:solidFill>
            </a:endParaRPr>
          </a:p>
        </p:txBody>
      </p:sp>
      <p:pic>
        <p:nvPicPr>
          <p:cNvPr id="25" name="Picture 24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58119"/>
      </p:ext>
    </p:extLst>
  </p:cSld>
  <p:clrMapOvr>
    <a:masterClrMapping/>
  </p:clrMapOvr>
  <p:transition spd="slow" advTm="986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4461" y="0"/>
            <a:ext cx="18280707" cy="1007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pic>
        <p:nvPicPr>
          <p:cNvPr id="25" name="Picture 24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B5B77B-B057-4A2D-9421-989A336DDB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5520" y="2436201"/>
            <a:ext cx="12991771" cy="6143919"/>
          </a:xfrm>
        </p:spPr>
        <p:txBody>
          <a:bodyPr anchor="t">
            <a:normAutofit/>
          </a:bodyPr>
          <a:lstStyle/>
          <a:p>
            <a:pPr algn="l"/>
            <a:r>
              <a:rPr lang="id-ID" sz="2400" dirty="0" smtClean="0">
                <a:solidFill>
                  <a:schemeClr val="tx1"/>
                </a:solidFill>
              </a:rPr>
              <a:t>Kata Kunci:</a:t>
            </a:r>
          </a:p>
          <a:p>
            <a:pPr algn="l"/>
            <a:endParaRPr lang="id-ID" sz="2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Memiliki prinsip dan nilai-nilai hidup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Adil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Jujur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Dapat Dipercaya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Menghargai Waktu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d-ID" sz="2000" dirty="0">
              <a:solidFill>
                <a:schemeClr val="tx1"/>
              </a:solidFill>
            </a:endParaRPr>
          </a:p>
          <a:p>
            <a:pPr algn="l"/>
            <a:r>
              <a:rPr lang="id-ID" sz="2800" dirty="0" smtClean="0">
                <a:solidFill>
                  <a:schemeClr val="tx1"/>
                </a:solidFill>
              </a:rPr>
              <a:t>Definisi 	: </a:t>
            </a:r>
            <a:r>
              <a:rPr lang="id-ID" sz="2800" dirty="0">
                <a:solidFill>
                  <a:schemeClr val="tx1"/>
                </a:solidFill>
              </a:rPr>
              <a:t>Menunjukkan perilaku yang sesuai dengan prinsip </a:t>
            </a:r>
            <a:r>
              <a:rPr lang="id-ID" sz="2800" dirty="0" smtClean="0">
                <a:solidFill>
                  <a:schemeClr val="tx1"/>
                </a:solidFill>
              </a:rPr>
              <a:t>dannilai-nilai </a:t>
            </a:r>
            <a:r>
              <a:rPr lang="id-ID" sz="2800" dirty="0">
                <a:solidFill>
                  <a:schemeClr val="tx1"/>
                </a:solidFill>
              </a:rPr>
              <a:t>hidup, </a:t>
            </a:r>
            <a:r>
              <a:rPr lang="id-ID" sz="2800" dirty="0" smtClean="0">
                <a:solidFill>
                  <a:schemeClr val="tx1"/>
                </a:solidFill>
              </a:rPr>
              <a:t>	  bersikap </a:t>
            </a:r>
            <a:r>
              <a:rPr lang="id-ID" sz="2800" dirty="0">
                <a:solidFill>
                  <a:schemeClr val="tx1"/>
                </a:solidFill>
              </a:rPr>
              <a:t>adil terhadap orang </a:t>
            </a:r>
            <a:r>
              <a:rPr lang="id-ID" sz="2800" dirty="0" smtClean="0">
                <a:solidFill>
                  <a:schemeClr val="tx1"/>
                </a:solidFill>
              </a:rPr>
              <a:t>lain</a:t>
            </a:r>
            <a:r>
              <a:rPr lang="id-ID" sz="2800" dirty="0">
                <a:solidFill>
                  <a:schemeClr val="tx1"/>
                </a:solidFill>
              </a:rPr>
              <a:t>, </a:t>
            </a:r>
            <a:r>
              <a:rPr lang="id-ID" sz="2800" dirty="0" smtClean="0">
                <a:solidFill>
                  <a:schemeClr val="tx1"/>
                </a:solidFill>
              </a:rPr>
              <a:t>jujur, dapat </a:t>
            </a:r>
            <a:r>
              <a:rPr lang="id-ID" sz="2800" dirty="0">
                <a:solidFill>
                  <a:schemeClr val="tx1"/>
                </a:solidFill>
              </a:rPr>
              <a:t>dipercaya terhadap </a:t>
            </a:r>
            <a:r>
              <a:rPr lang="id-ID" sz="2800" dirty="0" smtClean="0">
                <a:solidFill>
                  <a:schemeClr val="tx1"/>
                </a:solidFill>
              </a:rPr>
              <a:t>	   	  manajemen</a:t>
            </a:r>
            <a:r>
              <a:rPr lang="id-ID" sz="2800" dirty="0">
                <a:solidFill>
                  <a:schemeClr val="tx1"/>
                </a:solidFill>
              </a:rPr>
              <a:t>, rekan </a:t>
            </a:r>
            <a:r>
              <a:rPr lang="id-ID" sz="2800" dirty="0" smtClean="0">
                <a:solidFill>
                  <a:schemeClr val="tx1"/>
                </a:solidFill>
              </a:rPr>
              <a:t>kerja, bawahan </a:t>
            </a:r>
            <a:r>
              <a:rPr lang="id-ID" sz="2800" dirty="0">
                <a:solidFill>
                  <a:schemeClr val="tx1"/>
                </a:solidFill>
              </a:rPr>
              <a:t>dan mahasiswa serta </a:t>
            </a:r>
            <a:r>
              <a:rPr lang="id-ID" sz="2800" dirty="0" smtClean="0">
                <a:solidFill>
                  <a:schemeClr val="tx1"/>
                </a:solidFill>
              </a:rPr>
              <a:t>menghargai 	  waktu dalam </a:t>
            </a:r>
            <a:r>
              <a:rPr lang="id-ID" sz="2800" dirty="0">
                <a:solidFill>
                  <a:schemeClr val="tx1"/>
                </a:solidFill>
              </a:rPr>
              <a:t>melakukan pekerjaan di lingkungan UMY.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7C099E6-C01E-4BB9-9406-CCDE6454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42" y="539403"/>
            <a:ext cx="15481300" cy="1357396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C00000"/>
                </a:solidFill>
              </a:rPr>
              <a:t>INTEGRITY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2673"/>
      </p:ext>
    </p:extLst>
  </p:cSld>
  <p:clrMapOvr>
    <a:masterClrMapping/>
  </p:clrMapOvr>
  <p:transition spd="slow" advTm="986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4461" y="0"/>
            <a:ext cx="18280707" cy="1007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pic>
        <p:nvPicPr>
          <p:cNvPr id="25" name="Picture 24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B5B77B-B057-4A2D-9421-989A336DDB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5520" y="2436201"/>
            <a:ext cx="12991771" cy="6143919"/>
          </a:xfrm>
        </p:spPr>
        <p:txBody>
          <a:bodyPr anchor="t">
            <a:normAutofit/>
          </a:bodyPr>
          <a:lstStyle/>
          <a:p>
            <a:pPr algn="l"/>
            <a:r>
              <a:rPr lang="id-ID" sz="2400" dirty="0" smtClean="0">
                <a:solidFill>
                  <a:schemeClr val="tx1"/>
                </a:solidFill>
              </a:rPr>
              <a:t>Kata Kunci: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Fleksibel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Terbuka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Tangguh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Istiqomah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Holistik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d-ID" sz="2000" dirty="0">
              <a:solidFill>
                <a:schemeClr val="tx1"/>
              </a:solidFill>
            </a:endParaRPr>
          </a:p>
          <a:p>
            <a:pPr algn="just"/>
            <a:r>
              <a:rPr lang="id-ID" sz="2800" dirty="0" smtClean="0">
                <a:solidFill>
                  <a:schemeClr val="tx1"/>
                </a:solidFill>
              </a:rPr>
              <a:t>Definisi 	: </a:t>
            </a:r>
            <a:r>
              <a:rPr lang="id-ID" sz="2800" dirty="0">
                <a:solidFill>
                  <a:schemeClr val="tx1"/>
                </a:solidFill>
              </a:rPr>
              <a:t>Menunjukkan sikap terbuka, fleksibel, dan </a:t>
            </a:r>
            <a:r>
              <a:rPr lang="id-ID" sz="2800" dirty="0" smtClean="0">
                <a:solidFill>
                  <a:schemeClr val="tx1"/>
                </a:solidFill>
              </a:rPr>
              <a:t>tangguh dalam 	  		  melaksanakan </a:t>
            </a:r>
            <a:r>
              <a:rPr lang="id-ID" sz="2800" dirty="0">
                <a:solidFill>
                  <a:schemeClr val="tx1"/>
                </a:solidFill>
              </a:rPr>
              <a:t>tugas jabatan dan </a:t>
            </a:r>
            <a:r>
              <a:rPr lang="id-ID" sz="2800" dirty="0" smtClean="0">
                <a:solidFill>
                  <a:schemeClr val="tx1"/>
                </a:solidFill>
              </a:rPr>
              <a:t>selalu mencerminkan </a:t>
            </a:r>
            <a:r>
              <a:rPr lang="id-ID" sz="2800" dirty="0">
                <a:solidFill>
                  <a:schemeClr val="tx1"/>
                </a:solidFill>
              </a:rPr>
              <a:t>perilaku </a:t>
            </a:r>
            <a:r>
              <a:rPr lang="id-ID" sz="2800" dirty="0" smtClean="0">
                <a:solidFill>
                  <a:schemeClr val="tx1"/>
                </a:solidFill>
              </a:rPr>
              <a:t>	 </a:t>
            </a:r>
          </a:p>
          <a:p>
            <a:pPr algn="just"/>
            <a:r>
              <a:rPr lang="id-ID" sz="2800" dirty="0">
                <a:solidFill>
                  <a:schemeClr val="tx1"/>
                </a:solidFill>
              </a:rPr>
              <a:t> </a:t>
            </a:r>
            <a:r>
              <a:rPr lang="id-ID" sz="2800" dirty="0" smtClean="0">
                <a:solidFill>
                  <a:schemeClr val="tx1"/>
                </a:solidFill>
              </a:rPr>
              <a:t>	  istiqamah </a:t>
            </a:r>
            <a:r>
              <a:rPr lang="id-ID" sz="2800" dirty="0">
                <a:solidFill>
                  <a:schemeClr val="tx1"/>
                </a:solidFill>
              </a:rPr>
              <a:t>berfikir holistik </a:t>
            </a:r>
            <a:r>
              <a:rPr lang="id-ID" sz="2800" dirty="0" smtClean="0">
                <a:solidFill>
                  <a:schemeClr val="tx1"/>
                </a:solidFill>
              </a:rPr>
              <a:t>dengan tetap </a:t>
            </a:r>
            <a:r>
              <a:rPr lang="id-ID" sz="2800" dirty="0">
                <a:solidFill>
                  <a:schemeClr val="tx1"/>
                </a:solidFill>
              </a:rPr>
              <a:t>memegang nilai-nilai Al Islam </a:t>
            </a:r>
            <a:r>
              <a:rPr lang="id-ID" sz="2800" dirty="0" smtClean="0">
                <a:solidFill>
                  <a:schemeClr val="tx1"/>
                </a:solidFill>
              </a:rPr>
              <a:t>	  dan Kemuhammadiyahan</a:t>
            </a:r>
            <a:r>
              <a:rPr lang="id-ID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7C099E6-C01E-4BB9-9406-CCDE6454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42" y="539403"/>
            <a:ext cx="15481300" cy="1357396"/>
          </a:xfrm>
        </p:spPr>
        <p:txBody>
          <a:bodyPr>
            <a:noAutofit/>
          </a:bodyPr>
          <a:lstStyle/>
          <a:p>
            <a:r>
              <a:rPr lang="id-ID" sz="6000" dirty="0">
                <a:solidFill>
                  <a:srgbClr val="C00000"/>
                </a:solidFill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083066268"/>
      </p:ext>
    </p:extLst>
  </p:cSld>
  <p:clrMapOvr>
    <a:masterClrMapping/>
  </p:clrMapOvr>
  <p:transition spd="slow" advTm="986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4461" y="0"/>
            <a:ext cx="18280707" cy="1007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pic>
        <p:nvPicPr>
          <p:cNvPr id="25" name="Picture 24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B5B77B-B057-4A2D-9421-989A336DDB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5520" y="2436201"/>
            <a:ext cx="12991771" cy="6143919"/>
          </a:xfrm>
        </p:spPr>
        <p:txBody>
          <a:bodyPr anchor="t">
            <a:normAutofit/>
          </a:bodyPr>
          <a:lstStyle/>
          <a:p>
            <a:pPr algn="l"/>
            <a:r>
              <a:rPr lang="id-ID" sz="2400" dirty="0" smtClean="0">
                <a:solidFill>
                  <a:schemeClr val="tx1"/>
                </a:solidFill>
              </a:rPr>
              <a:t>Kata Kunci: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Unggul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Keteladanan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Inisiatif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Berani menentukan sikap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Amar Ma’ruf nahi munkar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d-ID" sz="2000" dirty="0">
              <a:solidFill>
                <a:schemeClr val="tx1"/>
              </a:solidFill>
            </a:endParaRPr>
          </a:p>
          <a:p>
            <a:pPr marL="1616075" indent="-1616075" algn="just"/>
            <a:r>
              <a:rPr lang="id-ID" sz="2800" dirty="0" smtClean="0">
                <a:solidFill>
                  <a:schemeClr val="tx1"/>
                </a:solidFill>
              </a:rPr>
              <a:t>Definisi 	: </a:t>
            </a:r>
            <a:r>
              <a:rPr lang="id-ID" sz="2800" dirty="0">
                <a:solidFill>
                  <a:schemeClr val="tx1"/>
                </a:solidFill>
              </a:rPr>
              <a:t>Menunjukkan tindakan atau perbuatan diri sendiri </a:t>
            </a:r>
            <a:r>
              <a:rPr lang="id-ID" sz="2800" dirty="0" smtClean="0">
                <a:solidFill>
                  <a:schemeClr val="tx1"/>
                </a:solidFill>
              </a:rPr>
              <a:t>dan menginspirasi </a:t>
            </a:r>
            <a:r>
              <a:rPr lang="id-ID" sz="2800" dirty="0">
                <a:solidFill>
                  <a:schemeClr val="tx1"/>
                </a:solidFill>
              </a:rPr>
              <a:t>orang lain serta organisasi untuk </a:t>
            </a:r>
            <a:r>
              <a:rPr lang="id-ID" sz="2800" dirty="0" smtClean="0">
                <a:solidFill>
                  <a:schemeClr val="tx1"/>
                </a:solidFill>
              </a:rPr>
              <a:t>menjadi unggul </a:t>
            </a:r>
            <a:r>
              <a:rPr lang="id-ID" sz="2800" dirty="0">
                <a:solidFill>
                  <a:schemeClr val="tx1"/>
                </a:solidFill>
              </a:rPr>
              <a:t>dan berprestasi tinggi, menjadi teladan, </a:t>
            </a:r>
            <a:r>
              <a:rPr lang="id-ID" sz="2800" dirty="0" smtClean="0">
                <a:solidFill>
                  <a:schemeClr val="tx1"/>
                </a:solidFill>
              </a:rPr>
              <a:t>memiliki inisiatif</a:t>
            </a:r>
            <a:r>
              <a:rPr lang="id-ID" sz="2800" dirty="0">
                <a:solidFill>
                  <a:schemeClr val="tx1"/>
                </a:solidFill>
              </a:rPr>
              <a:t>, berani menentukan sikap ketika terjadi </a:t>
            </a:r>
            <a:r>
              <a:rPr lang="id-ID" sz="2800" dirty="0" smtClean="0">
                <a:solidFill>
                  <a:schemeClr val="tx1"/>
                </a:solidFill>
              </a:rPr>
              <a:t>perubahan atau </a:t>
            </a:r>
            <a:r>
              <a:rPr lang="id-ID" sz="2800" dirty="0">
                <a:solidFill>
                  <a:schemeClr val="tx1"/>
                </a:solidFill>
              </a:rPr>
              <a:t>pertentangan untuk kemaslahatan umat </a:t>
            </a:r>
            <a:r>
              <a:rPr lang="id-ID" sz="2800" dirty="0" smtClean="0">
                <a:solidFill>
                  <a:schemeClr val="tx1"/>
                </a:solidFill>
              </a:rPr>
              <a:t>dengan semangat </a:t>
            </a:r>
            <a:r>
              <a:rPr lang="id-ID" sz="2800" dirty="0">
                <a:solidFill>
                  <a:schemeClr val="tx1"/>
                </a:solidFill>
              </a:rPr>
              <a:t>amar makruf nahi munkar di lingkungan UMY.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7C099E6-C01E-4BB9-9406-CCDE6454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42" y="539403"/>
            <a:ext cx="15481300" cy="1357396"/>
          </a:xfrm>
        </p:spPr>
        <p:txBody>
          <a:bodyPr>
            <a:noAutofit/>
          </a:bodyPr>
          <a:lstStyle/>
          <a:p>
            <a:r>
              <a:rPr lang="id-ID" sz="6000" dirty="0" smtClean="0">
                <a:solidFill>
                  <a:srgbClr val="C00000"/>
                </a:solidFill>
              </a:rPr>
              <a:t>LEADING</a:t>
            </a:r>
            <a:endParaRPr lang="id-ID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53909"/>
      </p:ext>
    </p:extLst>
  </p:cSld>
  <p:clrMapOvr>
    <a:masterClrMapping/>
  </p:clrMapOvr>
  <p:transition spd="slow" advTm="986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4461" y="0"/>
            <a:ext cx="18280707" cy="1007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pic>
        <p:nvPicPr>
          <p:cNvPr id="25" name="Picture 24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B5B77B-B057-4A2D-9421-989A336DDB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5520" y="2436201"/>
            <a:ext cx="12991771" cy="6143919"/>
          </a:xfrm>
        </p:spPr>
        <p:txBody>
          <a:bodyPr anchor="t">
            <a:normAutofit/>
          </a:bodyPr>
          <a:lstStyle/>
          <a:p>
            <a:pPr algn="l"/>
            <a:r>
              <a:rPr lang="id-ID" sz="2400" dirty="0" smtClean="0">
                <a:solidFill>
                  <a:schemeClr val="tx1"/>
                </a:solidFill>
              </a:rPr>
              <a:t>Kata Kunci: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Tanggung Jawab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Fokus pada pelayanan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Ketuntasan kerja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Berkinerja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Transparan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d-ID" sz="2000" dirty="0">
              <a:solidFill>
                <a:schemeClr val="tx1"/>
              </a:solidFill>
            </a:endParaRPr>
          </a:p>
          <a:p>
            <a:pPr marL="1616075" indent="-1616075" algn="just"/>
            <a:r>
              <a:rPr lang="id-ID" sz="2800" dirty="0" smtClean="0">
                <a:solidFill>
                  <a:schemeClr val="tx1"/>
                </a:solidFill>
              </a:rPr>
              <a:t>Definisi 	: </a:t>
            </a:r>
            <a:r>
              <a:rPr lang="id-ID" sz="2800" dirty="0">
                <a:solidFill>
                  <a:schemeClr val="tx1"/>
                </a:solidFill>
              </a:rPr>
              <a:t>Menunjukkan perilaku yang </a:t>
            </a:r>
            <a:r>
              <a:rPr lang="id-ID" sz="2800" dirty="0" smtClean="0">
                <a:solidFill>
                  <a:schemeClr val="tx1"/>
                </a:solidFill>
              </a:rPr>
              <a:t>bertanggungjawab, ketuntasan </a:t>
            </a:r>
            <a:r>
              <a:rPr lang="id-ID" sz="2800" dirty="0">
                <a:solidFill>
                  <a:schemeClr val="tx1"/>
                </a:solidFill>
              </a:rPr>
              <a:t>kerja pada setiap pekerjaan </a:t>
            </a:r>
            <a:r>
              <a:rPr lang="id-ID" sz="2800" dirty="0" smtClean="0">
                <a:solidFill>
                  <a:schemeClr val="tx1"/>
                </a:solidFill>
              </a:rPr>
              <a:t>secara transparan</a:t>
            </a:r>
            <a:r>
              <a:rPr lang="id-ID" sz="2800" dirty="0">
                <a:solidFill>
                  <a:schemeClr val="tx1"/>
                </a:solidFill>
              </a:rPr>
              <a:t>, dan fokus pada pelayanan baik </a:t>
            </a:r>
            <a:r>
              <a:rPr lang="id-ID" sz="2800" dirty="0" smtClean="0">
                <a:solidFill>
                  <a:schemeClr val="tx1"/>
                </a:solidFill>
              </a:rPr>
              <a:t>internal  maupun </a:t>
            </a:r>
            <a:r>
              <a:rPr lang="id-ID" sz="2800" dirty="0">
                <a:solidFill>
                  <a:schemeClr val="tx1"/>
                </a:solidFill>
              </a:rPr>
              <a:t>eksternal sehingga meningkatan kinerja </a:t>
            </a:r>
            <a:r>
              <a:rPr lang="id-ID" sz="2800" dirty="0" smtClean="0">
                <a:solidFill>
                  <a:schemeClr val="tx1"/>
                </a:solidFill>
              </a:rPr>
              <a:t>individu maupun </a:t>
            </a:r>
            <a:r>
              <a:rPr lang="id-ID" sz="2800" dirty="0">
                <a:solidFill>
                  <a:schemeClr val="tx1"/>
                </a:solidFill>
              </a:rPr>
              <a:t>organisasi.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7C099E6-C01E-4BB9-9406-CCDE6454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42" y="539403"/>
            <a:ext cx="15481300" cy="1357396"/>
          </a:xfrm>
        </p:spPr>
        <p:txBody>
          <a:bodyPr>
            <a:noAutofit/>
          </a:bodyPr>
          <a:lstStyle/>
          <a:p>
            <a:r>
              <a:rPr lang="id-ID" sz="6000" dirty="0" smtClean="0">
                <a:solidFill>
                  <a:srgbClr val="C00000"/>
                </a:solidFill>
              </a:rPr>
              <a:t>ACCOUNTABILITY</a:t>
            </a:r>
            <a:endParaRPr lang="id-ID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71360"/>
      </p:ext>
    </p:extLst>
  </p:cSld>
  <p:clrMapOvr>
    <a:masterClrMapping/>
  </p:clrMapOvr>
  <p:transition spd="slow" advTm="986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4461" y="0"/>
            <a:ext cx="18280707" cy="1007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pic>
        <p:nvPicPr>
          <p:cNvPr id="25" name="Picture 24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B5B77B-B057-4A2D-9421-989A336DDB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5520" y="2436201"/>
            <a:ext cx="12991771" cy="6143919"/>
          </a:xfrm>
        </p:spPr>
        <p:txBody>
          <a:bodyPr anchor="t">
            <a:normAutofit/>
          </a:bodyPr>
          <a:lstStyle/>
          <a:p>
            <a:pPr algn="l"/>
            <a:r>
              <a:rPr lang="id-ID" sz="2400" dirty="0" smtClean="0">
                <a:solidFill>
                  <a:schemeClr val="tx1"/>
                </a:solidFill>
              </a:rPr>
              <a:t>Kata Kunci: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Dinamis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Visioner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Mutakhir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Adaptif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Kemanfaatan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d-ID" sz="2000" dirty="0">
              <a:solidFill>
                <a:schemeClr val="tx1"/>
              </a:solidFill>
            </a:endParaRPr>
          </a:p>
          <a:p>
            <a:pPr marL="1616075" indent="-1616075" algn="just"/>
            <a:r>
              <a:rPr lang="id-ID" sz="2800" dirty="0" smtClean="0">
                <a:solidFill>
                  <a:schemeClr val="tx1"/>
                </a:solidFill>
              </a:rPr>
              <a:t>Definisi 	: </a:t>
            </a:r>
            <a:r>
              <a:rPr lang="id-ID" sz="2800" dirty="0">
                <a:solidFill>
                  <a:schemeClr val="tx1"/>
                </a:solidFill>
              </a:rPr>
              <a:t>Menunjukkan perilaku antusias dan aktif untuk </a:t>
            </a:r>
            <a:r>
              <a:rPr lang="id-ID" sz="2800" dirty="0" smtClean="0">
                <a:solidFill>
                  <a:schemeClr val="tx1"/>
                </a:solidFill>
              </a:rPr>
              <a:t>selalu berkembang </a:t>
            </a:r>
            <a:r>
              <a:rPr lang="id-ID" sz="2800" dirty="0">
                <a:solidFill>
                  <a:schemeClr val="tx1"/>
                </a:solidFill>
              </a:rPr>
              <a:t>yang didasarkan pada visi organisasi </a:t>
            </a:r>
            <a:r>
              <a:rPr lang="id-ID" sz="2800" dirty="0" smtClean="0">
                <a:solidFill>
                  <a:schemeClr val="tx1"/>
                </a:solidFill>
              </a:rPr>
              <a:t>dengan tetap </a:t>
            </a:r>
            <a:r>
              <a:rPr lang="id-ID" sz="2800" dirty="0">
                <a:solidFill>
                  <a:schemeClr val="tx1"/>
                </a:solidFill>
              </a:rPr>
              <a:t>mempertimbangkan perkembangan zaman </a:t>
            </a:r>
            <a:r>
              <a:rPr lang="id-ID" sz="2800" dirty="0" smtClean="0">
                <a:solidFill>
                  <a:schemeClr val="tx1"/>
                </a:solidFill>
              </a:rPr>
              <a:t>dan kemampuan </a:t>
            </a:r>
            <a:r>
              <a:rPr lang="id-ID" sz="2800" dirty="0">
                <a:solidFill>
                  <a:schemeClr val="tx1"/>
                </a:solidFill>
              </a:rPr>
              <a:t>mengikuti perkembangan teknologi </a:t>
            </a:r>
            <a:r>
              <a:rPr lang="id-ID" sz="2800" dirty="0" smtClean="0">
                <a:solidFill>
                  <a:schemeClr val="tx1"/>
                </a:solidFill>
              </a:rPr>
              <a:t>guna memberikan </a:t>
            </a:r>
            <a:r>
              <a:rPr lang="id-ID" sz="2800" dirty="0">
                <a:solidFill>
                  <a:schemeClr val="tx1"/>
                </a:solidFill>
              </a:rPr>
              <a:t>kemanfaatan bagi orang lain.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7C099E6-C01E-4BB9-9406-CCDE6454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42" y="539403"/>
            <a:ext cx="15481300" cy="1357396"/>
          </a:xfrm>
        </p:spPr>
        <p:txBody>
          <a:bodyPr>
            <a:noAutofit/>
          </a:bodyPr>
          <a:lstStyle/>
          <a:p>
            <a:r>
              <a:rPr lang="id-ID" sz="6000" dirty="0" smtClean="0">
                <a:solidFill>
                  <a:srgbClr val="C00000"/>
                </a:solidFill>
              </a:rPr>
              <a:t>MODERN</a:t>
            </a:r>
            <a:endParaRPr lang="id-ID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51384"/>
      </p:ext>
    </p:extLst>
  </p:cSld>
  <p:clrMapOvr>
    <a:masterClrMapping/>
  </p:clrMapOvr>
  <p:transition spd="slow" advTm="986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4461" y="0"/>
            <a:ext cx="18280707" cy="1007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pic>
        <p:nvPicPr>
          <p:cNvPr id="25" name="Picture 24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B5B77B-B057-4A2D-9421-989A336DDB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5520" y="2436201"/>
            <a:ext cx="12991771" cy="6143919"/>
          </a:xfrm>
        </p:spPr>
        <p:txBody>
          <a:bodyPr anchor="t">
            <a:normAutofit/>
          </a:bodyPr>
          <a:lstStyle/>
          <a:p>
            <a:pPr algn="l"/>
            <a:r>
              <a:rPr lang="id-ID" sz="2400" dirty="0" smtClean="0">
                <a:solidFill>
                  <a:schemeClr val="tx1"/>
                </a:solidFill>
              </a:rPr>
              <a:t>Kata Kunci: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Analitis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Kritis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Kreatif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Solutif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Kebaruan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d-ID" sz="2000" dirty="0">
              <a:solidFill>
                <a:schemeClr val="tx1"/>
              </a:solidFill>
            </a:endParaRPr>
          </a:p>
          <a:p>
            <a:pPr marL="1616075" indent="-1616075" algn="just"/>
            <a:r>
              <a:rPr lang="id-ID" sz="2800" dirty="0" smtClean="0">
                <a:solidFill>
                  <a:schemeClr val="tx1"/>
                </a:solidFill>
              </a:rPr>
              <a:t>Definisi 	: </a:t>
            </a:r>
            <a:r>
              <a:rPr lang="id-ID" sz="2800" dirty="0">
                <a:solidFill>
                  <a:schemeClr val="tx1"/>
                </a:solidFill>
              </a:rPr>
              <a:t>Menunjukkan kemampuan melakukan analisa </a:t>
            </a:r>
            <a:r>
              <a:rPr lang="id-ID" sz="2800" dirty="0" smtClean="0">
                <a:solidFill>
                  <a:schemeClr val="tx1"/>
                </a:solidFill>
              </a:rPr>
              <a:t>kritis terhadap </a:t>
            </a:r>
            <a:r>
              <a:rPr lang="id-ID" sz="2800" dirty="0">
                <a:solidFill>
                  <a:schemeClr val="tx1"/>
                </a:solidFill>
              </a:rPr>
              <a:t>pemasalahan yang ada dan </a:t>
            </a:r>
            <a:r>
              <a:rPr lang="id-ID" sz="2800" dirty="0" smtClean="0">
                <a:solidFill>
                  <a:schemeClr val="tx1"/>
                </a:solidFill>
              </a:rPr>
              <a:t>mampu mengajukan </a:t>
            </a:r>
            <a:r>
              <a:rPr lang="id-ID" sz="2800" dirty="0">
                <a:solidFill>
                  <a:schemeClr val="tx1"/>
                </a:solidFill>
              </a:rPr>
              <a:t>berbagai solusi alternatif kreatif </a:t>
            </a:r>
            <a:r>
              <a:rPr lang="id-ID" sz="2800" dirty="0" smtClean="0">
                <a:solidFill>
                  <a:schemeClr val="tx1"/>
                </a:solidFill>
              </a:rPr>
              <a:t>dengan sumber </a:t>
            </a:r>
            <a:r>
              <a:rPr lang="id-ID" sz="2800" dirty="0">
                <a:solidFill>
                  <a:schemeClr val="tx1"/>
                </a:solidFill>
              </a:rPr>
              <a:t>daya yang tersedia, serta penemuan </a:t>
            </a:r>
            <a:r>
              <a:rPr lang="id-ID" sz="2800" dirty="0" smtClean="0">
                <a:solidFill>
                  <a:schemeClr val="tx1"/>
                </a:solidFill>
              </a:rPr>
              <a:t>metode, gagasan</a:t>
            </a:r>
            <a:r>
              <a:rPr lang="id-ID" sz="2800" dirty="0">
                <a:solidFill>
                  <a:schemeClr val="tx1"/>
                </a:solidFill>
              </a:rPr>
              <a:t>, atau alat baru yang berkontribusi </a:t>
            </a:r>
            <a:r>
              <a:rPr lang="id-ID" sz="2800" dirty="0" smtClean="0">
                <a:solidFill>
                  <a:schemeClr val="tx1"/>
                </a:solidFill>
              </a:rPr>
              <a:t>terhadap pemecahan </a:t>
            </a:r>
            <a:r>
              <a:rPr lang="id-ID" sz="2800" dirty="0">
                <a:solidFill>
                  <a:schemeClr val="tx1"/>
                </a:solidFill>
              </a:rPr>
              <a:t>permasalahan tersebut.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7C099E6-C01E-4BB9-9406-CCDE6454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42" y="539403"/>
            <a:ext cx="15481300" cy="1357396"/>
          </a:xfrm>
        </p:spPr>
        <p:txBody>
          <a:bodyPr>
            <a:noAutofit/>
          </a:bodyPr>
          <a:lstStyle/>
          <a:p>
            <a:r>
              <a:rPr lang="id-ID" sz="6000" dirty="0" smtClean="0">
                <a:solidFill>
                  <a:srgbClr val="C00000"/>
                </a:solidFill>
              </a:rPr>
              <a:t>INNOVATION</a:t>
            </a:r>
            <a:endParaRPr lang="id-ID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11656"/>
      </p:ext>
    </p:extLst>
  </p:cSld>
  <p:clrMapOvr>
    <a:masterClrMapping/>
  </p:clrMapOvr>
  <p:transition spd="slow" advTm="986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4461" y="0"/>
            <a:ext cx="18280707" cy="1007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pic>
        <p:nvPicPr>
          <p:cNvPr id="25" name="Picture 24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7B5B77B-B057-4A2D-9421-989A336DDB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5520" y="2436201"/>
            <a:ext cx="12991771" cy="6143919"/>
          </a:xfrm>
        </p:spPr>
        <p:txBody>
          <a:bodyPr anchor="t">
            <a:normAutofit/>
          </a:bodyPr>
          <a:lstStyle/>
          <a:p>
            <a:pPr algn="l"/>
            <a:r>
              <a:rPr lang="id-ID" sz="2400" dirty="0" smtClean="0">
                <a:solidFill>
                  <a:schemeClr val="tx1"/>
                </a:solidFill>
              </a:rPr>
              <a:t>Kata Kunci: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Rasa memiliki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Kelekatan emosi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Patuh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Penuh perhatian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d-ID" sz="2400" dirty="0" smtClean="0">
                <a:solidFill>
                  <a:schemeClr val="tx1"/>
                </a:solidFill>
              </a:rPr>
              <a:t>Kolaborasi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d-ID" sz="2000" dirty="0">
              <a:solidFill>
                <a:schemeClr val="tx1"/>
              </a:solidFill>
            </a:endParaRPr>
          </a:p>
          <a:p>
            <a:pPr marL="1616075" indent="-1616075" algn="just"/>
            <a:r>
              <a:rPr lang="id-ID" sz="2800" dirty="0" smtClean="0">
                <a:solidFill>
                  <a:schemeClr val="tx1"/>
                </a:solidFill>
              </a:rPr>
              <a:t>Definisi 	: </a:t>
            </a:r>
            <a:r>
              <a:rPr lang="id-ID" sz="2800" dirty="0">
                <a:solidFill>
                  <a:schemeClr val="tx1"/>
                </a:solidFill>
              </a:rPr>
              <a:t>Menunjukkan perilaku rasa memiliki pada organsasi </a:t>
            </a:r>
            <a:r>
              <a:rPr lang="id-ID" sz="2800" dirty="0" smtClean="0">
                <a:solidFill>
                  <a:schemeClr val="tx1"/>
                </a:solidFill>
              </a:rPr>
              <a:t>yang didukung </a:t>
            </a:r>
            <a:r>
              <a:rPr lang="id-ID" sz="2800" dirty="0">
                <a:solidFill>
                  <a:schemeClr val="tx1"/>
                </a:solidFill>
              </a:rPr>
              <a:t>dengan kelekatan emosi positif </a:t>
            </a:r>
            <a:r>
              <a:rPr lang="id-ID" sz="2800" dirty="0" smtClean="0">
                <a:solidFill>
                  <a:schemeClr val="tx1"/>
                </a:solidFill>
              </a:rPr>
              <a:t>pegawai sehingga </a:t>
            </a:r>
            <a:r>
              <a:rPr lang="id-ID" sz="2800" dirty="0">
                <a:solidFill>
                  <a:schemeClr val="tx1"/>
                </a:solidFill>
              </a:rPr>
              <a:t>dapat menimbulkan rasa patuh dan </a:t>
            </a:r>
            <a:r>
              <a:rPr lang="id-ID" sz="2800" dirty="0" smtClean="0">
                <a:solidFill>
                  <a:schemeClr val="tx1"/>
                </a:solidFill>
              </a:rPr>
              <a:t>penuh perhatian </a:t>
            </a:r>
            <a:r>
              <a:rPr lang="id-ID" sz="2800" dirty="0">
                <a:solidFill>
                  <a:schemeClr val="tx1"/>
                </a:solidFill>
              </a:rPr>
              <a:t>pada organisasi untuk mewujudkan </a:t>
            </a:r>
            <a:r>
              <a:rPr lang="id-ID" sz="2800" dirty="0" smtClean="0">
                <a:solidFill>
                  <a:schemeClr val="tx1"/>
                </a:solidFill>
              </a:rPr>
              <a:t>kolaborasi baik </a:t>
            </a:r>
            <a:r>
              <a:rPr lang="id-ID" sz="2800" dirty="0">
                <a:solidFill>
                  <a:schemeClr val="tx1"/>
                </a:solidFill>
              </a:rPr>
              <a:t>internal maupun eksternal untuk mencapai visi </a:t>
            </a:r>
            <a:r>
              <a:rPr lang="id-ID" sz="2800" dirty="0" smtClean="0">
                <a:solidFill>
                  <a:schemeClr val="tx1"/>
                </a:solidFill>
              </a:rPr>
              <a:t>dan misi </a:t>
            </a:r>
            <a:r>
              <a:rPr lang="id-ID" sz="2800" dirty="0">
                <a:solidFill>
                  <a:schemeClr val="tx1"/>
                </a:solidFill>
              </a:rPr>
              <a:t>UMY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7C099E6-C01E-4BB9-9406-CCDE6454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42" y="539403"/>
            <a:ext cx="15481300" cy="1357396"/>
          </a:xfrm>
        </p:spPr>
        <p:txBody>
          <a:bodyPr>
            <a:noAutofit/>
          </a:bodyPr>
          <a:lstStyle/>
          <a:p>
            <a:r>
              <a:rPr lang="id-ID" sz="6000" dirty="0" smtClean="0">
                <a:solidFill>
                  <a:srgbClr val="C00000"/>
                </a:solidFill>
              </a:rPr>
              <a:t>COMMITMENT</a:t>
            </a:r>
            <a:endParaRPr lang="id-ID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17820"/>
      </p:ext>
    </p:extLst>
  </p:cSld>
  <p:clrMapOvr>
    <a:masterClrMapping/>
  </p:clrMapOvr>
  <p:transition spd="slow" advTm="986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 Footer">
  <a:themeElements>
    <a:clrScheme name="Minimal">
      <a:dk1>
        <a:srgbClr val="3C3C3C"/>
      </a:dk1>
      <a:lt1>
        <a:sysClr val="window" lastClr="FFFFFF"/>
      </a:lt1>
      <a:dk2>
        <a:srgbClr val="575454"/>
      </a:dk2>
      <a:lt2>
        <a:srgbClr val="E7E6E6"/>
      </a:lt2>
      <a:accent1>
        <a:srgbClr val="333333"/>
      </a:accent1>
      <a:accent2>
        <a:srgbClr val="515151"/>
      </a:accent2>
      <a:accent3>
        <a:srgbClr val="6F6F6F"/>
      </a:accent3>
      <a:accent4>
        <a:srgbClr val="8D8D8D"/>
      </a:accent4>
      <a:accent5>
        <a:srgbClr val="B2C7CE"/>
      </a:accent5>
      <a:accent6>
        <a:srgbClr val="009999"/>
      </a:accent6>
      <a:hlink>
        <a:srgbClr val="0099CC"/>
      </a:hlink>
      <a:folHlink>
        <a:srgbClr val="007299"/>
      </a:folHlink>
    </a:clrScheme>
    <a:fontScheme name="Polaris">
      <a:majorFont>
        <a:latin typeface="Coo Hew"/>
        <a:ea typeface="Spica Neue Bold"/>
        <a:cs typeface=""/>
      </a:majorFont>
      <a:minorFont>
        <a:latin typeface="Gidole"/>
        <a:ea typeface="Spica Neue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7251</TotalTime>
  <Words>240</Words>
  <Application>Microsoft Office PowerPoint</Application>
  <PresentationFormat>Custom</PresentationFormat>
  <Paragraphs>144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游ゴシック</vt:lpstr>
      <vt:lpstr>Arial</vt:lpstr>
      <vt:lpstr>Coo Hew</vt:lpstr>
      <vt:lpstr>Gidole</vt:lpstr>
      <vt:lpstr>Open Sans</vt:lpstr>
      <vt:lpstr>Spica Neue</vt:lpstr>
      <vt:lpstr>Spica Neue Bold</vt:lpstr>
      <vt:lpstr>Times New Roman</vt:lpstr>
      <vt:lpstr>Wingdings</vt:lpstr>
      <vt:lpstr>No Footer</vt:lpstr>
      <vt:lpstr>PowerPoint Presentation</vt:lpstr>
      <vt:lpstr>Budaya Organisasi Universitas Muhammadiyah Yogyakarta</vt:lpstr>
      <vt:lpstr>INTEGRITY</vt:lpstr>
      <vt:lpstr>SUSTAINABILITY</vt:lpstr>
      <vt:lpstr>LEADING</vt:lpstr>
      <vt:lpstr>ACCOUNTABILITY</vt:lpstr>
      <vt:lpstr>MODERN</vt:lpstr>
      <vt:lpstr>INNOVATION</vt:lpstr>
      <vt:lpstr>COMMITMENT</vt:lpstr>
      <vt:lpstr>PENGEMBANGAN SDM</vt:lpstr>
      <vt:lpstr>Sertifikasi Dosen</vt:lpstr>
      <vt:lpstr>Program ke depan - Dosen</vt:lpstr>
      <vt:lpstr>Pengembangan  Tendik</vt:lpstr>
      <vt:lpstr>Jumlah Tendik Tersertifikasi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Polaris</dc:title>
  <dc:creator>Jun Akizaki</dc:creator>
  <cp:lastModifiedBy>BSDM</cp:lastModifiedBy>
  <cp:revision>488</cp:revision>
  <cp:lastPrinted>2020-07-08T01:06:06Z</cp:lastPrinted>
  <dcterms:created xsi:type="dcterms:W3CDTF">2016-10-08T14:15:50Z</dcterms:created>
  <dcterms:modified xsi:type="dcterms:W3CDTF">2020-08-11T06:19:23Z</dcterms:modified>
</cp:coreProperties>
</file>