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57A3442-7CEF-4110-6C22-334F975B6643}"/>
    <p:ext uri="{F2EBE8F7-BBAD-4936-2338-BAE1A2F6EF08}"/>
    <p:ext uri="{88AFCF02-460D-447E-1CEE-5E4330682CC4}"/>
  </p:extLst>
</p:presentationPr>
</file>

<file path=ppt/tableStyles.xml><?xml version="1.0" encoding="utf-8"?>
<a:tblStyleLst xmlns:a="http://schemas.openxmlformats.org/drawingml/2006/main" def="{B5E116EA-1A02-4A81-FA80-CFE22C28E72B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viewProps" Target="view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CA61-3404-47E0-90CC-2F5A162FCBB2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0297-F521-4A4A-6846-34BB969FC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016F89CD-9FDA-4E5C-150C-C864A7FABC39}"/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5318-F965-4167-639F-4BC20C847DA0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2419-3698-4F78-22D3-36C3D1FD53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DD9FA213-20D2-45C5-5BA2-8072A4210B12}"/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9AF1-1BD6-499B-AC95-2FCCA59654D8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E6C1-4101-4428-25FF-6E2D3EA384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4D48FAF6-37BB-4E70-A34E-453BAF60DD71}"/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E4F3-3569-4821-3780-A3639E062DE3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67AF0-10D6-4941-6336-D5031FC549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568B0CF1-EA8A-46A4-DBBF-AE2CB0DABEE8}"/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5CBE-6315-4340-A17E-F6E167CA9D04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8262-2B40-448E-B1D4-D05001177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5D179E85-5E14-4E41-E3F1-34A68E796402}"/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91C0A-C64C-4401-ED63-43ADDF652F17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E28A-5AE3-4177-3846-A39DB2083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7CB3D56A-09C3-4B7C-3A28-78ECF3BC5912}"/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B5A1-2366-4C93-B873-62948F7EE411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A973-BCBF-4A2F-A9DB-786E75CEC3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1C7B6D61-B004-412A-F6B0-D5B0C0B34D11}"/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863-892B-4931-B2FB-0FB35BF0A7BB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759E-86D7-4D3A-23FC-3BF5DB308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23D922F5-9A67-4E8C-B02B-D05513FE4B71}"/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A3B4-2ED8-49B4-D73B-1DA668EB08EE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1A99-1013-4275-4A6F-3ECC4994B7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01D2B788-A8C3-4504-D9D2-DFC6CEC7DB7A}"/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427A0-425A-451B-727C-7EE424626BDD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D192-FF2C-4228-F294-36D3EC8600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C922C452-465C-4772-148B-A5E670E03B31}"/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C2736-B42A-4E4A-1614-C755A48A9D5B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6C71-7A93-4423-C969-F5B1916FB8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7B3051AF-09FB-4FC0-B319-02E688A279A1}"/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1262C-6E6C-4C27-74CA-3082191AD2AA}" type="datetimeFigureOut">
              <a:rPr lang="zh-CN" altLang="en-US" smtClean="0"/>
              <a:t>2020/10/20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3CC40-6FA8-4CE2-411F-1D7A7CC66D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29E761F5-62EA-4B2F-8A76-2B3CB66B8B63}"/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3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73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79.png"/><Relationship Id="rId10" Type="http://schemas.openxmlformats.org/officeDocument/2006/relationships/image" Target="../media/image6.png"/><Relationship Id="rId19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5.png"/><Relationship Id="rId14" Type="http://schemas.openxmlformats.org/officeDocument/2006/relationships/image" Target="../media/image7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3.png"/><Relationship Id="rId7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5.png"/><Relationship Id="rId18" Type="http://schemas.openxmlformats.org/officeDocument/2006/relationships/image" Target="../media/image325.png"/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12" Type="http://schemas.openxmlformats.org/officeDocument/2006/relationships/image" Target="../media/image323.png"/><Relationship Id="rId17" Type="http://schemas.openxmlformats.org/officeDocument/2006/relationships/image" Target="../media/image324.png"/><Relationship Id="rId2" Type="http://schemas.openxmlformats.org/officeDocument/2006/relationships/image" Target="../media/image7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7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96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8.png"/><Relationship Id="rId13" Type="http://schemas.openxmlformats.org/officeDocument/2006/relationships/image" Target="../media/image663.png"/><Relationship Id="rId3" Type="http://schemas.openxmlformats.org/officeDocument/2006/relationships/image" Target="../media/image653.png"/><Relationship Id="rId7" Type="http://schemas.openxmlformats.org/officeDocument/2006/relationships/image" Target="../media/image657.png"/><Relationship Id="rId12" Type="http://schemas.openxmlformats.org/officeDocument/2006/relationships/image" Target="../media/image6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6.png"/><Relationship Id="rId11" Type="http://schemas.openxmlformats.org/officeDocument/2006/relationships/image" Target="../media/image661.png"/><Relationship Id="rId5" Type="http://schemas.openxmlformats.org/officeDocument/2006/relationships/image" Target="../media/image655.png"/><Relationship Id="rId15" Type="http://schemas.openxmlformats.org/officeDocument/2006/relationships/image" Target="../media/image665.png"/><Relationship Id="rId10" Type="http://schemas.openxmlformats.org/officeDocument/2006/relationships/image" Target="../media/image660.png"/><Relationship Id="rId4" Type="http://schemas.openxmlformats.org/officeDocument/2006/relationships/image" Target="../media/image654.png"/><Relationship Id="rId9" Type="http://schemas.openxmlformats.org/officeDocument/2006/relationships/image" Target="../media/image659.png"/><Relationship Id="rId14" Type="http://schemas.openxmlformats.org/officeDocument/2006/relationships/image" Target="../media/image664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image" Target="../media/image675.png"/><Relationship Id="rId18" Type="http://schemas.openxmlformats.org/officeDocument/2006/relationships/image" Target="../media/image680.png"/><Relationship Id="rId3" Type="http://schemas.openxmlformats.org/officeDocument/2006/relationships/image" Target="../media/image74.png"/><Relationship Id="rId7" Type="http://schemas.openxmlformats.org/officeDocument/2006/relationships/image" Target="../media/image669.png"/><Relationship Id="rId12" Type="http://schemas.openxmlformats.org/officeDocument/2006/relationships/image" Target="../media/image674.png"/><Relationship Id="rId17" Type="http://schemas.openxmlformats.org/officeDocument/2006/relationships/image" Target="../media/image679.png"/><Relationship Id="rId2" Type="http://schemas.openxmlformats.org/officeDocument/2006/relationships/image" Target="../media/image73.png"/><Relationship Id="rId16" Type="http://schemas.openxmlformats.org/officeDocument/2006/relationships/image" Target="../media/image6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8.png"/><Relationship Id="rId11" Type="http://schemas.openxmlformats.org/officeDocument/2006/relationships/image" Target="../media/image673.png"/><Relationship Id="rId5" Type="http://schemas.openxmlformats.org/officeDocument/2006/relationships/image" Target="../media/image667.png"/><Relationship Id="rId15" Type="http://schemas.openxmlformats.org/officeDocument/2006/relationships/image" Target="../media/image677.png"/><Relationship Id="rId10" Type="http://schemas.openxmlformats.org/officeDocument/2006/relationships/image" Target="../media/image672.png"/><Relationship Id="rId4" Type="http://schemas.openxmlformats.org/officeDocument/2006/relationships/image" Target="../media/image666.png"/><Relationship Id="rId9" Type="http://schemas.openxmlformats.org/officeDocument/2006/relationships/image" Target="../media/image671.png"/><Relationship Id="rId14" Type="http://schemas.openxmlformats.org/officeDocument/2006/relationships/image" Target="../media/image676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5.png"/><Relationship Id="rId3" Type="http://schemas.openxmlformats.org/officeDocument/2006/relationships/image" Target="../media/image74.png"/><Relationship Id="rId7" Type="http://schemas.openxmlformats.org/officeDocument/2006/relationships/image" Target="../media/image6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3.png"/><Relationship Id="rId5" Type="http://schemas.openxmlformats.org/officeDocument/2006/relationships/image" Target="../media/image682.png"/><Relationship Id="rId10" Type="http://schemas.openxmlformats.org/officeDocument/2006/relationships/image" Target="../media/image687.png"/><Relationship Id="rId4" Type="http://schemas.openxmlformats.org/officeDocument/2006/relationships/image" Target="../media/image681.png"/><Relationship Id="rId9" Type="http://schemas.openxmlformats.org/officeDocument/2006/relationships/image" Target="../media/image686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696.png"/><Relationship Id="rId18" Type="http://schemas.openxmlformats.org/officeDocument/2006/relationships/image" Target="../media/image700.png"/><Relationship Id="rId3" Type="http://schemas.openxmlformats.org/officeDocument/2006/relationships/image" Target="../media/image688.png"/><Relationship Id="rId21" Type="http://schemas.openxmlformats.org/officeDocument/2006/relationships/image" Target="../media/image243.png"/><Relationship Id="rId7" Type="http://schemas.openxmlformats.org/officeDocument/2006/relationships/image" Target="../media/image692.png"/><Relationship Id="rId12" Type="http://schemas.openxmlformats.org/officeDocument/2006/relationships/image" Target="../media/image233.png"/><Relationship Id="rId17" Type="http://schemas.openxmlformats.org/officeDocument/2006/relationships/image" Target="../media/image699.png"/><Relationship Id="rId25" Type="http://schemas.openxmlformats.org/officeDocument/2006/relationships/image" Target="../media/image703.png"/><Relationship Id="rId2" Type="http://schemas.openxmlformats.org/officeDocument/2006/relationships/image" Target="../media/image22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1.png"/><Relationship Id="rId11" Type="http://schemas.openxmlformats.org/officeDocument/2006/relationships/image" Target="../media/image695.png"/><Relationship Id="rId24" Type="http://schemas.openxmlformats.org/officeDocument/2006/relationships/image" Target="../media/image702.png"/><Relationship Id="rId5" Type="http://schemas.openxmlformats.org/officeDocument/2006/relationships/image" Target="../media/image690.png"/><Relationship Id="rId15" Type="http://schemas.openxmlformats.org/officeDocument/2006/relationships/image" Target="../media/image698.png"/><Relationship Id="rId23" Type="http://schemas.openxmlformats.org/officeDocument/2006/relationships/image" Target="../media/image245.png"/><Relationship Id="rId10" Type="http://schemas.openxmlformats.org/officeDocument/2006/relationships/image" Target="../media/image694.png"/><Relationship Id="rId19" Type="http://schemas.openxmlformats.org/officeDocument/2006/relationships/image" Target="../media/image701.png"/><Relationship Id="rId4" Type="http://schemas.openxmlformats.org/officeDocument/2006/relationships/image" Target="../media/image689.png"/><Relationship Id="rId9" Type="http://schemas.openxmlformats.org/officeDocument/2006/relationships/image" Target="../media/image693.png"/><Relationship Id="rId14" Type="http://schemas.openxmlformats.org/officeDocument/2006/relationships/image" Target="../media/image697.png"/><Relationship Id="rId22" Type="http://schemas.openxmlformats.org/officeDocument/2006/relationships/image" Target="../media/image244.png"/></Relationships>
</file>

<file path=ppt/slides/_rels/slide10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0.png"/><Relationship Id="rId18" Type="http://schemas.openxmlformats.org/officeDocument/2006/relationships/image" Target="../media/image715.png"/><Relationship Id="rId26" Type="http://schemas.openxmlformats.org/officeDocument/2006/relationships/image" Target="../media/image723.png"/><Relationship Id="rId39" Type="http://schemas.openxmlformats.org/officeDocument/2006/relationships/image" Target="../media/image736.png"/><Relationship Id="rId21" Type="http://schemas.openxmlformats.org/officeDocument/2006/relationships/image" Target="../media/image718.png"/><Relationship Id="rId34" Type="http://schemas.openxmlformats.org/officeDocument/2006/relationships/image" Target="../media/image731.png"/><Relationship Id="rId42" Type="http://schemas.openxmlformats.org/officeDocument/2006/relationships/image" Target="../media/image739.png"/><Relationship Id="rId47" Type="http://schemas.openxmlformats.org/officeDocument/2006/relationships/image" Target="../media/image292.png"/><Relationship Id="rId50" Type="http://schemas.openxmlformats.org/officeDocument/2006/relationships/image" Target="../media/image295.png"/><Relationship Id="rId55" Type="http://schemas.openxmlformats.org/officeDocument/2006/relationships/image" Target="../media/image299.png"/><Relationship Id="rId63" Type="http://schemas.openxmlformats.org/officeDocument/2006/relationships/image" Target="../media/image306.png"/><Relationship Id="rId7" Type="http://schemas.openxmlformats.org/officeDocument/2006/relationships/image" Target="../media/image275.png"/><Relationship Id="rId2" Type="http://schemas.openxmlformats.org/officeDocument/2006/relationships/image" Target="../media/image22.png"/><Relationship Id="rId16" Type="http://schemas.openxmlformats.org/officeDocument/2006/relationships/image" Target="../media/image713.png"/><Relationship Id="rId29" Type="http://schemas.openxmlformats.org/officeDocument/2006/relationships/image" Target="../media/image726.png"/><Relationship Id="rId11" Type="http://schemas.openxmlformats.org/officeDocument/2006/relationships/image" Target="../media/image708.png"/><Relationship Id="rId24" Type="http://schemas.openxmlformats.org/officeDocument/2006/relationships/image" Target="../media/image721.png"/><Relationship Id="rId32" Type="http://schemas.openxmlformats.org/officeDocument/2006/relationships/image" Target="../media/image729.png"/><Relationship Id="rId37" Type="http://schemas.openxmlformats.org/officeDocument/2006/relationships/image" Target="../media/image734.png"/><Relationship Id="rId40" Type="http://schemas.openxmlformats.org/officeDocument/2006/relationships/image" Target="../media/image737.png"/><Relationship Id="rId45" Type="http://schemas.openxmlformats.org/officeDocument/2006/relationships/image" Target="../media/image742.png"/><Relationship Id="rId53" Type="http://schemas.openxmlformats.org/officeDocument/2006/relationships/image" Target="../media/image297.png"/><Relationship Id="rId58" Type="http://schemas.openxmlformats.org/officeDocument/2006/relationships/image" Target="../media/image303.png"/><Relationship Id="rId5" Type="http://schemas.openxmlformats.org/officeDocument/2006/relationships/image" Target="../media/image273.png"/><Relationship Id="rId61" Type="http://schemas.openxmlformats.org/officeDocument/2006/relationships/image" Target="../media/image745.png"/><Relationship Id="rId19" Type="http://schemas.openxmlformats.org/officeDocument/2006/relationships/image" Target="../media/image716.png"/><Relationship Id="rId14" Type="http://schemas.openxmlformats.org/officeDocument/2006/relationships/image" Target="../media/image711.png"/><Relationship Id="rId22" Type="http://schemas.openxmlformats.org/officeDocument/2006/relationships/image" Target="../media/image719.png"/><Relationship Id="rId27" Type="http://schemas.openxmlformats.org/officeDocument/2006/relationships/image" Target="../media/image724.png"/><Relationship Id="rId30" Type="http://schemas.openxmlformats.org/officeDocument/2006/relationships/image" Target="../media/image727.png"/><Relationship Id="rId35" Type="http://schemas.openxmlformats.org/officeDocument/2006/relationships/image" Target="../media/image732.png"/><Relationship Id="rId43" Type="http://schemas.openxmlformats.org/officeDocument/2006/relationships/image" Target="../media/image740.png"/><Relationship Id="rId48" Type="http://schemas.openxmlformats.org/officeDocument/2006/relationships/image" Target="../media/image293.png"/><Relationship Id="rId56" Type="http://schemas.openxmlformats.org/officeDocument/2006/relationships/image" Target="../media/image302.png"/><Relationship Id="rId8" Type="http://schemas.openxmlformats.org/officeDocument/2006/relationships/image" Target="../media/image276.png"/><Relationship Id="rId51" Type="http://schemas.openxmlformats.org/officeDocument/2006/relationships/image" Target="../media/image300.png"/><Relationship Id="rId3" Type="http://schemas.openxmlformats.org/officeDocument/2006/relationships/image" Target="../media/image704.png"/><Relationship Id="rId12" Type="http://schemas.openxmlformats.org/officeDocument/2006/relationships/image" Target="../media/image709.png"/><Relationship Id="rId17" Type="http://schemas.openxmlformats.org/officeDocument/2006/relationships/image" Target="../media/image714.png"/><Relationship Id="rId25" Type="http://schemas.openxmlformats.org/officeDocument/2006/relationships/image" Target="../media/image722.png"/><Relationship Id="rId33" Type="http://schemas.openxmlformats.org/officeDocument/2006/relationships/image" Target="../media/image730.png"/><Relationship Id="rId38" Type="http://schemas.openxmlformats.org/officeDocument/2006/relationships/image" Target="../media/image735.png"/><Relationship Id="rId46" Type="http://schemas.openxmlformats.org/officeDocument/2006/relationships/image" Target="../media/image291.png"/><Relationship Id="rId59" Type="http://schemas.openxmlformats.org/officeDocument/2006/relationships/image" Target="../media/image743.png"/><Relationship Id="rId20" Type="http://schemas.openxmlformats.org/officeDocument/2006/relationships/image" Target="../media/image717.png"/><Relationship Id="rId41" Type="http://schemas.openxmlformats.org/officeDocument/2006/relationships/image" Target="../media/image738.png"/><Relationship Id="rId54" Type="http://schemas.openxmlformats.org/officeDocument/2006/relationships/image" Target="../media/image298.png"/><Relationship Id="rId62" Type="http://schemas.openxmlformats.org/officeDocument/2006/relationships/image" Target="../media/image3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png"/><Relationship Id="rId15" Type="http://schemas.openxmlformats.org/officeDocument/2006/relationships/image" Target="../media/image712.png"/><Relationship Id="rId23" Type="http://schemas.openxmlformats.org/officeDocument/2006/relationships/image" Target="../media/image720.png"/><Relationship Id="rId28" Type="http://schemas.openxmlformats.org/officeDocument/2006/relationships/image" Target="../media/image725.png"/><Relationship Id="rId36" Type="http://schemas.openxmlformats.org/officeDocument/2006/relationships/image" Target="../media/image733.png"/><Relationship Id="rId49" Type="http://schemas.openxmlformats.org/officeDocument/2006/relationships/image" Target="../media/image294.png"/><Relationship Id="rId57" Type="http://schemas.openxmlformats.org/officeDocument/2006/relationships/image" Target="../media/image301.png"/><Relationship Id="rId10" Type="http://schemas.openxmlformats.org/officeDocument/2006/relationships/image" Target="../media/image707.png"/><Relationship Id="rId31" Type="http://schemas.openxmlformats.org/officeDocument/2006/relationships/image" Target="../media/image728.png"/><Relationship Id="rId44" Type="http://schemas.openxmlformats.org/officeDocument/2006/relationships/image" Target="../media/image741.png"/><Relationship Id="rId52" Type="http://schemas.openxmlformats.org/officeDocument/2006/relationships/image" Target="../media/image296.png"/><Relationship Id="rId60" Type="http://schemas.openxmlformats.org/officeDocument/2006/relationships/image" Target="../media/image744.png"/><Relationship Id="rId4" Type="http://schemas.openxmlformats.org/officeDocument/2006/relationships/image" Target="../media/image705.png"/><Relationship Id="rId9" Type="http://schemas.openxmlformats.org/officeDocument/2006/relationships/image" Target="../media/image70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image" Target="../media/image91.png"/><Relationship Id="rId3" Type="http://schemas.openxmlformats.org/officeDocument/2006/relationships/image" Target="../media/image84.png"/><Relationship Id="rId21" Type="http://schemas.openxmlformats.org/officeDocument/2006/relationships/image" Target="../media/image83.png"/><Relationship Id="rId7" Type="http://schemas.openxmlformats.org/officeDocument/2006/relationships/image" Target="../media/image4.png"/><Relationship Id="rId12" Type="http://schemas.openxmlformats.org/officeDocument/2006/relationships/image" Target="../media/image86.png"/><Relationship Id="rId17" Type="http://schemas.openxmlformats.org/officeDocument/2006/relationships/image" Target="../media/image90.png"/><Relationship Id="rId2" Type="http://schemas.openxmlformats.org/officeDocument/2006/relationships/image" Target="../media/image73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5" Type="http://schemas.openxmlformats.org/officeDocument/2006/relationships/image" Target="../media/image88.png"/><Relationship Id="rId10" Type="http://schemas.openxmlformats.org/officeDocument/2006/relationships/image" Target="../media/image3.png"/><Relationship Id="rId19" Type="http://schemas.openxmlformats.org/officeDocument/2006/relationships/image" Target="../media/image92.png"/><Relationship Id="rId4" Type="http://schemas.openxmlformats.org/officeDocument/2006/relationships/image" Target="../media/image75.png"/><Relationship Id="rId9" Type="http://schemas.openxmlformats.org/officeDocument/2006/relationships/image" Target="../media/image85.png"/><Relationship Id="rId14" Type="http://schemas.openxmlformats.org/officeDocument/2006/relationships/image" Target="../media/image8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7.png"/><Relationship Id="rId5" Type="http://schemas.openxmlformats.org/officeDocument/2006/relationships/image" Target="../media/image316.png"/><Relationship Id="rId4" Type="http://schemas.openxmlformats.org/officeDocument/2006/relationships/image" Target="../media/image3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9.png"/><Relationship Id="rId5" Type="http://schemas.openxmlformats.org/officeDocument/2006/relationships/image" Target="../media/image748.png"/><Relationship Id="rId4" Type="http://schemas.openxmlformats.org/officeDocument/2006/relationships/image" Target="../media/image74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3.png"/><Relationship Id="rId5" Type="http://schemas.openxmlformats.org/officeDocument/2006/relationships/image" Target="../media/image752.png"/><Relationship Id="rId4" Type="http://schemas.openxmlformats.org/officeDocument/2006/relationships/image" Target="../media/image75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6.png"/><Relationship Id="rId5" Type="http://schemas.openxmlformats.org/officeDocument/2006/relationships/image" Target="../media/image755.png"/><Relationship Id="rId4" Type="http://schemas.openxmlformats.org/officeDocument/2006/relationships/image" Target="../media/image75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8.png"/><Relationship Id="rId4" Type="http://schemas.openxmlformats.org/officeDocument/2006/relationships/image" Target="../media/image75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5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94.png"/><Relationship Id="rId14" Type="http://schemas.openxmlformats.org/officeDocument/2006/relationships/image" Target="../media/image9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7" Type="http://schemas.openxmlformats.org/officeDocument/2006/relationships/image" Target="../media/image7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3.png"/><Relationship Id="rId5" Type="http://schemas.openxmlformats.org/officeDocument/2006/relationships/image" Target="../media/image762.png"/><Relationship Id="rId4" Type="http://schemas.openxmlformats.org/officeDocument/2006/relationships/image" Target="../media/image76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6.png"/><Relationship Id="rId2" Type="http://schemas.openxmlformats.org/officeDocument/2006/relationships/image" Target="../media/image7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8.png"/><Relationship Id="rId4" Type="http://schemas.openxmlformats.org/officeDocument/2006/relationships/image" Target="../media/image767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2.png"/><Relationship Id="rId3" Type="http://schemas.openxmlformats.org/officeDocument/2006/relationships/image" Target="../media/image769.png"/><Relationship Id="rId7" Type="http://schemas.openxmlformats.org/officeDocument/2006/relationships/image" Target="../media/image7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0.png"/><Relationship Id="rId5" Type="http://schemas.openxmlformats.org/officeDocument/2006/relationships/image" Target="../media/image767.png"/><Relationship Id="rId4" Type="http://schemas.openxmlformats.org/officeDocument/2006/relationships/image" Target="../media/image766.png"/><Relationship Id="rId9" Type="http://schemas.openxmlformats.org/officeDocument/2006/relationships/image" Target="../media/image773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7.png"/><Relationship Id="rId3" Type="http://schemas.openxmlformats.org/officeDocument/2006/relationships/image" Target="../media/image766.png"/><Relationship Id="rId7" Type="http://schemas.openxmlformats.org/officeDocument/2006/relationships/image" Target="../media/image77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5.png"/><Relationship Id="rId5" Type="http://schemas.openxmlformats.org/officeDocument/2006/relationships/image" Target="../media/image774.png"/><Relationship Id="rId4" Type="http://schemas.openxmlformats.org/officeDocument/2006/relationships/image" Target="../media/image76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6.png"/><Relationship Id="rId7" Type="http://schemas.openxmlformats.org/officeDocument/2006/relationships/image" Target="../media/image7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9.png"/><Relationship Id="rId5" Type="http://schemas.openxmlformats.org/officeDocument/2006/relationships/image" Target="../media/image778.png"/><Relationship Id="rId4" Type="http://schemas.openxmlformats.org/officeDocument/2006/relationships/image" Target="../media/image76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2" Type="http://schemas.openxmlformats.org/officeDocument/2006/relationships/image" Target="../media/image7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2.png"/><Relationship Id="rId4" Type="http://schemas.openxmlformats.org/officeDocument/2006/relationships/image" Target="../media/image76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4.png"/><Relationship Id="rId2" Type="http://schemas.openxmlformats.org/officeDocument/2006/relationships/image" Target="../media/image7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5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6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2.png"/><Relationship Id="rId13" Type="http://schemas.openxmlformats.org/officeDocument/2006/relationships/image" Target="../media/image797.png"/><Relationship Id="rId3" Type="http://schemas.openxmlformats.org/officeDocument/2006/relationships/image" Target="../media/image787.png"/><Relationship Id="rId7" Type="http://schemas.openxmlformats.org/officeDocument/2006/relationships/image" Target="../media/image791.png"/><Relationship Id="rId12" Type="http://schemas.openxmlformats.org/officeDocument/2006/relationships/image" Target="../media/image796.png"/><Relationship Id="rId2" Type="http://schemas.openxmlformats.org/officeDocument/2006/relationships/image" Target="../media/image22.png"/><Relationship Id="rId16" Type="http://schemas.openxmlformats.org/officeDocument/2006/relationships/image" Target="../media/image8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0.png"/><Relationship Id="rId11" Type="http://schemas.openxmlformats.org/officeDocument/2006/relationships/image" Target="../media/image795.png"/><Relationship Id="rId5" Type="http://schemas.openxmlformats.org/officeDocument/2006/relationships/image" Target="../media/image789.png"/><Relationship Id="rId15" Type="http://schemas.openxmlformats.org/officeDocument/2006/relationships/image" Target="../media/image799.png"/><Relationship Id="rId10" Type="http://schemas.openxmlformats.org/officeDocument/2006/relationships/image" Target="../media/image794.png"/><Relationship Id="rId4" Type="http://schemas.openxmlformats.org/officeDocument/2006/relationships/image" Target="../media/image788.png"/><Relationship Id="rId9" Type="http://schemas.openxmlformats.org/officeDocument/2006/relationships/image" Target="../media/image793.png"/><Relationship Id="rId14" Type="http://schemas.openxmlformats.org/officeDocument/2006/relationships/image" Target="../media/image7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6.png"/><Relationship Id="rId18" Type="http://schemas.openxmlformats.org/officeDocument/2006/relationships/image" Target="../media/image105.png"/><Relationship Id="rId26" Type="http://schemas.openxmlformats.org/officeDocument/2006/relationships/image" Target="../media/image112.png"/><Relationship Id="rId3" Type="http://schemas.openxmlformats.org/officeDocument/2006/relationships/image" Target="../media/image99.png"/><Relationship Id="rId21" Type="http://schemas.openxmlformats.org/officeDocument/2006/relationships/image" Target="../media/image10.png"/><Relationship Id="rId7" Type="http://schemas.openxmlformats.org/officeDocument/2006/relationships/image" Target="../media/image84.png"/><Relationship Id="rId12" Type="http://schemas.openxmlformats.org/officeDocument/2006/relationships/image" Target="../media/image7.png"/><Relationship Id="rId17" Type="http://schemas.openxmlformats.org/officeDocument/2006/relationships/image" Target="../media/image104.png"/><Relationship Id="rId25" Type="http://schemas.openxmlformats.org/officeDocument/2006/relationships/image" Target="../media/image111.png"/><Relationship Id="rId2" Type="http://schemas.openxmlformats.org/officeDocument/2006/relationships/image" Target="../media/image73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6.png"/><Relationship Id="rId24" Type="http://schemas.openxmlformats.org/officeDocument/2006/relationships/image" Target="../media/image110.png"/><Relationship Id="rId5" Type="http://schemas.openxmlformats.org/officeDocument/2006/relationships/image" Target="../media/image101.png"/><Relationship Id="rId15" Type="http://schemas.openxmlformats.org/officeDocument/2006/relationships/image" Target="../media/image78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10" Type="http://schemas.openxmlformats.org/officeDocument/2006/relationships/image" Target="../media/image3.png"/><Relationship Id="rId19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5.png"/><Relationship Id="rId14" Type="http://schemas.openxmlformats.org/officeDocument/2006/relationships/image" Target="../media/image77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6.png"/><Relationship Id="rId13" Type="http://schemas.openxmlformats.org/officeDocument/2006/relationships/image" Target="../media/image809.png"/><Relationship Id="rId3" Type="http://schemas.openxmlformats.org/officeDocument/2006/relationships/image" Target="../media/image801.png"/><Relationship Id="rId7" Type="http://schemas.openxmlformats.org/officeDocument/2006/relationships/image" Target="../media/image805.png"/><Relationship Id="rId12" Type="http://schemas.openxmlformats.org/officeDocument/2006/relationships/image" Target="../media/image808.png"/><Relationship Id="rId2" Type="http://schemas.openxmlformats.org/officeDocument/2006/relationships/image" Target="../media/image22.png"/><Relationship Id="rId16" Type="http://schemas.openxmlformats.org/officeDocument/2006/relationships/image" Target="../media/image7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4.png"/><Relationship Id="rId11" Type="http://schemas.openxmlformats.org/officeDocument/2006/relationships/image" Target="../media/image807.png"/><Relationship Id="rId5" Type="http://schemas.openxmlformats.org/officeDocument/2006/relationships/image" Target="../media/image803.png"/><Relationship Id="rId15" Type="http://schemas.openxmlformats.org/officeDocument/2006/relationships/image" Target="../media/image811.png"/><Relationship Id="rId10" Type="http://schemas.openxmlformats.org/officeDocument/2006/relationships/image" Target="../media/image795.png"/><Relationship Id="rId4" Type="http://schemas.openxmlformats.org/officeDocument/2006/relationships/image" Target="../media/image802.png"/><Relationship Id="rId9" Type="http://schemas.openxmlformats.org/officeDocument/2006/relationships/image" Target="../media/image794.png"/><Relationship Id="rId14" Type="http://schemas.openxmlformats.org/officeDocument/2006/relationships/image" Target="../media/image81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7.png"/><Relationship Id="rId13" Type="http://schemas.openxmlformats.org/officeDocument/2006/relationships/image" Target="../media/image822.png"/><Relationship Id="rId3" Type="http://schemas.openxmlformats.org/officeDocument/2006/relationships/image" Target="../media/image812.png"/><Relationship Id="rId7" Type="http://schemas.openxmlformats.org/officeDocument/2006/relationships/image" Target="../media/image816.png"/><Relationship Id="rId12" Type="http://schemas.openxmlformats.org/officeDocument/2006/relationships/image" Target="../media/image821.png"/><Relationship Id="rId2" Type="http://schemas.openxmlformats.org/officeDocument/2006/relationships/image" Target="../media/image22.png"/><Relationship Id="rId16" Type="http://schemas.openxmlformats.org/officeDocument/2006/relationships/image" Target="../media/image7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5.png"/><Relationship Id="rId11" Type="http://schemas.openxmlformats.org/officeDocument/2006/relationships/image" Target="../media/image820.png"/><Relationship Id="rId5" Type="http://schemas.openxmlformats.org/officeDocument/2006/relationships/image" Target="../media/image814.png"/><Relationship Id="rId15" Type="http://schemas.openxmlformats.org/officeDocument/2006/relationships/image" Target="../media/image824.png"/><Relationship Id="rId10" Type="http://schemas.openxmlformats.org/officeDocument/2006/relationships/image" Target="../media/image819.png"/><Relationship Id="rId4" Type="http://schemas.openxmlformats.org/officeDocument/2006/relationships/image" Target="../media/image813.png"/><Relationship Id="rId9" Type="http://schemas.openxmlformats.org/officeDocument/2006/relationships/image" Target="../media/image818.png"/><Relationship Id="rId14" Type="http://schemas.openxmlformats.org/officeDocument/2006/relationships/image" Target="../media/image823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4.png"/><Relationship Id="rId13" Type="http://schemas.openxmlformats.org/officeDocument/2006/relationships/image" Target="../media/image831.png"/><Relationship Id="rId3" Type="http://schemas.openxmlformats.org/officeDocument/2006/relationships/image" Target="../media/image802.png"/><Relationship Id="rId7" Type="http://schemas.openxmlformats.org/officeDocument/2006/relationships/image" Target="../media/image828.png"/><Relationship Id="rId12" Type="http://schemas.openxmlformats.org/officeDocument/2006/relationships/image" Target="../media/image8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7.png"/><Relationship Id="rId11" Type="http://schemas.openxmlformats.org/officeDocument/2006/relationships/image" Target="../media/image829.png"/><Relationship Id="rId5" Type="http://schemas.openxmlformats.org/officeDocument/2006/relationships/image" Target="../media/image826.png"/><Relationship Id="rId15" Type="http://schemas.openxmlformats.org/officeDocument/2006/relationships/image" Target="../media/image833.png"/><Relationship Id="rId10" Type="http://schemas.openxmlformats.org/officeDocument/2006/relationships/image" Target="../media/image807.png"/><Relationship Id="rId4" Type="http://schemas.openxmlformats.org/officeDocument/2006/relationships/image" Target="../media/image825.png"/><Relationship Id="rId9" Type="http://schemas.openxmlformats.org/officeDocument/2006/relationships/image" Target="../media/image795.png"/><Relationship Id="rId14" Type="http://schemas.openxmlformats.org/officeDocument/2006/relationships/image" Target="../media/image832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9.png"/><Relationship Id="rId13" Type="http://schemas.openxmlformats.org/officeDocument/2006/relationships/image" Target="../media/image842.png"/><Relationship Id="rId3" Type="http://schemas.openxmlformats.org/officeDocument/2006/relationships/image" Target="../media/image834.png"/><Relationship Id="rId7" Type="http://schemas.openxmlformats.org/officeDocument/2006/relationships/image" Target="../media/image838.png"/><Relationship Id="rId12" Type="http://schemas.openxmlformats.org/officeDocument/2006/relationships/image" Target="../media/image8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7.png"/><Relationship Id="rId11" Type="http://schemas.openxmlformats.org/officeDocument/2006/relationships/image" Target="../media/image819.png"/><Relationship Id="rId5" Type="http://schemas.openxmlformats.org/officeDocument/2006/relationships/image" Target="../media/image836.png"/><Relationship Id="rId15" Type="http://schemas.openxmlformats.org/officeDocument/2006/relationships/image" Target="../media/image833.png"/><Relationship Id="rId10" Type="http://schemas.openxmlformats.org/officeDocument/2006/relationships/image" Target="../media/image818.png"/><Relationship Id="rId4" Type="http://schemas.openxmlformats.org/officeDocument/2006/relationships/image" Target="../media/image835.png"/><Relationship Id="rId9" Type="http://schemas.openxmlformats.org/officeDocument/2006/relationships/image" Target="../media/image840.png"/><Relationship Id="rId14" Type="http://schemas.openxmlformats.org/officeDocument/2006/relationships/image" Target="../media/image832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6.png"/><Relationship Id="rId13" Type="http://schemas.openxmlformats.org/officeDocument/2006/relationships/image" Target="../media/image851.png"/><Relationship Id="rId3" Type="http://schemas.openxmlformats.org/officeDocument/2006/relationships/image" Target="../media/image836.png"/><Relationship Id="rId7" Type="http://schemas.openxmlformats.org/officeDocument/2006/relationships/image" Target="../media/image840.png"/><Relationship Id="rId12" Type="http://schemas.openxmlformats.org/officeDocument/2006/relationships/image" Target="../media/image850.png"/><Relationship Id="rId2" Type="http://schemas.openxmlformats.org/officeDocument/2006/relationships/image" Target="../media/image22.png"/><Relationship Id="rId16" Type="http://schemas.openxmlformats.org/officeDocument/2006/relationships/image" Target="../media/image8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5.png"/><Relationship Id="rId11" Type="http://schemas.openxmlformats.org/officeDocument/2006/relationships/image" Target="../media/image849.png"/><Relationship Id="rId5" Type="http://schemas.openxmlformats.org/officeDocument/2006/relationships/image" Target="../media/image844.png"/><Relationship Id="rId15" Type="http://schemas.openxmlformats.org/officeDocument/2006/relationships/image" Target="../media/image853.png"/><Relationship Id="rId10" Type="http://schemas.openxmlformats.org/officeDocument/2006/relationships/image" Target="../media/image848.png"/><Relationship Id="rId4" Type="http://schemas.openxmlformats.org/officeDocument/2006/relationships/image" Target="../media/image843.png"/><Relationship Id="rId9" Type="http://schemas.openxmlformats.org/officeDocument/2006/relationships/image" Target="../media/image847.png"/><Relationship Id="rId14" Type="http://schemas.openxmlformats.org/officeDocument/2006/relationships/image" Target="../media/image852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5.png"/><Relationship Id="rId18" Type="http://schemas.openxmlformats.org/officeDocument/2006/relationships/image" Target="../media/image325.png"/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12" Type="http://schemas.openxmlformats.org/officeDocument/2006/relationships/image" Target="../media/image323.png"/><Relationship Id="rId17" Type="http://schemas.openxmlformats.org/officeDocument/2006/relationships/image" Target="../media/image855.png"/><Relationship Id="rId2" Type="http://schemas.openxmlformats.org/officeDocument/2006/relationships/image" Target="../media/image7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7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96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74.png"/><Relationship Id="rId7" Type="http://schemas.openxmlformats.org/officeDocument/2006/relationships/image" Target="../media/image859.png"/><Relationship Id="rId12" Type="http://schemas.openxmlformats.org/officeDocument/2006/relationships/image" Target="../media/image8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8.png"/><Relationship Id="rId11" Type="http://schemas.openxmlformats.org/officeDocument/2006/relationships/image" Target="../media/image863.png"/><Relationship Id="rId5" Type="http://schemas.openxmlformats.org/officeDocument/2006/relationships/image" Target="../media/image857.png"/><Relationship Id="rId10" Type="http://schemas.openxmlformats.org/officeDocument/2006/relationships/image" Target="../media/image862.png"/><Relationship Id="rId4" Type="http://schemas.openxmlformats.org/officeDocument/2006/relationships/image" Target="../media/image856.png"/><Relationship Id="rId9" Type="http://schemas.openxmlformats.org/officeDocument/2006/relationships/image" Target="../media/image86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6.png"/><Relationship Id="rId2" Type="http://schemas.openxmlformats.org/officeDocument/2006/relationships/image" Target="../media/image8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8.png"/><Relationship Id="rId4" Type="http://schemas.openxmlformats.org/officeDocument/2006/relationships/image" Target="../media/image867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4.png"/><Relationship Id="rId3" Type="http://schemas.openxmlformats.org/officeDocument/2006/relationships/image" Target="../media/image869.png"/><Relationship Id="rId7" Type="http://schemas.openxmlformats.org/officeDocument/2006/relationships/image" Target="../media/image8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2.png"/><Relationship Id="rId5" Type="http://schemas.openxmlformats.org/officeDocument/2006/relationships/image" Target="../media/image871.png"/><Relationship Id="rId10" Type="http://schemas.openxmlformats.org/officeDocument/2006/relationships/image" Target="../media/image876.png"/><Relationship Id="rId4" Type="http://schemas.openxmlformats.org/officeDocument/2006/relationships/image" Target="../media/image870.png"/><Relationship Id="rId9" Type="http://schemas.openxmlformats.org/officeDocument/2006/relationships/image" Target="../media/image875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8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9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9.png"/><Relationship Id="rId7" Type="http://schemas.openxmlformats.org/officeDocument/2006/relationships/image" Target="../media/image88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2.png"/><Relationship Id="rId5" Type="http://schemas.openxmlformats.org/officeDocument/2006/relationships/image" Target="../media/image881.png"/><Relationship Id="rId4" Type="http://schemas.openxmlformats.org/officeDocument/2006/relationships/image" Target="../media/image880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4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5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6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7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8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3.png"/><Relationship Id="rId3" Type="http://schemas.openxmlformats.org/officeDocument/2006/relationships/image" Target="../media/image74.png"/><Relationship Id="rId7" Type="http://schemas.openxmlformats.org/officeDocument/2006/relationships/image" Target="../media/image89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1.png"/><Relationship Id="rId5" Type="http://schemas.openxmlformats.org/officeDocument/2006/relationships/image" Target="../media/image890.png"/><Relationship Id="rId10" Type="http://schemas.openxmlformats.org/officeDocument/2006/relationships/image" Target="../media/image895.png"/><Relationship Id="rId4" Type="http://schemas.openxmlformats.org/officeDocument/2006/relationships/image" Target="../media/image889.png"/><Relationship Id="rId9" Type="http://schemas.openxmlformats.org/officeDocument/2006/relationships/image" Target="../media/image894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7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8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9.png"/><Relationship Id="rId5" Type="http://schemas.openxmlformats.org/officeDocument/2006/relationships/image" Target="../media/image903.png"/><Relationship Id="rId4" Type="http://schemas.openxmlformats.org/officeDocument/2006/relationships/image" Target="../media/image90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9.png"/><Relationship Id="rId5" Type="http://schemas.openxmlformats.org/officeDocument/2006/relationships/image" Target="../media/image906.png"/><Relationship Id="rId4" Type="http://schemas.openxmlformats.org/officeDocument/2006/relationships/image" Target="../media/image90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8.png"/><Relationship Id="rId2" Type="http://schemas.openxmlformats.org/officeDocument/2006/relationships/image" Target="../media/image9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0.png"/><Relationship Id="rId4" Type="http://schemas.openxmlformats.org/officeDocument/2006/relationships/image" Target="../media/image909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5.png"/><Relationship Id="rId3" Type="http://schemas.openxmlformats.org/officeDocument/2006/relationships/image" Target="../media/image74.png"/><Relationship Id="rId7" Type="http://schemas.openxmlformats.org/officeDocument/2006/relationships/image" Target="../media/image91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3.png"/><Relationship Id="rId5" Type="http://schemas.openxmlformats.org/officeDocument/2006/relationships/image" Target="../media/image912.png"/><Relationship Id="rId10" Type="http://schemas.openxmlformats.org/officeDocument/2006/relationships/image" Target="../media/image917.png"/><Relationship Id="rId4" Type="http://schemas.openxmlformats.org/officeDocument/2006/relationships/image" Target="../media/image911.png"/><Relationship Id="rId9" Type="http://schemas.openxmlformats.org/officeDocument/2006/relationships/image" Target="../media/image916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3.png"/><Relationship Id="rId13" Type="http://schemas.openxmlformats.org/officeDocument/2006/relationships/image" Target="../media/image928.png"/><Relationship Id="rId3" Type="http://schemas.openxmlformats.org/officeDocument/2006/relationships/image" Target="../media/image918.png"/><Relationship Id="rId7" Type="http://schemas.openxmlformats.org/officeDocument/2006/relationships/image" Target="../media/image922.png"/><Relationship Id="rId12" Type="http://schemas.openxmlformats.org/officeDocument/2006/relationships/image" Target="../media/image9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1.png"/><Relationship Id="rId11" Type="http://schemas.openxmlformats.org/officeDocument/2006/relationships/image" Target="../media/image926.png"/><Relationship Id="rId5" Type="http://schemas.openxmlformats.org/officeDocument/2006/relationships/image" Target="../media/image920.png"/><Relationship Id="rId10" Type="http://schemas.openxmlformats.org/officeDocument/2006/relationships/image" Target="../media/image925.png"/><Relationship Id="rId4" Type="http://schemas.openxmlformats.org/officeDocument/2006/relationships/image" Target="../media/image919.png"/><Relationship Id="rId9" Type="http://schemas.openxmlformats.org/officeDocument/2006/relationships/image" Target="../media/image924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9.png"/><Relationship Id="rId7" Type="http://schemas.openxmlformats.org/officeDocument/2006/relationships/image" Target="../media/image9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2.png"/><Relationship Id="rId5" Type="http://schemas.openxmlformats.org/officeDocument/2006/relationships/image" Target="../media/image931.png"/><Relationship Id="rId4" Type="http://schemas.openxmlformats.org/officeDocument/2006/relationships/image" Target="../media/image9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7.png"/><Relationship Id="rId3" Type="http://schemas.openxmlformats.org/officeDocument/2006/relationships/image" Target="../media/image933.png"/><Relationship Id="rId7" Type="http://schemas.openxmlformats.org/officeDocument/2006/relationships/image" Target="../media/image926.png"/><Relationship Id="rId12" Type="http://schemas.openxmlformats.org/officeDocument/2006/relationships/image" Target="../media/image9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6.png"/><Relationship Id="rId11" Type="http://schemas.openxmlformats.org/officeDocument/2006/relationships/image" Target="../media/image940.png"/><Relationship Id="rId5" Type="http://schemas.openxmlformats.org/officeDocument/2006/relationships/image" Target="../media/image935.png"/><Relationship Id="rId10" Type="http://schemas.openxmlformats.org/officeDocument/2006/relationships/image" Target="../media/image939.png"/><Relationship Id="rId4" Type="http://schemas.openxmlformats.org/officeDocument/2006/relationships/image" Target="../media/image934.png"/><Relationship Id="rId9" Type="http://schemas.openxmlformats.org/officeDocument/2006/relationships/image" Target="../media/image93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0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7.png"/><Relationship Id="rId3" Type="http://schemas.openxmlformats.org/officeDocument/2006/relationships/image" Target="../media/image74.png"/><Relationship Id="rId7" Type="http://schemas.openxmlformats.org/officeDocument/2006/relationships/image" Target="../media/image94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5.png"/><Relationship Id="rId5" Type="http://schemas.openxmlformats.org/officeDocument/2006/relationships/image" Target="../media/image944.png"/><Relationship Id="rId4" Type="http://schemas.openxmlformats.org/officeDocument/2006/relationships/image" Target="../media/image943.png"/><Relationship Id="rId9" Type="http://schemas.openxmlformats.org/officeDocument/2006/relationships/image" Target="../media/image948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4.png"/><Relationship Id="rId3" Type="http://schemas.openxmlformats.org/officeDocument/2006/relationships/image" Target="../media/image949.png"/><Relationship Id="rId7" Type="http://schemas.openxmlformats.org/officeDocument/2006/relationships/image" Target="../media/image9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2.png"/><Relationship Id="rId5" Type="http://schemas.openxmlformats.org/officeDocument/2006/relationships/image" Target="../media/image951.png"/><Relationship Id="rId4" Type="http://schemas.openxmlformats.org/officeDocument/2006/relationships/image" Target="../media/image950.png"/><Relationship Id="rId9" Type="http://schemas.openxmlformats.org/officeDocument/2006/relationships/image" Target="../media/image95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6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2.png"/><Relationship Id="rId3" Type="http://schemas.openxmlformats.org/officeDocument/2006/relationships/image" Target="../media/image957.png"/><Relationship Id="rId7" Type="http://schemas.openxmlformats.org/officeDocument/2006/relationships/image" Target="../media/image9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0.png"/><Relationship Id="rId5" Type="http://schemas.openxmlformats.org/officeDocument/2006/relationships/image" Target="../media/image959.png"/><Relationship Id="rId4" Type="http://schemas.openxmlformats.org/officeDocument/2006/relationships/image" Target="../media/image958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8.png"/><Relationship Id="rId3" Type="http://schemas.openxmlformats.org/officeDocument/2006/relationships/image" Target="../media/image963.png"/><Relationship Id="rId7" Type="http://schemas.openxmlformats.org/officeDocument/2006/relationships/image" Target="../media/image9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6.png"/><Relationship Id="rId5" Type="http://schemas.openxmlformats.org/officeDocument/2006/relationships/image" Target="../media/image965.png"/><Relationship Id="rId4" Type="http://schemas.openxmlformats.org/officeDocument/2006/relationships/image" Target="../media/image964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9.png"/><Relationship Id="rId4" Type="http://schemas.openxmlformats.org/officeDocument/2006/relationships/image" Target="../media/image9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2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3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4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13" Type="http://schemas.openxmlformats.org/officeDocument/2006/relationships/image" Target="../media/image985.png"/><Relationship Id="rId18" Type="http://schemas.openxmlformats.org/officeDocument/2006/relationships/image" Target="../media/image990.png"/><Relationship Id="rId3" Type="http://schemas.openxmlformats.org/officeDocument/2006/relationships/image" Target="../media/image975.png"/><Relationship Id="rId7" Type="http://schemas.openxmlformats.org/officeDocument/2006/relationships/image" Target="../media/image979.png"/><Relationship Id="rId12" Type="http://schemas.openxmlformats.org/officeDocument/2006/relationships/image" Target="../media/image984.png"/><Relationship Id="rId17" Type="http://schemas.openxmlformats.org/officeDocument/2006/relationships/image" Target="../media/image989.png"/><Relationship Id="rId2" Type="http://schemas.openxmlformats.org/officeDocument/2006/relationships/image" Target="../media/image22.png"/><Relationship Id="rId16" Type="http://schemas.openxmlformats.org/officeDocument/2006/relationships/image" Target="../media/image9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8.png"/><Relationship Id="rId11" Type="http://schemas.openxmlformats.org/officeDocument/2006/relationships/image" Target="../media/image983.png"/><Relationship Id="rId5" Type="http://schemas.openxmlformats.org/officeDocument/2006/relationships/image" Target="../media/image977.png"/><Relationship Id="rId15" Type="http://schemas.openxmlformats.org/officeDocument/2006/relationships/image" Target="../media/image987.png"/><Relationship Id="rId10" Type="http://schemas.openxmlformats.org/officeDocument/2006/relationships/image" Target="../media/image982.png"/><Relationship Id="rId4" Type="http://schemas.openxmlformats.org/officeDocument/2006/relationships/image" Target="../media/image976.png"/><Relationship Id="rId9" Type="http://schemas.openxmlformats.org/officeDocument/2006/relationships/image" Target="../media/image981.png"/><Relationship Id="rId14" Type="http://schemas.openxmlformats.org/officeDocument/2006/relationships/image" Target="../media/image986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6.png"/><Relationship Id="rId13" Type="http://schemas.openxmlformats.org/officeDocument/2006/relationships/image" Target="../media/image1001.png"/><Relationship Id="rId18" Type="http://schemas.openxmlformats.org/officeDocument/2006/relationships/image" Target="../media/image1006.png"/><Relationship Id="rId26" Type="http://schemas.openxmlformats.org/officeDocument/2006/relationships/image" Target="../media/image1013.png"/><Relationship Id="rId3" Type="http://schemas.openxmlformats.org/officeDocument/2006/relationships/image" Target="../media/image991.png"/><Relationship Id="rId21" Type="http://schemas.openxmlformats.org/officeDocument/2006/relationships/image" Target="../media/image1009.png"/><Relationship Id="rId7" Type="http://schemas.openxmlformats.org/officeDocument/2006/relationships/image" Target="../media/image995.png"/><Relationship Id="rId12" Type="http://schemas.openxmlformats.org/officeDocument/2006/relationships/image" Target="../media/image1000.png"/><Relationship Id="rId17" Type="http://schemas.openxmlformats.org/officeDocument/2006/relationships/image" Target="../media/image1005.png"/><Relationship Id="rId25" Type="http://schemas.openxmlformats.org/officeDocument/2006/relationships/image" Target="../media/image1012.png"/><Relationship Id="rId2" Type="http://schemas.openxmlformats.org/officeDocument/2006/relationships/image" Target="../media/image22.png"/><Relationship Id="rId16" Type="http://schemas.openxmlformats.org/officeDocument/2006/relationships/image" Target="../media/image1004.png"/><Relationship Id="rId20" Type="http://schemas.openxmlformats.org/officeDocument/2006/relationships/image" Target="../media/image1008.png"/><Relationship Id="rId29" Type="http://schemas.openxmlformats.org/officeDocument/2006/relationships/image" Target="../media/image10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4.png"/><Relationship Id="rId11" Type="http://schemas.openxmlformats.org/officeDocument/2006/relationships/image" Target="../media/image999.png"/><Relationship Id="rId24" Type="http://schemas.openxmlformats.org/officeDocument/2006/relationships/image" Target="../media/image979.png"/><Relationship Id="rId5" Type="http://schemas.openxmlformats.org/officeDocument/2006/relationships/image" Target="../media/image993.png"/><Relationship Id="rId15" Type="http://schemas.openxmlformats.org/officeDocument/2006/relationships/image" Target="../media/image1003.png"/><Relationship Id="rId23" Type="http://schemas.openxmlformats.org/officeDocument/2006/relationships/image" Target="../media/image1011.png"/><Relationship Id="rId28" Type="http://schemas.openxmlformats.org/officeDocument/2006/relationships/image" Target="../media/image1015.png"/><Relationship Id="rId10" Type="http://schemas.openxmlformats.org/officeDocument/2006/relationships/image" Target="../media/image998.png"/><Relationship Id="rId19" Type="http://schemas.openxmlformats.org/officeDocument/2006/relationships/image" Target="../media/image1007.png"/><Relationship Id="rId4" Type="http://schemas.openxmlformats.org/officeDocument/2006/relationships/image" Target="../media/image992.png"/><Relationship Id="rId9" Type="http://schemas.openxmlformats.org/officeDocument/2006/relationships/image" Target="../media/image997.png"/><Relationship Id="rId14" Type="http://schemas.openxmlformats.org/officeDocument/2006/relationships/image" Target="../media/image1002.png"/><Relationship Id="rId22" Type="http://schemas.openxmlformats.org/officeDocument/2006/relationships/image" Target="../media/image1010.png"/><Relationship Id="rId27" Type="http://schemas.openxmlformats.org/officeDocument/2006/relationships/image" Target="../media/image1014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2.png"/><Relationship Id="rId13" Type="http://schemas.openxmlformats.org/officeDocument/2006/relationships/image" Target="../media/image1025.png"/><Relationship Id="rId3" Type="http://schemas.openxmlformats.org/officeDocument/2006/relationships/image" Target="../media/image1017.png"/><Relationship Id="rId7" Type="http://schemas.openxmlformats.org/officeDocument/2006/relationships/image" Target="../media/image1021.png"/><Relationship Id="rId12" Type="http://schemas.openxmlformats.org/officeDocument/2006/relationships/image" Target="../media/image10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0.png"/><Relationship Id="rId11" Type="http://schemas.openxmlformats.org/officeDocument/2006/relationships/image" Target="../media/image1004.png"/><Relationship Id="rId5" Type="http://schemas.openxmlformats.org/officeDocument/2006/relationships/image" Target="../media/image1019.png"/><Relationship Id="rId10" Type="http://schemas.openxmlformats.org/officeDocument/2006/relationships/image" Target="../media/image982.png"/><Relationship Id="rId4" Type="http://schemas.openxmlformats.org/officeDocument/2006/relationships/image" Target="../media/image1018.png"/><Relationship Id="rId9" Type="http://schemas.openxmlformats.org/officeDocument/2006/relationships/image" Target="../media/image102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6.png"/><Relationship Id="rId7" Type="http://schemas.openxmlformats.org/officeDocument/2006/relationships/image" Target="../media/image10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9.png"/><Relationship Id="rId5" Type="http://schemas.openxmlformats.org/officeDocument/2006/relationships/image" Target="../media/image1028.png"/><Relationship Id="rId4" Type="http://schemas.openxmlformats.org/officeDocument/2006/relationships/image" Target="../media/image102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8.png"/><Relationship Id="rId4" Type="http://schemas.openxmlformats.org/officeDocument/2006/relationships/image" Target="../media/image10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1.png"/><Relationship Id="rId4" Type="http://schemas.openxmlformats.org/officeDocument/2006/relationships/image" Target="../media/image964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3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4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5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6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2.png"/><Relationship Id="rId13" Type="http://schemas.openxmlformats.org/officeDocument/2006/relationships/image" Target="../media/image1047.png"/><Relationship Id="rId3" Type="http://schemas.openxmlformats.org/officeDocument/2006/relationships/image" Target="../media/image1037.png"/><Relationship Id="rId7" Type="http://schemas.openxmlformats.org/officeDocument/2006/relationships/image" Target="../media/image1041.png"/><Relationship Id="rId12" Type="http://schemas.openxmlformats.org/officeDocument/2006/relationships/image" Target="../media/image10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0.png"/><Relationship Id="rId11" Type="http://schemas.openxmlformats.org/officeDocument/2006/relationships/image" Target="../media/image1045.png"/><Relationship Id="rId5" Type="http://schemas.openxmlformats.org/officeDocument/2006/relationships/image" Target="../media/image1039.png"/><Relationship Id="rId15" Type="http://schemas.openxmlformats.org/officeDocument/2006/relationships/image" Target="../media/image1049.png"/><Relationship Id="rId10" Type="http://schemas.openxmlformats.org/officeDocument/2006/relationships/image" Target="../media/image1044.png"/><Relationship Id="rId4" Type="http://schemas.openxmlformats.org/officeDocument/2006/relationships/image" Target="../media/image1038.png"/><Relationship Id="rId9" Type="http://schemas.openxmlformats.org/officeDocument/2006/relationships/image" Target="../media/image1043.png"/><Relationship Id="rId14" Type="http://schemas.openxmlformats.org/officeDocument/2006/relationships/image" Target="../media/image1048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3.png"/><Relationship Id="rId3" Type="http://schemas.openxmlformats.org/officeDocument/2006/relationships/image" Target="../media/image963.png"/><Relationship Id="rId7" Type="http://schemas.openxmlformats.org/officeDocument/2006/relationships/image" Target="../media/image1052.png"/><Relationship Id="rId12" Type="http://schemas.openxmlformats.org/officeDocument/2006/relationships/image" Target="../media/image10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1.png"/><Relationship Id="rId11" Type="http://schemas.openxmlformats.org/officeDocument/2006/relationships/image" Target="../media/image1056.png"/><Relationship Id="rId5" Type="http://schemas.openxmlformats.org/officeDocument/2006/relationships/image" Target="../media/image1050.png"/><Relationship Id="rId10" Type="http://schemas.openxmlformats.org/officeDocument/2006/relationships/image" Target="../media/image1055.png"/><Relationship Id="rId4" Type="http://schemas.openxmlformats.org/officeDocument/2006/relationships/image" Target="../media/image964.png"/><Relationship Id="rId9" Type="http://schemas.openxmlformats.org/officeDocument/2006/relationships/image" Target="../media/image1054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1.png"/><Relationship Id="rId13" Type="http://schemas.openxmlformats.org/officeDocument/2006/relationships/image" Target="../media/image1066.png"/><Relationship Id="rId3" Type="http://schemas.openxmlformats.org/officeDocument/2006/relationships/image" Target="../media/image963.png"/><Relationship Id="rId7" Type="http://schemas.openxmlformats.org/officeDocument/2006/relationships/image" Target="../media/image1060.png"/><Relationship Id="rId12" Type="http://schemas.openxmlformats.org/officeDocument/2006/relationships/image" Target="../media/image106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9.png"/><Relationship Id="rId11" Type="http://schemas.openxmlformats.org/officeDocument/2006/relationships/image" Target="../media/image1064.png"/><Relationship Id="rId5" Type="http://schemas.openxmlformats.org/officeDocument/2006/relationships/image" Target="../media/image1058.png"/><Relationship Id="rId10" Type="http://schemas.openxmlformats.org/officeDocument/2006/relationships/image" Target="../media/image1063.png"/><Relationship Id="rId4" Type="http://schemas.openxmlformats.org/officeDocument/2006/relationships/image" Target="../media/image964.png"/><Relationship Id="rId9" Type="http://schemas.openxmlformats.org/officeDocument/2006/relationships/image" Target="../media/image106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7.png"/><Relationship Id="rId4" Type="http://schemas.openxmlformats.org/officeDocument/2006/relationships/image" Target="../media/image9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1.png"/><Relationship Id="rId3" Type="http://schemas.openxmlformats.org/officeDocument/2006/relationships/image" Target="../media/image963.png"/><Relationship Id="rId7" Type="http://schemas.openxmlformats.org/officeDocument/2006/relationships/image" Target="../media/image10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9.png"/><Relationship Id="rId11" Type="http://schemas.openxmlformats.org/officeDocument/2006/relationships/image" Target="../media/image1074.png"/><Relationship Id="rId5" Type="http://schemas.openxmlformats.org/officeDocument/2006/relationships/image" Target="../media/image1068.png"/><Relationship Id="rId10" Type="http://schemas.openxmlformats.org/officeDocument/2006/relationships/image" Target="../media/image1073.png"/><Relationship Id="rId4" Type="http://schemas.openxmlformats.org/officeDocument/2006/relationships/image" Target="../media/image964.png"/><Relationship Id="rId9" Type="http://schemas.openxmlformats.org/officeDocument/2006/relationships/image" Target="../media/image107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8.png"/><Relationship Id="rId3" Type="http://schemas.openxmlformats.org/officeDocument/2006/relationships/image" Target="../media/image963.png"/><Relationship Id="rId7" Type="http://schemas.openxmlformats.org/officeDocument/2006/relationships/image" Target="../media/image9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6.png"/><Relationship Id="rId5" Type="http://schemas.openxmlformats.org/officeDocument/2006/relationships/image" Target="../media/image965.png"/><Relationship Id="rId4" Type="http://schemas.openxmlformats.org/officeDocument/2006/relationships/image" Target="../media/image964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7" Type="http://schemas.openxmlformats.org/officeDocument/2006/relationships/image" Target="../media/image107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6.png"/><Relationship Id="rId5" Type="http://schemas.openxmlformats.org/officeDocument/2006/relationships/image" Target="../media/image1075.png"/><Relationship Id="rId4" Type="http://schemas.openxmlformats.org/officeDocument/2006/relationships/image" Target="../media/image964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1.png"/><Relationship Id="rId3" Type="http://schemas.openxmlformats.org/officeDocument/2006/relationships/image" Target="../media/image963.png"/><Relationship Id="rId7" Type="http://schemas.openxmlformats.org/officeDocument/2006/relationships/image" Target="../media/image10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9.png"/><Relationship Id="rId11" Type="http://schemas.openxmlformats.org/officeDocument/2006/relationships/image" Target="../media/image1084.png"/><Relationship Id="rId5" Type="http://schemas.openxmlformats.org/officeDocument/2006/relationships/image" Target="../media/image1078.png"/><Relationship Id="rId10" Type="http://schemas.openxmlformats.org/officeDocument/2006/relationships/image" Target="../media/image1083.png"/><Relationship Id="rId4" Type="http://schemas.openxmlformats.org/officeDocument/2006/relationships/image" Target="../media/image964.png"/><Relationship Id="rId9" Type="http://schemas.openxmlformats.org/officeDocument/2006/relationships/image" Target="../media/image108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9.png"/><Relationship Id="rId4" Type="http://schemas.openxmlformats.org/officeDocument/2006/relationships/image" Target="../media/image964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8.png"/><Relationship Id="rId3" Type="http://schemas.openxmlformats.org/officeDocument/2006/relationships/image" Target="../media/image963.png"/><Relationship Id="rId7" Type="http://schemas.openxmlformats.org/officeDocument/2006/relationships/image" Target="../media/image108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6.png"/><Relationship Id="rId5" Type="http://schemas.openxmlformats.org/officeDocument/2006/relationships/image" Target="../media/image1085.png"/><Relationship Id="rId4" Type="http://schemas.openxmlformats.org/officeDocument/2006/relationships/image" Target="../media/image964.png"/><Relationship Id="rId9" Type="http://schemas.openxmlformats.org/officeDocument/2006/relationships/image" Target="../media/image1089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0.png"/><Relationship Id="rId4" Type="http://schemas.openxmlformats.org/officeDocument/2006/relationships/image" Target="../media/image964.pn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2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2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3.pn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4.pn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3.png"/><Relationship Id="rId4" Type="http://schemas.openxmlformats.org/officeDocument/2006/relationships/image" Target="../media/image964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7.png"/><Relationship Id="rId3" Type="http://schemas.openxmlformats.org/officeDocument/2006/relationships/image" Target="../media/image963.png"/><Relationship Id="rId7" Type="http://schemas.openxmlformats.org/officeDocument/2006/relationships/image" Target="../media/image109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5.png"/><Relationship Id="rId5" Type="http://schemas.openxmlformats.org/officeDocument/2006/relationships/image" Target="../media/image1094.png"/><Relationship Id="rId4" Type="http://schemas.openxmlformats.org/officeDocument/2006/relationships/image" Target="../media/image964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9.png"/><Relationship Id="rId5" Type="http://schemas.openxmlformats.org/officeDocument/2006/relationships/image" Target="../media/image1098.png"/><Relationship Id="rId4" Type="http://schemas.openxmlformats.org/officeDocument/2006/relationships/image" Target="../media/image964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7" Type="http://schemas.openxmlformats.org/officeDocument/2006/relationships/image" Target="../media/image110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1.png"/><Relationship Id="rId5" Type="http://schemas.openxmlformats.org/officeDocument/2006/relationships/image" Target="../media/image1100.png"/><Relationship Id="rId4" Type="http://schemas.openxmlformats.org/officeDocument/2006/relationships/image" Target="../media/image964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5.png"/><Relationship Id="rId4" Type="http://schemas.openxmlformats.org/officeDocument/2006/relationships/image" Target="../media/image1104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4.png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6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2.png"/><Relationship Id="rId3" Type="http://schemas.openxmlformats.org/officeDocument/2006/relationships/image" Target="../media/image957.png"/><Relationship Id="rId7" Type="http://schemas.openxmlformats.org/officeDocument/2006/relationships/image" Target="../media/image9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0.png"/><Relationship Id="rId5" Type="http://schemas.openxmlformats.org/officeDocument/2006/relationships/image" Target="../media/image959.png"/><Relationship Id="rId4" Type="http://schemas.openxmlformats.org/officeDocument/2006/relationships/image" Target="../media/image958.png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7.pn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8.pn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9.pn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2.pn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26" Type="http://schemas.openxmlformats.org/officeDocument/2006/relationships/image" Target="../media/image157.png"/><Relationship Id="rId21" Type="http://schemas.openxmlformats.org/officeDocument/2006/relationships/image" Target="../media/image152.png"/><Relationship Id="rId34" Type="http://schemas.openxmlformats.org/officeDocument/2006/relationships/image" Target="../media/image165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png"/><Relationship Id="rId33" Type="http://schemas.openxmlformats.org/officeDocument/2006/relationships/image" Target="../media/image164.png"/><Relationship Id="rId2" Type="http://schemas.openxmlformats.org/officeDocument/2006/relationships/image" Target="../media/image22.png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29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32" Type="http://schemas.openxmlformats.org/officeDocument/2006/relationships/image" Target="../media/image163.png"/><Relationship Id="rId37" Type="http://schemas.openxmlformats.org/officeDocument/2006/relationships/image" Target="../media/image168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28" Type="http://schemas.openxmlformats.org/officeDocument/2006/relationships/image" Target="../media/image159.png"/><Relationship Id="rId36" Type="http://schemas.openxmlformats.org/officeDocument/2006/relationships/image" Target="../media/image167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31" Type="http://schemas.openxmlformats.org/officeDocument/2006/relationships/image" Target="../media/image162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Relationship Id="rId27" Type="http://schemas.openxmlformats.org/officeDocument/2006/relationships/image" Target="../media/image158.png"/><Relationship Id="rId30" Type="http://schemas.openxmlformats.org/officeDocument/2006/relationships/image" Target="../media/image161.png"/><Relationship Id="rId35" Type="http://schemas.openxmlformats.org/officeDocument/2006/relationships/image" Target="../media/image166.png"/><Relationship Id="rId8" Type="http://schemas.openxmlformats.org/officeDocument/2006/relationships/image" Target="../media/image139.png"/><Relationship Id="rId3" Type="http://schemas.openxmlformats.org/officeDocument/2006/relationships/image" Target="../media/image134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5.pn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6.pn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7.pn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8.pn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0.png"/><Relationship Id="rId4" Type="http://schemas.openxmlformats.org/officeDocument/2006/relationships/image" Target="../media/image11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3.png"/><Relationship Id="rId7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26" Type="http://schemas.openxmlformats.org/officeDocument/2006/relationships/image" Target="../media/image201.png"/><Relationship Id="rId3" Type="http://schemas.openxmlformats.org/officeDocument/2006/relationships/image" Target="../media/image178.png"/><Relationship Id="rId21" Type="http://schemas.openxmlformats.org/officeDocument/2006/relationships/image" Target="../media/image196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5" Type="http://schemas.openxmlformats.org/officeDocument/2006/relationships/image" Target="../media/image200.png"/><Relationship Id="rId2" Type="http://schemas.openxmlformats.org/officeDocument/2006/relationships/image" Target="../media/image22.png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24" Type="http://schemas.openxmlformats.org/officeDocument/2006/relationships/image" Target="../media/image199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209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image" Target="../media/image9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8.png"/><Relationship Id="rId10" Type="http://schemas.openxmlformats.org/officeDocument/2006/relationships/image" Target="../media/image225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18" Type="http://schemas.openxmlformats.org/officeDocument/2006/relationships/image" Target="../media/image243.png"/><Relationship Id="rId3" Type="http://schemas.openxmlformats.org/officeDocument/2006/relationships/image" Target="../media/image228.png"/><Relationship Id="rId21" Type="http://schemas.openxmlformats.org/officeDocument/2006/relationships/image" Target="../media/image246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17" Type="http://schemas.openxmlformats.org/officeDocument/2006/relationships/image" Target="../media/image242.png"/><Relationship Id="rId2" Type="http://schemas.openxmlformats.org/officeDocument/2006/relationships/image" Target="../media/image22.png"/><Relationship Id="rId16" Type="http://schemas.openxmlformats.org/officeDocument/2006/relationships/image" Target="../media/image241.png"/><Relationship Id="rId20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19" Type="http://schemas.openxmlformats.org/officeDocument/2006/relationships/image" Target="../media/image244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Relationship Id="rId22" Type="http://schemas.openxmlformats.org/officeDocument/2006/relationships/image" Target="../media/image247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1.png"/><Relationship Id="rId21" Type="http://schemas.openxmlformats.org/officeDocument/2006/relationships/image" Target="../media/image266.png"/><Relationship Id="rId34" Type="http://schemas.openxmlformats.org/officeDocument/2006/relationships/image" Target="../media/image279.png"/><Relationship Id="rId42" Type="http://schemas.openxmlformats.org/officeDocument/2006/relationships/image" Target="../media/image287.png"/><Relationship Id="rId47" Type="http://schemas.openxmlformats.org/officeDocument/2006/relationships/image" Target="../media/image292.png"/><Relationship Id="rId50" Type="http://schemas.openxmlformats.org/officeDocument/2006/relationships/image" Target="../media/image295.png"/><Relationship Id="rId55" Type="http://schemas.openxmlformats.org/officeDocument/2006/relationships/image" Target="../media/image300.png"/><Relationship Id="rId63" Type="http://schemas.openxmlformats.org/officeDocument/2006/relationships/image" Target="../media/image308.png"/><Relationship Id="rId7" Type="http://schemas.openxmlformats.org/officeDocument/2006/relationships/image" Target="../media/image252.png"/><Relationship Id="rId2" Type="http://schemas.openxmlformats.org/officeDocument/2006/relationships/image" Target="../media/image22.png"/><Relationship Id="rId16" Type="http://schemas.openxmlformats.org/officeDocument/2006/relationships/image" Target="../media/image261.png"/><Relationship Id="rId29" Type="http://schemas.openxmlformats.org/officeDocument/2006/relationships/image" Target="../media/image274.png"/><Relationship Id="rId11" Type="http://schemas.openxmlformats.org/officeDocument/2006/relationships/image" Target="../media/image256.png"/><Relationship Id="rId24" Type="http://schemas.openxmlformats.org/officeDocument/2006/relationships/image" Target="../media/image269.png"/><Relationship Id="rId32" Type="http://schemas.openxmlformats.org/officeDocument/2006/relationships/image" Target="../media/image277.png"/><Relationship Id="rId37" Type="http://schemas.openxmlformats.org/officeDocument/2006/relationships/image" Target="../media/image282.png"/><Relationship Id="rId40" Type="http://schemas.openxmlformats.org/officeDocument/2006/relationships/image" Target="../media/image285.png"/><Relationship Id="rId45" Type="http://schemas.openxmlformats.org/officeDocument/2006/relationships/image" Target="../media/image290.png"/><Relationship Id="rId53" Type="http://schemas.openxmlformats.org/officeDocument/2006/relationships/image" Target="../media/image298.png"/><Relationship Id="rId58" Type="http://schemas.openxmlformats.org/officeDocument/2006/relationships/image" Target="../media/image303.png"/><Relationship Id="rId5" Type="http://schemas.openxmlformats.org/officeDocument/2006/relationships/image" Target="../media/image250.png"/><Relationship Id="rId61" Type="http://schemas.openxmlformats.org/officeDocument/2006/relationships/image" Target="../media/image306.png"/><Relationship Id="rId19" Type="http://schemas.openxmlformats.org/officeDocument/2006/relationships/image" Target="../media/image264.png"/><Relationship Id="rId14" Type="http://schemas.openxmlformats.org/officeDocument/2006/relationships/image" Target="../media/image259.png"/><Relationship Id="rId22" Type="http://schemas.openxmlformats.org/officeDocument/2006/relationships/image" Target="../media/image267.png"/><Relationship Id="rId27" Type="http://schemas.openxmlformats.org/officeDocument/2006/relationships/image" Target="../media/image272.png"/><Relationship Id="rId30" Type="http://schemas.openxmlformats.org/officeDocument/2006/relationships/image" Target="../media/image275.png"/><Relationship Id="rId35" Type="http://schemas.openxmlformats.org/officeDocument/2006/relationships/image" Target="../media/image280.png"/><Relationship Id="rId43" Type="http://schemas.openxmlformats.org/officeDocument/2006/relationships/image" Target="../media/image288.png"/><Relationship Id="rId48" Type="http://schemas.openxmlformats.org/officeDocument/2006/relationships/image" Target="../media/image293.png"/><Relationship Id="rId56" Type="http://schemas.openxmlformats.org/officeDocument/2006/relationships/image" Target="../media/image301.png"/><Relationship Id="rId64" Type="http://schemas.openxmlformats.org/officeDocument/2006/relationships/image" Target="../media/image309.png"/><Relationship Id="rId8" Type="http://schemas.openxmlformats.org/officeDocument/2006/relationships/image" Target="../media/image253.png"/><Relationship Id="rId51" Type="http://schemas.openxmlformats.org/officeDocument/2006/relationships/image" Target="../media/image296.png"/><Relationship Id="rId3" Type="http://schemas.openxmlformats.org/officeDocument/2006/relationships/image" Target="../media/image248.png"/><Relationship Id="rId12" Type="http://schemas.openxmlformats.org/officeDocument/2006/relationships/image" Target="../media/image257.png"/><Relationship Id="rId17" Type="http://schemas.openxmlformats.org/officeDocument/2006/relationships/image" Target="../media/image262.png"/><Relationship Id="rId25" Type="http://schemas.openxmlformats.org/officeDocument/2006/relationships/image" Target="../media/image270.png"/><Relationship Id="rId33" Type="http://schemas.openxmlformats.org/officeDocument/2006/relationships/image" Target="../media/image278.png"/><Relationship Id="rId38" Type="http://schemas.openxmlformats.org/officeDocument/2006/relationships/image" Target="../media/image283.png"/><Relationship Id="rId46" Type="http://schemas.openxmlformats.org/officeDocument/2006/relationships/image" Target="../media/image291.png"/><Relationship Id="rId59" Type="http://schemas.openxmlformats.org/officeDocument/2006/relationships/image" Target="../media/image304.png"/><Relationship Id="rId20" Type="http://schemas.openxmlformats.org/officeDocument/2006/relationships/image" Target="../media/image265.png"/><Relationship Id="rId41" Type="http://schemas.openxmlformats.org/officeDocument/2006/relationships/image" Target="../media/image286.png"/><Relationship Id="rId54" Type="http://schemas.openxmlformats.org/officeDocument/2006/relationships/image" Target="../media/image299.png"/><Relationship Id="rId62" Type="http://schemas.openxmlformats.org/officeDocument/2006/relationships/image" Target="../media/image3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15" Type="http://schemas.openxmlformats.org/officeDocument/2006/relationships/image" Target="../media/image260.png"/><Relationship Id="rId23" Type="http://schemas.openxmlformats.org/officeDocument/2006/relationships/image" Target="../media/image268.png"/><Relationship Id="rId28" Type="http://schemas.openxmlformats.org/officeDocument/2006/relationships/image" Target="../media/image273.png"/><Relationship Id="rId36" Type="http://schemas.openxmlformats.org/officeDocument/2006/relationships/image" Target="../media/image281.png"/><Relationship Id="rId49" Type="http://schemas.openxmlformats.org/officeDocument/2006/relationships/image" Target="../media/image294.png"/><Relationship Id="rId57" Type="http://schemas.openxmlformats.org/officeDocument/2006/relationships/image" Target="../media/image302.png"/><Relationship Id="rId10" Type="http://schemas.openxmlformats.org/officeDocument/2006/relationships/image" Target="../media/image255.png"/><Relationship Id="rId31" Type="http://schemas.openxmlformats.org/officeDocument/2006/relationships/image" Target="../media/image276.png"/><Relationship Id="rId44" Type="http://schemas.openxmlformats.org/officeDocument/2006/relationships/image" Target="../media/image289.png"/><Relationship Id="rId52" Type="http://schemas.openxmlformats.org/officeDocument/2006/relationships/image" Target="../media/image297.png"/><Relationship Id="rId60" Type="http://schemas.openxmlformats.org/officeDocument/2006/relationships/image" Target="../media/image305.png"/><Relationship Id="rId65" Type="http://schemas.openxmlformats.org/officeDocument/2006/relationships/image" Target="../media/image310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3" Type="http://schemas.openxmlformats.org/officeDocument/2006/relationships/image" Target="../media/image258.png"/><Relationship Id="rId18" Type="http://schemas.openxmlformats.org/officeDocument/2006/relationships/image" Target="../media/image263.png"/><Relationship Id="rId39" Type="http://schemas.openxmlformats.org/officeDocument/2006/relationships/image" Target="../media/image2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7.png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5.png"/><Relationship Id="rId18" Type="http://schemas.openxmlformats.org/officeDocument/2006/relationships/image" Target="../media/image325.png"/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12" Type="http://schemas.openxmlformats.org/officeDocument/2006/relationships/image" Target="../media/image323.png"/><Relationship Id="rId17" Type="http://schemas.openxmlformats.org/officeDocument/2006/relationships/image" Target="../media/image324.png"/><Relationship Id="rId2" Type="http://schemas.openxmlformats.org/officeDocument/2006/relationships/image" Target="../media/image7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7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8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9.png"/><Relationship Id="rId18" Type="http://schemas.openxmlformats.org/officeDocument/2006/relationships/image" Target="../media/image344.png"/><Relationship Id="rId26" Type="http://schemas.openxmlformats.org/officeDocument/2006/relationships/image" Target="../media/image352.png"/><Relationship Id="rId39" Type="http://schemas.openxmlformats.org/officeDocument/2006/relationships/image" Target="../media/image365.png"/><Relationship Id="rId21" Type="http://schemas.openxmlformats.org/officeDocument/2006/relationships/image" Target="../media/image347.png"/><Relationship Id="rId34" Type="http://schemas.openxmlformats.org/officeDocument/2006/relationships/image" Target="../media/image360.png"/><Relationship Id="rId42" Type="http://schemas.openxmlformats.org/officeDocument/2006/relationships/image" Target="../media/image368.png"/><Relationship Id="rId47" Type="http://schemas.openxmlformats.org/officeDocument/2006/relationships/image" Target="../media/image373.png"/><Relationship Id="rId50" Type="http://schemas.openxmlformats.org/officeDocument/2006/relationships/image" Target="../media/image376.png"/><Relationship Id="rId7" Type="http://schemas.openxmlformats.org/officeDocument/2006/relationships/image" Target="../media/image333.png"/><Relationship Id="rId2" Type="http://schemas.openxmlformats.org/officeDocument/2006/relationships/image" Target="../media/image22.png"/><Relationship Id="rId16" Type="http://schemas.openxmlformats.org/officeDocument/2006/relationships/image" Target="../media/image342.png"/><Relationship Id="rId29" Type="http://schemas.openxmlformats.org/officeDocument/2006/relationships/image" Target="../media/image355.png"/><Relationship Id="rId11" Type="http://schemas.openxmlformats.org/officeDocument/2006/relationships/image" Target="../media/image337.png"/><Relationship Id="rId24" Type="http://schemas.openxmlformats.org/officeDocument/2006/relationships/image" Target="../media/image350.png"/><Relationship Id="rId32" Type="http://schemas.openxmlformats.org/officeDocument/2006/relationships/image" Target="../media/image358.png"/><Relationship Id="rId37" Type="http://schemas.openxmlformats.org/officeDocument/2006/relationships/image" Target="../media/image363.png"/><Relationship Id="rId40" Type="http://schemas.openxmlformats.org/officeDocument/2006/relationships/image" Target="../media/image366.png"/><Relationship Id="rId45" Type="http://schemas.openxmlformats.org/officeDocument/2006/relationships/image" Target="../media/image371.png"/><Relationship Id="rId53" Type="http://schemas.openxmlformats.org/officeDocument/2006/relationships/image" Target="../media/image379.png"/><Relationship Id="rId5" Type="http://schemas.openxmlformats.org/officeDocument/2006/relationships/image" Target="../media/image331.png"/><Relationship Id="rId10" Type="http://schemas.openxmlformats.org/officeDocument/2006/relationships/image" Target="../media/image336.png"/><Relationship Id="rId19" Type="http://schemas.openxmlformats.org/officeDocument/2006/relationships/image" Target="../media/image345.png"/><Relationship Id="rId31" Type="http://schemas.openxmlformats.org/officeDocument/2006/relationships/image" Target="../media/image357.png"/><Relationship Id="rId44" Type="http://schemas.openxmlformats.org/officeDocument/2006/relationships/image" Target="../media/image370.png"/><Relationship Id="rId52" Type="http://schemas.openxmlformats.org/officeDocument/2006/relationships/image" Target="../media/image378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Relationship Id="rId22" Type="http://schemas.openxmlformats.org/officeDocument/2006/relationships/image" Target="../media/image348.png"/><Relationship Id="rId27" Type="http://schemas.openxmlformats.org/officeDocument/2006/relationships/image" Target="../media/image353.png"/><Relationship Id="rId30" Type="http://schemas.openxmlformats.org/officeDocument/2006/relationships/image" Target="../media/image356.png"/><Relationship Id="rId35" Type="http://schemas.openxmlformats.org/officeDocument/2006/relationships/image" Target="../media/image361.png"/><Relationship Id="rId43" Type="http://schemas.openxmlformats.org/officeDocument/2006/relationships/image" Target="../media/image369.png"/><Relationship Id="rId48" Type="http://schemas.openxmlformats.org/officeDocument/2006/relationships/image" Target="../media/image374.png"/><Relationship Id="rId8" Type="http://schemas.openxmlformats.org/officeDocument/2006/relationships/image" Target="../media/image334.png"/><Relationship Id="rId51" Type="http://schemas.openxmlformats.org/officeDocument/2006/relationships/image" Target="../media/image377.png"/><Relationship Id="rId3" Type="http://schemas.openxmlformats.org/officeDocument/2006/relationships/image" Target="../media/image329.png"/><Relationship Id="rId12" Type="http://schemas.openxmlformats.org/officeDocument/2006/relationships/image" Target="../media/image338.png"/><Relationship Id="rId17" Type="http://schemas.openxmlformats.org/officeDocument/2006/relationships/image" Target="../media/image343.png"/><Relationship Id="rId25" Type="http://schemas.openxmlformats.org/officeDocument/2006/relationships/image" Target="../media/image351.png"/><Relationship Id="rId33" Type="http://schemas.openxmlformats.org/officeDocument/2006/relationships/image" Target="../media/image359.png"/><Relationship Id="rId38" Type="http://schemas.openxmlformats.org/officeDocument/2006/relationships/image" Target="../media/image364.png"/><Relationship Id="rId46" Type="http://schemas.openxmlformats.org/officeDocument/2006/relationships/image" Target="../media/image372.png"/><Relationship Id="rId20" Type="http://schemas.openxmlformats.org/officeDocument/2006/relationships/image" Target="../media/image346.png"/><Relationship Id="rId41" Type="http://schemas.openxmlformats.org/officeDocument/2006/relationships/image" Target="../media/image3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2.png"/><Relationship Id="rId15" Type="http://schemas.openxmlformats.org/officeDocument/2006/relationships/image" Target="../media/image341.png"/><Relationship Id="rId23" Type="http://schemas.openxmlformats.org/officeDocument/2006/relationships/image" Target="../media/image349.png"/><Relationship Id="rId28" Type="http://schemas.openxmlformats.org/officeDocument/2006/relationships/image" Target="../media/image354.png"/><Relationship Id="rId36" Type="http://schemas.openxmlformats.org/officeDocument/2006/relationships/image" Target="../media/image362.png"/><Relationship Id="rId49" Type="http://schemas.openxmlformats.org/officeDocument/2006/relationships/image" Target="../media/image3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3.png"/><Relationship Id="rId4" Type="http://schemas.openxmlformats.org/officeDocument/2006/relationships/image" Target="../media/image38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13" Type="http://schemas.openxmlformats.org/officeDocument/2006/relationships/image" Target="../media/image394.png"/><Relationship Id="rId3" Type="http://schemas.openxmlformats.org/officeDocument/2006/relationships/image" Target="../media/image384.png"/><Relationship Id="rId7" Type="http://schemas.openxmlformats.org/officeDocument/2006/relationships/image" Target="../media/image388.png"/><Relationship Id="rId12" Type="http://schemas.openxmlformats.org/officeDocument/2006/relationships/image" Target="../media/image39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7.png"/><Relationship Id="rId11" Type="http://schemas.openxmlformats.org/officeDocument/2006/relationships/image" Target="../media/image392.png"/><Relationship Id="rId5" Type="http://schemas.openxmlformats.org/officeDocument/2006/relationships/image" Target="../media/image386.png"/><Relationship Id="rId10" Type="http://schemas.openxmlformats.org/officeDocument/2006/relationships/image" Target="../media/image391.png"/><Relationship Id="rId4" Type="http://schemas.openxmlformats.org/officeDocument/2006/relationships/image" Target="../media/image385.png"/><Relationship Id="rId9" Type="http://schemas.openxmlformats.org/officeDocument/2006/relationships/image" Target="../media/image3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7" Type="http://schemas.openxmlformats.org/officeDocument/2006/relationships/image" Target="../media/image40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1.png"/><Relationship Id="rId5" Type="http://schemas.openxmlformats.org/officeDocument/2006/relationships/image" Target="../media/image400.png"/><Relationship Id="rId4" Type="http://schemas.openxmlformats.org/officeDocument/2006/relationships/image" Target="../media/image39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3" Type="http://schemas.openxmlformats.org/officeDocument/2006/relationships/image" Target="../media/image403.png"/><Relationship Id="rId7" Type="http://schemas.openxmlformats.org/officeDocument/2006/relationships/image" Target="../media/image40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6.png"/><Relationship Id="rId5" Type="http://schemas.openxmlformats.org/officeDocument/2006/relationships/image" Target="../media/image405.png"/><Relationship Id="rId4" Type="http://schemas.openxmlformats.org/officeDocument/2006/relationships/image" Target="../media/image40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2.png"/><Relationship Id="rId4" Type="http://schemas.openxmlformats.org/officeDocument/2006/relationships/image" Target="../media/image4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4.png"/><Relationship Id="rId5" Type="http://schemas.openxmlformats.org/officeDocument/2006/relationships/image" Target="../media/image413.png"/><Relationship Id="rId4" Type="http://schemas.openxmlformats.org/officeDocument/2006/relationships/image" Target="../media/image3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png"/><Relationship Id="rId3" Type="http://schemas.openxmlformats.org/officeDocument/2006/relationships/image" Target="../media/image433.png"/><Relationship Id="rId7" Type="http://schemas.openxmlformats.org/officeDocument/2006/relationships/image" Target="../media/image4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6.png"/><Relationship Id="rId5" Type="http://schemas.openxmlformats.org/officeDocument/2006/relationships/image" Target="../media/image435.png"/><Relationship Id="rId4" Type="http://schemas.openxmlformats.org/officeDocument/2006/relationships/image" Target="../media/image434.png"/><Relationship Id="rId9" Type="http://schemas.openxmlformats.org/officeDocument/2006/relationships/image" Target="../media/image4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3" Type="http://schemas.openxmlformats.org/officeDocument/2006/relationships/image" Target="../media/image440.png"/><Relationship Id="rId7" Type="http://schemas.openxmlformats.org/officeDocument/2006/relationships/image" Target="../media/image436.png"/><Relationship Id="rId12" Type="http://schemas.openxmlformats.org/officeDocument/2006/relationships/image" Target="../media/image4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1.png"/><Relationship Id="rId11" Type="http://schemas.openxmlformats.org/officeDocument/2006/relationships/image" Target="../media/image444.png"/><Relationship Id="rId5" Type="http://schemas.openxmlformats.org/officeDocument/2006/relationships/image" Target="../media/image435.png"/><Relationship Id="rId10" Type="http://schemas.openxmlformats.org/officeDocument/2006/relationships/image" Target="../media/image443.png"/><Relationship Id="rId4" Type="http://schemas.openxmlformats.org/officeDocument/2006/relationships/image" Target="../media/image434.png"/><Relationship Id="rId9" Type="http://schemas.openxmlformats.org/officeDocument/2006/relationships/image" Target="../media/image4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3" Type="http://schemas.openxmlformats.org/officeDocument/2006/relationships/image" Target="../media/image440.png"/><Relationship Id="rId7" Type="http://schemas.openxmlformats.org/officeDocument/2006/relationships/image" Target="../media/image436.png"/><Relationship Id="rId12" Type="http://schemas.openxmlformats.org/officeDocument/2006/relationships/image" Target="../media/image4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1.png"/><Relationship Id="rId11" Type="http://schemas.openxmlformats.org/officeDocument/2006/relationships/image" Target="../media/image444.png"/><Relationship Id="rId5" Type="http://schemas.openxmlformats.org/officeDocument/2006/relationships/image" Target="../media/image435.png"/><Relationship Id="rId10" Type="http://schemas.openxmlformats.org/officeDocument/2006/relationships/image" Target="../media/image443.png"/><Relationship Id="rId4" Type="http://schemas.openxmlformats.org/officeDocument/2006/relationships/image" Target="../media/image434.png"/><Relationship Id="rId9" Type="http://schemas.openxmlformats.org/officeDocument/2006/relationships/image" Target="../media/image44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39.png"/><Relationship Id="rId3" Type="http://schemas.openxmlformats.org/officeDocument/2006/relationships/image" Target="../media/image446.png"/><Relationship Id="rId7" Type="http://schemas.openxmlformats.org/officeDocument/2006/relationships/image" Target="../media/image449.png"/><Relationship Id="rId12" Type="http://schemas.openxmlformats.org/officeDocument/2006/relationships/image" Target="../media/image4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8.png"/><Relationship Id="rId11" Type="http://schemas.openxmlformats.org/officeDocument/2006/relationships/image" Target="../media/image453.png"/><Relationship Id="rId5" Type="http://schemas.openxmlformats.org/officeDocument/2006/relationships/image" Target="../media/image447.png"/><Relationship Id="rId10" Type="http://schemas.openxmlformats.org/officeDocument/2006/relationships/image" Target="../media/image452.png"/><Relationship Id="rId4" Type="http://schemas.openxmlformats.org/officeDocument/2006/relationships/image" Target="../media/image435.png"/><Relationship Id="rId9" Type="http://schemas.openxmlformats.org/officeDocument/2006/relationships/image" Target="../media/image4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png"/><Relationship Id="rId3" Type="http://schemas.openxmlformats.org/officeDocument/2006/relationships/image" Target="../media/image455.png"/><Relationship Id="rId7" Type="http://schemas.openxmlformats.org/officeDocument/2006/relationships/image" Target="../media/image457.png"/><Relationship Id="rId12" Type="http://schemas.openxmlformats.org/officeDocument/2006/relationships/image" Target="../media/image4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6.png"/><Relationship Id="rId11" Type="http://schemas.openxmlformats.org/officeDocument/2006/relationships/image" Target="../media/image444.png"/><Relationship Id="rId5" Type="http://schemas.openxmlformats.org/officeDocument/2006/relationships/image" Target="../media/image435.png"/><Relationship Id="rId10" Type="http://schemas.openxmlformats.org/officeDocument/2006/relationships/image" Target="../media/image443.png"/><Relationship Id="rId4" Type="http://schemas.openxmlformats.org/officeDocument/2006/relationships/image" Target="../media/image434.png"/><Relationship Id="rId9" Type="http://schemas.openxmlformats.org/officeDocument/2006/relationships/image" Target="../media/image4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2.png"/><Relationship Id="rId4" Type="http://schemas.openxmlformats.org/officeDocument/2006/relationships/image" Target="../media/image46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18" Type="http://schemas.openxmlformats.org/officeDocument/2006/relationships/image" Target="../media/image243.png"/><Relationship Id="rId3" Type="http://schemas.openxmlformats.org/officeDocument/2006/relationships/image" Target="../media/image228.png"/><Relationship Id="rId21" Type="http://schemas.openxmlformats.org/officeDocument/2006/relationships/image" Target="../media/image246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17" Type="http://schemas.openxmlformats.org/officeDocument/2006/relationships/image" Target="../media/image242.png"/><Relationship Id="rId2" Type="http://schemas.openxmlformats.org/officeDocument/2006/relationships/image" Target="../media/image22.png"/><Relationship Id="rId16" Type="http://schemas.openxmlformats.org/officeDocument/2006/relationships/image" Target="../media/image241.png"/><Relationship Id="rId20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19" Type="http://schemas.openxmlformats.org/officeDocument/2006/relationships/image" Target="../media/image244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Relationship Id="rId22" Type="http://schemas.openxmlformats.org/officeDocument/2006/relationships/image" Target="../media/image24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13" Type="http://schemas.openxmlformats.org/officeDocument/2006/relationships/image" Target="../media/image470.png"/><Relationship Id="rId3" Type="http://schemas.openxmlformats.org/officeDocument/2006/relationships/image" Target="../media/image463.png"/><Relationship Id="rId7" Type="http://schemas.openxmlformats.org/officeDocument/2006/relationships/image" Target="../media/image464.png"/><Relationship Id="rId12" Type="http://schemas.openxmlformats.org/officeDocument/2006/relationships/image" Target="../media/image469.png"/><Relationship Id="rId17" Type="http://schemas.openxmlformats.org/officeDocument/2006/relationships/image" Target="../media/image474.png"/><Relationship Id="rId2" Type="http://schemas.openxmlformats.org/officeDocument/2006/relationships/image" Target="../media/image22.png"/><Relationship Id="rId16" Type="http://schemas.openxmlformats.org/officeDocument/2006/relationships/image" Target="../media/image4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5.png"/><Relationship Id="rId11" Type="http://schemas.openxmlformats.org/officeDocument/2006/relationships/image" Target="../media/image468.png"/><Relationship Id="rId5" Type="http://schemas.openxmlformats.org/officeDocument/2006/relationships/image" Target="../media/image434.png"/><Relationship Id="rId15" Type="http://schemas.openxmlformats.org/officeDocument/2006/relationships/image" Target="../media/image472.png"/><Relationship Id="rId10" Type="http://schemas.openxmlformats.org/officeDocument/2006/relationships/image" Target="../media/image467.png"/><Relationship Id="rId4" Type="http://schemas.openxmlformats.org/officeDocument/2006/relationships/image" Target="../media/image319.png"/><Relationship Id="rId9" Type="http://schemas.openxmlformats.org/officeDocument/2006/relationships/image" Target="../media/image466.png"/><Relationship Id="rId14" Type="http://schemas.openxmlformats.org/officeDocument/2006/relationships/image" Target="../media/image47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85.png"/><Relationship Id="rId18" Type="http://schemas.openxmlformats.org/officeDocument/2006/relationships/image" Target="../media/image490.png"/><Relationship Id="rId3" Type="http://schemas.openxmlformats.org/officeDocument/2006/relationships/image" Target="../media/image475.png"/><Relationship Id="rId7" Type="http://schemas.openxmlformats.org/officeDocument/2006/relationships/image" Target="../media/image479.png"/><Relationship Id="rId12" Type="http://schemas.openxmlformats.org/officeDocument/2006/relationships/image" Target="../media/image484.png"/><Relationship Id="rId17" Type="http://schemas.openxmlformats.org/officeDocument/2006/relationships/image" Target="../media/image489.png"/><Relationship Id="rId2" Type="http://schemas.openxmlformats.org/officeDocument/2006/relationships/image" Target="../media/image22.png"/><Relationship Id="rId16" Type="http://schemas.openxmlformats.org/officeDocument/2006/relationships/image" Target="../media/image488.png"/><Relationship Id="rId20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8.png"/><Relationship Id="rId11" Type="http://schemas.openxmlformats.org/officeDocument/2006/relationships/image" Target="../media/image483.png"/><Relationship Id="rId5" Type="http://schemas.openxmlformats.org/officeDocument/2006/relationships/image" Target="../media/image477.png"/><Relationship Id="rId15" Type="http://schemas.openxmlformats.org/officeDocument/2006/relationships/image" Target="../media/image487.png"/><Relationship Id="rId10" Type="http://schemas.openxmlformats.org/officeDocument/2006/relationships/image" Target="../media/image482.png"/><Relationship Id="rId19" Type="http://schemas.openxmlformats.org/officeDocument/2006/relationships/image" Target="../media/image491.png"/><Relationship Id="rId4" Type="http://schemas.openxmlformats.org/officeDocument/2006/relationships/image" Target="../media/image476.png"/><Relationship Id="rId9" Type="http://schemas.openxmlformats.org/officeDocument/2006/relationships/image" Target="../media/image481.png"/><Relationship Id="rId14" Type="http://schemas.openxmlformats.org/officeDocument/2006/relationships/image" Target="../media/image48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5.png"/><Relationship Id="rId13" Type="http://schemas.openxmlformats.org/officeDocument/2006/relationships/image" Target="../media/image500.png"/><Relationship Id="rId3" Type="http://schemas.openxmlformats.org/officeDocument/2006/relationships/image" Target="../media/image475.png"/><Relationship Id="rId7" Type="http://schemas.openxmlformats.org/officeDocument/2006/relationships/image" Target="../media/image494.png"/><Relationship Id="rId12" Type="http://schemas.openxmlformats.org/officeDocument/2006/relationships/image" Target="../media/image4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3.png"/><Relationship Id="rId11" Type="http://schemas.openxmlformats.org/officeDocument/2006/relationships/image" Target="../media/image498.png"/><Relationship Id="rId5" Type="http://schemas.openxmlformats.org/officeDocument/2006/relationships/image" Target="../media/image492.png"/><Relationship Id="rId10" Type="http://schemas.openxmlformats.org/officeDocument/2006/relationships/image" Target="../media/image497.png"/><Relationship Id="rId4" Type="http://schemas.openxmlformats.org/officeDocument/2006/relationships/image" Target="../media/image476.png"/><Relationship Id="rId9" Type="http://schemas.openxmlformats.org/officeDocument/2006/relationships/image" Target="../media/image496.png"/><Relationship Id="rId14" Type="http://schemas.openxmlformats.org/officeDocument/2006/relationships/image" Target="../media/image3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2.png"/><Relationship Id="rId5" Type="http://schemas.openxmlformats.org/officeDocument/2006/relationships/image" Target="../media/image501.png"/><Relationship Id="rId4" Type="http://schemas.openxmlformats.org/officeDocument/2006/relationships/image" Target="../media/image46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3" Type="http://schemas.openxmlformats.org/officeDocument/2006/relationships/image" Target="../media/image503.png"/><Relationship Id="rId7" Type="http://schemas.openxmlformats.org/officeDocument/2006/relationships/image" Target="../media/image50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4.png"/><Relationship Id="rId11" Type="http://schemas.openxmlformats.org/officeDocument/2006/relationships/image" Target="../media/image439.png"/><Relationship Id="rId5" Type="http://schemas.openxmlformats.org/officeDocument/2006/relationships/image" Target="../media/image435.png"/><Relationship Id="rId10" Type="http://schemas.openxmlformats.org/officeDocument/2006/relationships/image" Target="../media/image506.png"/><Relationship Id="rId4" Type="http://schemas.openxmlformats.org/officeDocument/2006/relationships/image" Target="../media/image434.png"/><Relationship Id="rId9" Type="http://schemas.openxmlformats.org/officeDocument/2006/relationships/image" Target="../media/image43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3" Type="http://schemas.openxmlformats.org/officeDocument/2006/relationships/image" Target="../media/image503.png"/><Relationship Id="rId7" Type="http://schemas.openxmlformats.org/officeDocument/2006/relationships/image" Target="../media/image508.png"/><Relationship Id="rId12" Type="http://schemas.openxmlformats.org/officeDocument/2006/relationships/image" Target="../media/image4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7.png"/><Relationship Id="rId11" Type="http://schemas.openxmlformats.org/officeDocument/2006/relationships/image" Target="../media/image511.png"/><Relationship Id="rId5" Type="http://schemas.openxmlformats.org/officeDocument/2006/relationships/image" Target="../media/image435.png"/><Relationship Id="rId10" Type="http://schemas.openxmlformats.org/officeDocument/2006/relationships/image" Target="../media/image510.png"/><Relationship Id="rId4" Type="http://schemas.openxmlformats.org/officeDocument/2006/relationships/image" Target="../media/image434.png"/><Relationship Id="rId9" Type="http://schemas.openxmlformats.org/officeDocument/2006/relationships/image" Target="../media/image5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2.png"/><Relationship Id="rId5" Type="http://schemas.openxmlformats.org/officeDocument/2006/relationships/image" Target="../media/image501.png"/><Relationship Id="rId4" Type="http://schemas.openxmlformats.org/officeDocument/2006/relationships/image" Target="../media/image4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85.png"/><Relationship Id="rId18" Type="http://schemas.openxmlformats.org/officeDocument/2006/relationships/image" Target="../media/image490.png"/><Relationship Id="rId3" Type="http://schemas.openxmlformats.org/officeDocument/2006/relationships/image" Target="../media/image475.png"/><Relationship Id="rId21" Type="http://schemas.openxmlformats.org/officeDocument/2006/relationships/image" Target="../media/image512.png"/><Relationship Id="rId7" Type="http://schemas.openxmlformats.org/officeDocument/2006/relationships/image" Target="../media/image479.png"/><Relationship Id="rId12" Type="http://schemas.openxmlformats.org/officeDocument/2006/relationships/image" Target="../media/image484.png"/><Relationship Id="rId17" Type="http://schemas.openxmlformats.org/officeDocument/2006/relationships/image" Target="../media/image489.png"/><Relationship Id="rId2" Type="http://schemas.openxmlformats.org/officeDocument/2006/relationships/image" Target="../media/image22.png"/><Relationship Id="rId16" Type="http://schemas.openxmlformats.org/officeDocument/2006/relationships/image" Target="../media/image488.png"/><Relationship Id="rId20" Type="http://schemas.openxmlformats.org/officeDocument/2006/relationships/image" Target="../media/image5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8.png"/><Relationship Id="rId11" Type="http://schemas.openxmlformats.org/officeDocument/2006/relationships/image" Target="../media/image483.png"/><Relationship Id="rId5" Type="http://schemas.openxmlformats.org/officeDocument/2006/relationships/image" Target="../media/image477.png"/><Relationship Id="rId15" Type="http://schemas.openxmlformats.org/officeDocument/2006/relationships/image" Target="../media/image487.png"/><Relationship Id="rId10" Type="http://schemas.openxmlformats.org/officeDocument/2006/relationships/image" Target="../media/image482.png"/><Relationship Id="rId19" Type="http://schemas.openxmlformats.org/officeDocument/2006/relationships/image" Target="../media/image491.png"/><Relationship Id="rId4" Type="http://schemas.openxmlformats.org/officeDocument/2006/relationships/image" Target="../media/image476.png"/><Relationship Id="rId9" Type="http://schemas.openxmlformats.org/officeDocument/2006/relationships/image" Target="../media/image481.png"/><Relationship Id="rId14" Type="http://schemas.openxmlformats.org/officeDocument/2006/relationships/image" Target="../media/image48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13" Type="http://schemas.openxmlformats.org/officeDocument/2006/relationships/image" Target="../media/image522.png"/><Relationship Id="rId18" Type="http://schemas.openxmlformats.org/officeDocument/2006/relationships/image" Target="../media/image439.png"/><Relationship Id="rId3" Type="http://schemas.openxmlformats.org/officeDocument/2006/relationships/image" Target="../media/image319.png"/><Relationship Id="rId7" Type="http://schemas.openxmlformats.org/officeDocument/2006/relationships/image" Target="../media/image516.png"/><Relationship Id="rId12" Type="http://schemas.openxmlformats.org/officeDocument/2006/relationships/image" Target="../media/image521.png"/><Relationship Id="rId17" Type="http://schemas.openxmlformats.org/officeDocument/2006/relationships/image" Target="../media/image526.png"/><Relationship Id="rId2" Type="http://schemas.openxmlformats.org/officeDocument/2006/relationships/image" Target="../media/image22.png"/><Relationship Id="rId16" Type="http://schemas.openxmlformats.org/officeDocument/2006/relationships/image" Target="../media/image5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5.png"/><Relationship Id="rId11" Type="http://schemas.openxmlformats.org/officeDocument/2006/relationships/image" Target="../media/image520.png"/><Relationship Id="rId5" Type="http://schemas.openxmlformats.org/officeDocument/2006/relationships/image" Target="../media/image514.png"/><Relationship Id="rId15" Type="http://schemas.openxmlformats.org/officeDocument/2006/relationships/image" Target="../media/image524.png"/><Relationship Id="rId10" Type="http://schemas.openxmlformats.org/officeDocument/2006/relationships/image" Target="../media/image519.png"/><Relationship Id="rId4" Type="http://schemas.openxmlformats.org/officeDocument/2006/relationships/image" Target="../media/image513.png"/><Relationship Id="rId9" Type="http://schemas.openxmlformats.org/officeDocument/2006/relationships/image" Target="../media/image518.png"/><Relationship Id="rId14" Type="http://schemas.openxmlformats.org/officeDocument/2006/relationships/image" Target="../media/image52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13" Type="http://schemas.openxmlformats.org/officeDocument/2006/relationships/image" Target="../media/image439.png"/><Relationship Id="rId3" Type="http://schemas.openxmlformats.org/officeDocument/2006/relationships/image" Target="../media/image527.png"/><Relationship Id="rId7" Type="http://schemas.openxmlformats.org/officeDocument/2006/relationships/image" Target="../media/image531.png"/><Relationship Id="rId12" Type="http://schemas.openxmlformats.org/officeDocument/2006/relationships/image" Target="../media/image5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11" Type="http://schemas.openxmlformats.org/officeDocument/2006/relationships/image" Target="../media/image534.png"/><Relationship Id="rId5" Type="http://schemas.openxmlformats.org/officeDocument/2006/relationships/image" Target="../media/image529.png"/><Relationship Id="rId10" Type="http://schemas.openxmlformats.org/officeDocument/2006/relationships/image" Target="../media/image319.png"/><Relationship Id="rId4" Type="http://schemas.openxmlformats.org/officeDocument/2006/relationships/image" Target="../media/image528.png"/><Relationship Id="rId9" Type="http://schemas.openxmlformats.org/officeDocument/2006/relationships/image" Target="../media/image53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536.png"/><Relationship Id="rId7" Type="http://schemas.openxmlformats.org/officeDocument/2006/relationships/image" Target="../media/image5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9.png"/><Relationship Id="rId11" Type="http://schemas.openxmlformats.org/officeDocument/2006/relationships/image" Target="../media/image439.png"/><Relationship Id="rId5" Type="http://schemas.openxmlformats.org/officeDocument/2006/relationships/image" Target="../media/image538.png"/><Relationship Id="rId10" Type="http://schemas.openxmlformats.org/officeDocument/2006/relationships/image" Target="../media/image543.png"/><Relationship Id="rId4" Type="http://schemas.openxmlformats.org/officeDocument/2006/relationships/image" Target="../media/image537.png"/><Relationship Id="rId9" Type="http://schemas.openxmlformats.org/officeDocument/2006/relationships/image" Target="../media/image54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13" Type="http://schemas.openxmlformats.org/officeDocument/2006/relationships/image" Target="../media/image554.png"/><Relationship Id="rId3" Type="http://schemas.openxmlformats.org/officeDocument/2006/relationships/image" Target="../media/image544.png"/><Relationship Id="rId7" Type="http://schemas.openxmlformats.org/officeDocument/2006/relationships/image" Target="../media/image548.png"/><Relationship Id="rId12" Type="http://schemas.openxmlformats.org/officeDocument/2006/relationships/image" Target="../media/image553.png"/><Relationship Id="rId2" Type="http://schemas.openxmlformats.org/officeDocument/2006/relationships/image" Target="../media/image22.png"/><Relationship Id="rId16" Type="http://schemas.openxmlformats.org/officeDocument/2006/relationships/image" Target="../media/image5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7.png"/><Relationship Id="rId11" Type="http://schemas.openxmlformats.org/officeDocument/2006/relationships/image" Target="../media/image552.png"/><Relationship Id="rId5" Type="http://schemas.openxmlformats.org/officeDocument/2006/relationships/image" Target="../media/image546.png"/><Relationship Id="rId15" Type="http://schemas.openxmlformats.org/officeDocument/2006/relationships/image" Target="../media/image556.png"/><Relationship Id="rId10" Type="http://schemas.openxmlformats.org/officeDocument/2006/relationships/image" Target="../media/image551.png"/><Relationship Id="rId4" Type="http://schemas.openxmlformats.org/officeDocument/2006/relationships/image" Target="../media/image545.png"/><Relationship Id="rId9" Type="http://schemas.openxmlformats.org/officeDocument/2006/relationships/image" Target="../media/image550.png"/><Relationship Id="rId14" Type="http://schemas.openxmlformats.org/officeDocument/2006/relationships/image" Target="../media/image55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13" Type="http://schemas.openxmlformats.org/officeDocument/2006/relationships/image" Target="../media/image568.png"/><Relationship Id="rId18" Type="http://schemas.openxmlformats.org/officeDocument/2006/relationships/image" Target="../media/image573.png"/><Relationship Id="rId26" Type="http://schemas.openxmlformats.org/officeDocument/2006/relationships/image" Target="../media/image581.png"/><Relationship Id="rId3" Type="http://schemas.openxmlformats.org/officeDocument/2006/relationships/image" Target="../media/image558.png"/><Relationship Id="rId21" Type="http://schemas.openxmlformats.org/officeDocument/2006/relationships/image" Target="../media/image576.png"/><Relationship Id="rId7" Type="http://schemas.openxmlformats.org/officeDocument/2006/relationships/image" Target="../media/image562.png"/><Relationship Id="rId12" Type="http://schemas.openxmlformats.org/officeDocument/2006/relationships/image" Target="../media/image567.png"/><Relationship Id="rId17" Type="http://schemas.openxmlformats.org/officeDocument/2006/relationships/image" Target="../media/image572.png"/><Relationship Id="rId25" Type="http://schemas.openxmlformats.org/officeDocument/2006/relationships/image" Target="../media/image580.png"/><Relationship Id="rId2" Type="http://schemas.openxmlformats.org/officeDocument/2006/relationships/image" Target="../media/image22.png"/><Relationship Id="rId16" Type="http://schemas.openxmlformats.org/officeDocument/2006/relationships/image" Target="../media/image571.png"/><Relationship Id="rId20" Type="http://schemas.openxmlformats.org/officeDocument/2006/relationships/image" Target="../media/image575.png"/><Relationship Id="rId29" Type="http://schemas.openxmlformats.org/officeDocument/2006/relationships/image" Target="../media/image5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1.png"/><Relationship Id="rId11" Type="http://schemas.openxmlformats.org/officeDocument/2006/relationships/image" Target="../media/image566.png"/><Relationship Id="rId24" Type="http://schemas.openxmlformats.org/officeDocument/2006/relationships/image" Target="../media/image579.png"/><Relationship Id="rId32" Type="http://schemas.openxmlformats.org/officeDocument/2006/relationships/image" Target="../media/image586.png"/><Relationship Id="rId5" Type="http://schemas.openxmlformats.org/officeDocument/2006/relationships/image" Target="../media/image560.png"/><Relationship Id="rId15" Type="http://schemas.openxmlformats.org/officeDocument/2006/relationships/image" Target="../media/image570.png"/><Relationship Id="rId23" Type="http://schemas.openxmlformats.org/officeDocument/2006/relationships/image" Target="../media/image578.png"/><Relationship Id="rId28" Type="http://schemas.openxmlformats.org/officeDocument/2006/relationships/image" Target="../media/image583.png"/><Relationship Id="rId10" Type="http://schemas.openxmlformats.org/officeDocument/2006/relationships/image" Target="../media/image565.png"/><Relationship Id="rId19" Type="http://schemas.openxmlformats.org/officeDocument/2006/relationships/image" Target="../media/image574.png"/><Relationship Id="rId31" Type="http://schemas.openxmlformats.org/officeDocument/2006/relationships/image" Target="../media/image585.png"/><Relationship Id="rId4" Type="http://schemas.openxmlformats.org/officeDocument/2006/relationships/image" Target="../media/image559.png"/><Relationship Id="rId9" Type="http://schemas.openxmlformats.org/officeDocument/2006/relationships/image" Target="../media/image564.png"/><Relationship Id="rId14" Type="http://schemas.openxmlformats.org/officeDocument/2006/relationships/image" Target="../media/image569.png"/><Relationship Id="rId22" Type="http://schemas.openxmlformats.org/officeDocument/2006/relationships/image" Target="../media/image577.png"/><Relationship Id="rId27" Type="http://schemas.openxmlformats.org/officeDocument/2006/relationships/image" Target="../media/image582.png"/><Relationship Id="rId30" Type="http://schemas.openxmlformats.org/officeDocument/2006/relationships/image" Target="../media/image5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58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7.png"/><Relationship Id="rId5" Type="http://schemas.openxmlformats.org/officeDocument/2006/relationships/image" Target="../media/image501.png"/><Relationship Id="rId4" Type="http://schemas.openxmlformats.org/officeDocument/2006/relationships/image" Target="../media/image46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3.png"/><Relationship Id="rId3" Type="http://schemas.openxmlformats.org/officeDocument/2006/relationships/image" Target="../media/image319.png"/><Relationship Id="rId7" Type="http://schemas.openxmlformats.org/officeDocument/2006/relationships/image" Target="../media/image59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1.png"/><Relationship Id="rId5" Type="http://schemas.openxmlformats.org/officeDocument/2006/relationships/image" Target="../media/image590.png"/><Relationship Id="rId10" Type="http://schemas.openxmlformats.org/officeDocument/2006/relationships/image" Target="../media/image439.png"/><Relationship Id="rId4" Type="http://schemas.openxmlformats.org/officeDocument/2006/relationships/image" Target="../media/image589.png"/><Relationship Id="rId9" Type="http://schemas.openxmlformats.org/officeDocument/2006/relationships/image" Target="../media/image59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95.png"/><Relationship Id="rId7" Type="http://schemas.openxmlformats.org/officeDocument/2006/relationships/image" Target="../media/image5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8.png"/><Relationship Id="rId11" Type="http://schemas.openxmlformats.org/officeDocument/2006/relationships/image" Target="../media/image439.png"/><Relationship Id="rId5" Type="http://schemas.openxmlformats.org/officeDocument/2006/relationships/image" Target="../media/image597.png"/><Relationship Id="rId10" Type="http://schemas.openxmlformats.org/officeDocument/2006/relationships/image" Target="../media/image602.png"/><Relationship Id="rId4" Type="http://schemas.openxmlformats.org/officeDocument/2006/relationships/image" Target="../media/image596.png"/><Relationship Id="rId9" Type="http://schemas.openxmlformats.org/officeDocument/2006/relationships/image" Target="../media/image60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4.png"/><Relationship Id="rId3" Type="http://schemas.openxmlformats.org/officeDocument/2006/relationships/image" Target="../media/image460.png"/><Relationship Id="rId7" Type="http://schemas.openxmlformats.org/officeDocument/2006/relationships/image" Target="../media/image60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7.png"/><Relationship Id="rId5" Type="http://schemas.openxmlformats.org/officeDocument/2006/relationships/image" Target="../media/image501.png"/><Relationship Id="rId4" Type="http://schemas.openxmlformats.org/officeDocument/2006/relationships/image" Target="../media/image4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05.png"/><Relationship Id="rId7" Type="http://schemas.openxmlformats.org/officeDocument/2006/relationships/image" Target="../media/image60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8.png"/><Relationship Id="rId11" Type="http://schemas.openxmlformats.org/officeDocument/2006/relationships/image" Target="../media/image439.png"/><Relationship Id="rId5" Type="http://schemas.openxmlformats.org/officeDocument/2006/relationships/image" Target="../media/image607.png"/><Relationship Id="rId10" Type="http://schemas.openxmlformats.org/officeDocument/2006/relationships/image" Target="../media/image612.png"/><Relationship Id="rId4" Type="http://schemas.openxmlformats.org/officeDocument/2006/relationships/image" Target="../media/image606.png"/><Relationship Id="rId9" Type="http://schemas.openxmlformats.org/officeDocument/2006/relationships/image" Target="../media/image61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3.png"/><Relationship Id="rId3" Type="http://schemas.openxmlformats.org/officeDocument/2006/relationships/image" Target="../media/image460.png"/><Relationship Id="rId7" Type="http://schemas.openxmlformats.org/officeDocument/2006/relationships/image" Target="../media/image60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7.png"/><Relationship Id="rId5" Type="http://schemas.openxmlformats.org/officeDocument/2006/relationships/image" Target="../media/image501.png"/><Relationship Id="rId4" Type="http://schemas.openxmlformats.org/officeDocument/2006/relationships/image" Target="../media/image46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7.png"/><Relationship Id="rId5" Type="http://schemas.openxmlformats.org/officeDocument/2006/relationships/image" Target="../media/image616.png"/><Relationship Id="rId4" Type="http://schemas.openxmlformats.org/officeDocument/2006/relationships/image" Target="../media/image6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1.png"/><Relationship Id="rId5" Type="http://schemas.openxmlformats.org/officeDocument/2006/relationships/image" Target="../media/image620.png"/><Relationship Id="rId4" Type="http://schemas.openxmlformats.org/officeDocument/2006/relationships/image" Target="../media/image61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8.png"/><Relationship Id="rId3" Type="http://schemas.openxmlformats.org/officeDocument/2006/relationships/image" Target="../media/image619.png"/><Relationship Id="rId7" Type="http://schemas.openxmlformats.org/officeDocument/2006/relationships/image" Target="../media/image6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3.png"/><Relationship Id="rId5" Type="http://schemas.openxmlformats.org/officeDocument/2006/relationships/image" Target="../media/image620.png"/><Relationship Id="rId10" Type="http://schemas.openxmlformats.org/officeDocument/2006/relationships/image" Target="../media/image626.png"/><Relationship Id="rId4" Type="http://schemas.openxmlformats.org/officeDocument/2006/relationships/image" Target="../media/image622.png"/><Relationship Id="rId9" Type="http://schemas.openxmlformats.org/officeDocument/2006/relationships/image" Target="../media/image62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618.png"/><Relationship Id="rId7" Type="http://schemas.openxmlformats.org/officeDocument/2006/relationships/image" Target="../media/image40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8.png"/><Relationship Id="rId5" Type="http://schemas.openxmlformats.org/officeDocument/2006/relationships/image" Target="../media/image627.png"/><Relationship Id="rId4" Type="http://schemas.openxmlformats.org/officeDocument/2006/relationships/image" Target="../media/image209.png"/><Relationship Id="rId9" Type="http://schemas.openxmlformats.org/officeDocument/2006/relationships/image" Target="../media/image40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8.png"/><Relationship Id="rId3" Type="http://schemas.openxmlformats.org/officeDocument/2006/relationships/image" Target="../media/image209.png"/><Relationship Id="rId7" Type="http://schemas.openxmlformats.org/officeDocument/2006/relationships/image" Target="../media/image6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4.png"/><Relationship Id="rId5" Type="http://schemas.openxmlformats.org/officeDocument/2006/relationships/image" Target="../media/image406.png"/><Relationship Id="rId10" Type="http://schemas.openxmlformats.org/officeDocument/2006/relationships/image" Target="../media/image408.png"/><Relationship Id="rId4" Type="http://schemas.openxmlformats.org/officeDocument/2006/relationships/image" Target="../media/image629.png"/><Relationship Id="rId9" Type="http://schemas.openxmlformats.org/officeDocument/2006/relationships/image" Target="../media/image40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8.png"/><Relationship Id="rId3" Type="http://schemas.openxmlformats.org/officeDocument/2006/relationships/image" Target="../media/image631.png"/><Relationship Id="rId7" Type="http://schemas.openxmlformats.org/officeDocument/2006/relationships/image" Target="../media/image6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5" Type="http://schemas.openxmlformats.org/officeDocument/2006/relationships/image" Target="../media/image633.png"/><Relationship Id="rId4" Type="http://schemas.openxmlformats.org/officeDocument/2006/relationships/image" Target="../media/image63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6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5.png"/><Relationship Id="rId5" Type="http://schemas.openxmlformats.org/officeDocument/2006/relationships/image" Target="../media/image411.png"/><Relationship Id="rId4" Type="http://schemas.openxmlformats.org/officeDocument/2006/relationships/image" Target="../media/image4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7.png"/><Relationship Id="rId5" Type="http://schemas.openxmlformats.org/officeDocument/2006/relationships/image" Target="../media/image636.png"/><Relationship Id="rId4" Type="http://schemas.openxmlformats.org/officeDocument/2006/relationships/image" Target="../media/image20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4.png"/><Relationship Id="rId4" Type="http://schemas.openxmlformats.org/officeDocument/2006/relationships/image" Target="../media/image63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9.png"/><Relationship Id="rId4" Type="http://schemas.openxmlformats.org/officeDocument/2006/relationships/image" Target="../media/image6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1.png"/><Relationship Id="rId4" Type="http://schemas.openxmlformats.org/officeDocument/2006/relationships/image" Target="../media/image61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2.png"/><Relationship Id="rId4" Type="http://schemas.openxmlformats.org/officeDocument/2006/relationships/image" Target="../media/image20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3.png"/><Relationship Id="rId4" Type="http://schemas.openxmlformats.org/officeDocument/2006/relationships/image" Target="../media/image17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8.png"/><Relationship Id="rId4" Type="http://schemas.openxmlformats.org/officeDocument/2006/relationships/image" Target="../media/image64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7.png"/><Relationship Id="rId4" Type="http://schemas.openxmlformats.org/officeDocument/2006/relationships/image" Target="../media/image64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9.png"/><Relationship Id="rId4" Type="http://schemas.openxmlformats.org/officeDocument/2006/relationships/image" Target="../media/image64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0.png"/><Relationship Id="rId4" Type="http://schemas.openxmlformats.org/officeDocument/2006/relationships/image" Target="../media/image6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45AB399-8357-4798-76C1-F82B96B3A706"/>
          <p:cNvPicPr>
            <a:picLocks noChangeAspect="1"/>
          </p:cNvPicPr>
          <p:nvPr/>
        </p:nvPicPr>
        <p:blipFill>
          <a:blip r:embed="rId2" cstate="print">
            <a:extLst>
              <a:ext uri="{5C8EAF36-C1AA-4D06-0A02-89EAF9D582FB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3" name="7F808DA5-CFAF-45D7-8DC1-EA25365F2E61"/>
          <p:cNvPicPr>
            <a:picLocks noChangeAspect="1"/>
          </p:cNvPicPr>
          <p:nvPr/>
        </p:nvPicPr>
        <p:blipFill>
          <a:blip r:embed="rId3" cstate="print">
            <a:extLst>
              <a:ext uri="{986ABC04-CA3B-4E47-B785-82E4E5986605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4" name="525B8708-04FF-436E-8199-87353A7A8BAD"/>
          <p:cNvPicPr>
            <a:picLocks noChangeAspect="1"/>
          </p:cNvPicPr>
          <p:nvPr/>
        </p:nvPicPr>
        <p:blipFill>
          <a:blip r:embed="rId4" cstate="print">
            <a:extLst>
              <a:ext uri="{2563FF06-5F18-4749-A766-31DF10156A65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5" name="BD3CA21E-ACAB-47CE-DAC9-B99A3502DB84"/>
          <p:cNvPicPr>
            <a:picLocks noChangeAspect="1"/>
          </p:cNvPicPr>
          <p:nvPr/>
        </p:nvPicPr>
        <p:blipFill>
          <a:blip r:embed="rId5" cstate="print">
            <a:extLst>
              <a:ext uri="{7D01D755-0CA5-4E9C-0F0D-ECF2518272B3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6" name="CFDDD72C-8E04-4DEA-FA6E-7839D0301F4D"/>
          <p:cNvPicPr>
            <a:picLocks noChangeAspect="1"/>
          </p:cNvPicPr>
          <p:nvPr/>
        </p:nvPicPr>
        <p:blipFill>
          <a:blip r:embed="rId6" cstate="print">
            <a:extLst>
              <a:ext uri="{76A741CE-DDEE-4A3C-FD12-2B3BD1030ED5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7" name="06AE6D4C-BA97-46C2-74DA-02CEF85EF5B4"/>
          <p:cNvPicPr>
            <a:picLocks noChangeAspect="1"/>
          </p:cNvPicPr>
          <p:nvPr/>
        </p:nvPicPr>
        <p:blipFill>
          <a:blip r:embed="rId7" cstate="print">
            <a:extLst>
              <a:ext uri="{30CA3565-67AC-4B40-61F1-04A766DB0F3F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8" name="DC6821F7-8851-451F-9A61-BAE07C69EE93"/>
          <p:cNvPicPr>
            <a:picLocks noChangeAspect="1"/>
          </p:cNvPicPr>
          <p:nvPr/>
        </p:nvPicPr>
        <p:blipFill>
          <a:blip r:embed="rId8" cstate="print">
            <a:extLst>
              <a:ext uri="{B115B542-9DE7-4EF0-AB64-DD7E8545153B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9" name="5CDE8764-7FF3-41C3-40EA-B23C83299BAE"/>
          <p:cNvPicPr>
            <a:picLocks noChangeAspect="1"/>
          </p:cNvPicPr>
          <p:nvPr/>
        </p:nvPicPr>
        <p:blipFill>
          <a:blip r:embed="rId9" cstate="print">
            <a:extLst>
              <a:ext uri="{EE1F8951-FD5E-4967-869E-A7D06961757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EE8A58-B3C2-4F2B-CAF8-C20D92B59F2D"/>
          <p:cNvPicPr>
            <a:picLocks noChangeAspect="1"/>
          </p:cNvPicPr>
          <p:nvPr/>
        </p:nvPicPr>
        <p:blipFill>
          <a:blip r:embed="rId10" cstate="print">
            <a:extLst>
              <a:ext uri="{BD082F38-1D89-4660-2DE3-C9873C25A6C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2D8D3B91-55AB-480E-03A3-AC0EC8269399"/>
          <p:cNvPicPr>
            <a:picLocks noChangeAspect="1"/>
          </p:cNvPicPr>
          <p:nvPr/>
        </p:nvPicPr>
        <p:blipFill>
          <a:blip r:embed="rId11" cstate="print">
            <a:extLst>
              <a:ext uri="{C76F8B9F-BC09-49F4-A397-A7651CF7C8BA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pic>
        <p:nvPicPr>
          <p:cNvPr id="12" name="CC8BD485-7534-4FC9-B0E0-B0D4A97AF5F6"/>
          <p:cNvPicPr>
            <a:picLocks noChangeAspect="1"/>
          </p:cNvPicPr>
          <p:nvPr/>
        </p:nvPicPr>
        <p:blipFill>
          <a:blip r:embed="rId12" cstate="print">
            <a:extLst>
              <a:ext uri="{FCC2765D-DEF6-4267-EAF7-BB8D028BC8EB}"/>
            </a:extLst>
          </a:blip>
          <a:stretch>
            <a:fillRect/>
          </a:stretch>
        </p:blipFill>
        <p:spPr>
          <a:xfrm>
            <a:off x="0" y="28575"/>
            <a:ext cx="12192000" cy="1266825"/>
          </a:xfrm>
          <a:prstGeom prst="rect">
            <a:avLst/>
          </a:prstGeom>
        </p:spPr>
      </p:pic>
      <p:sp>
        <p:nvSpPr>
          <p:cNvPr id="13" name="TextBox13"/>
          <p:cNvSpPr txBox="1"/>
          <p:nvPr/>
        </p:nvSpPr>
        <p:spPr>
          <a:xfrm>
            <a:off x="315294" y="164055"/>
            <a:ext cx="11607800" cy="1079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72266" marR="0" indent="-2472266" eaLnBrk="0">
              <a:lnSpc>
                <a:spcPct val="93000"/>
              </a:lnSpc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8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SOSIALISASI</a:t>
            </a:r>
            <a:r>
              <a:rPr lang="en-US" altLang="zh-CN" sz="2800" kern="0" spc="6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PEDOMAN</a:t>
            </a:r>
            <a:r>
              <a:rPr lang="en-US" altLang="zh-CN" sz="280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OPERASIONAL</a:t>
            </a:r>
            <a:r>
              <a:rPr lang="en-US" altLang="zh-CN" sz="2800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2800" kern="0" spc="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28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280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2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28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(tahap-1)</a:t>
            </a:r>
          </a:p>
          <a:p>
            <a:pPr marL="2490847" marR="0" indent="0" eaLnBrk="0">
              <a:lnSpc>
                <a:spcPct val="83000"/>
              </a:lnSpc>
              <a:spcBef>
                <a:spcPts val="559"/>
              </a:spcBef>
            </a:pP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CloudX</a:t>
            </a:r>
            <a:r>
              <a:rPr lang="en-US" altLang="zh-CN" sz="1950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Meeting-LLDIKTI5</a:t>
            </a:r>
            <a:r>
              <a:rPr lang="en-US" altLang="zh-CN" sz="1950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Yogyakarta,</a:t>
            </a:r>
            <a:r>
              <a:rPr lang="en-US" altLang="zh-CN" sz="1950" kern="0" spc="1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oktober</a:t>
            </a:r>
            <a:r>
              <a:rPr lang="en-US" altLang="zh-CN" sz="1950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</p:spTree>
    <p:extLst>
      <p:ext uri="{8A058D9A-EEE2-4B3D-86B7-D24273355E94}"/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53A67550-A100-4BAD-F96A-44F8B9F42778"/>
          <p:cNvPicPr>
            <a:picLocks noChangeAspect="1"/>
          </p:cNvPicPr>
          <p:nvPr/>
        </p:nvPicPr>
        <p:blipFill>
          <a:blip r:embed="rId2" cstate="print">
            <a:extLst>
              <a:ext uri="{EABE7E91-E786-4501-511E-54AE38D56A3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02" name="DBA7EEA1-622A-45D0-4492-ADC227448F48"/>
          <p:cNvPicPr>
            <a:picLocks noChangeAspect="1"/>
          </p:cNvPicPr>
          <p:nvPr/>
        </p:nvPicPr>
        <p:blipFill>
          <a:blip r:embed="rId3" cstate="print">
            <a:extLst>
              <a:ext uri="{19EB040E-10A8-4762-AB3A-50CFD969E0CA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603" name="BDE6E3EE-EBAB-4457-F20D-FF862A088AC4"/>
          <p:cNvPicPr>
            <a:picLocks noChangeAspect="1"/>
          </p:cNvPicPr>
          <p:nvPr/>
        </p:nvPicPr>
        <p:blipFill>
          <a:blip r:embed="rId4" cstate="print">
            <a:extLst>
              <a:ext uri="{F794EF6D-2EAB-4EE1-CF1F-2391657605C0}"/>
            </a:extLst>
          </a:blip>
          <a:stretch>
            <a:fillRect/>
          </a:stretch>
        </p:blipFill>
        <p:spPr>
          <a:xfrm>
            <a:off x="7953614" y="2133600"/>
            <a:ext cx="4238625" cy="2181225"/>
          </a:xfrm>
          <a:prstGeom prst="rect">
            <a:avLst/>
          </a:prstGeom>
        </p:spPr>
      </p:pic>
      <p:pic>
        <p:nvPicPr>
          <p:cNvPr id="604" name="C5F2C20C-E4A1-4183-C968-01E68CB4A3AE"/>
          <p:cNvPicPr>
            <a:picLocks noChangeAspect="1"/>
          </p:cNvPicPr>
          <p:nvPr/>
        </p:nvPicPr>
        <p:blipFill>
          <a:blip r:embed="rId5" cstate="print">
            <a:extLst>
              <a:ext uri="{7E3E8C43-40A3-4797-B0D6-425A72D53B37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605" name="4CE96657-4489-4A02-9BF9-11156AFC96A9"/>
          <p:cNvPicPr>
            <a:picLocks noChangeAspect="1"/>
          </p:cNvPicPr>
          <p:nvPr/>
        </p:nvPicPr>
        <p:blipFill>
          <a:blip r:embed="rId6" cstate="print">
            <a:extLst>
              <a:ext uri="{082A3E46-004A-4A8A-C5D0-4A1F4A50B4A5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606" name="BE01EC98-11C6-4DC7-5EFC-0919C605A2EB"/>
          <p:cNvPicPr>
            <a:picLocks noChangeAspect="1"/>
          </p:cNvPicPr>
          <p:nvPr/>
        </p:nvPicPr>
        <p:blipFill>
          <a:blip r:embed="rId7" cstate="print">
            <a:extLst>
              <a:ext uri="{7C6002A3-B216-4D79-3DED-5E2455E997CF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607" name="CDEC7BE7-D189-40C9-80E5-2ECF64A1AB36"/>
          <p:cNvPicPr>
            <a:picLocks noChangeAspect="1"/>
          </p:cNvPicPr>
          <p:nvPr/>
        </p:nvPicPr>
        <p:blipFill>
          <a:blip r:embed="rId8" cstate="print">
            <a:extLst>
              <a:ext uri="{12D72C48-9007-47F9-9A1F-400A13DBF68B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608" name="82924D7A-1107-46AC-B44C-8BE58EF2CFEC"/>
          <p:cNvPicPr>
            <a:picLocks noChangeAspect="1"/>
          </p:cNvPicPr>
          <p:nvPr/>
        </p:nvPicPr>
        <p:blipFill>
          <a:blip r:embed="rId9" cstate="print">
            <a:extLst>
              <a:ext uri="{9A85F61C-A801-415F-7D7E-EEAB12A2717F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609" name="0579A1B7-7F8B-4D3E-6F26-0E1252588805"/>
          <p:cNvPicPr>
            <a:picLocks noChangeAspect="1"/>
          </p:cNvPicPr>
          <p:nvPr/>
        </p:nvPicPr>
        <p:blipFill>
          <a:blip r:embed="rId10" cstate="print">
            <a:extLst>
              <a:ext uri="{8CDE4999-680B-4277-1BD9-F0F1D409DB41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610" name="0D7B0FA9-114F-45F4-838E-013A4D40E417"/>
          <p:cNvPicPr>
            <a:picLocks noChangeAspect="1"/>
          </p:cNvPicPr>
          <p:nvPr/>
        </p:nvPicPr>
        <p:blipFill>
          <a:blip r:embed="rId11" cstate="print">
            <a:extLst>
              <a:ext uri="{D89D10A4-6EA9-4C15-BCF4-53440B02F865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611" name="2C9AAC87-65F9-4CAA-13EC-755C071A9E7A"/>
          <p:cNvPicPr>
            <a:picLocks noChangeAspect="1"/>
          </p:cNvPicPr>
          <p:nvPr/>
        </p:nvPicPr>
        <p:blipFill>
          <a:blip r:embed="rId12" cstate="print">
            <a:extLst>
              <a:ext uri="{669DE204-9DB9-4564-1A86-C5269B07636D}"/>
            </a:extLst>
          </a:blip>
          <a:stretch>
            <a:fillRect/>
          </a:stretch>
        </p:blipFill>
        <p:spPr>
          <a:xfrm>
            <a:off x="7998968" y="0"/>
            <a:ext cx="1400175" cy="4171950"/>
          </a:xfrm>
          <a:prstGeom prst="rect">
            <a:avLst/>
          </a:prstGeom>
        </p:spPr>
      </p:pic>
      <p:pic>
        <p:nvPicPr>
          <p:cNvPr id="612" name="3270F588-39DC-4F70-D171-DB516238B26D"/>
          <p:cNvPicPr>
            <a:picLocks noChangeAspect="1"/>
          </p:cNvPicPr>
          <p:nvPr/>
        </p:nvPicPr>
        <p:blipFill>
          <a:blip r:embed="rId13" cstate="print">
            <a:extLst>
              <a:ext uri="{0A12F506-749B-497C-F05B-2809E393AD0C}"/>
            </a:extLst>
          </a:blip>
          <a:stretch>
            <a:fillRect/>
          </a:stretch>
        </p:blipFill>
        <p:spPr>
          <a:xfrm>
            <a:off x="7924801" y="0"/>
            <a:ext cx="3657600" cy="4267200"/>
          </a:xfrm>
          <a:prstGeom prst="rect">
            <a:avLst/>
          </a:prstGeom>
        </p:spPr>
      </p:pic>
      <p:pic>
        <p:nvPicPr>
          <p:cNvPr id="613" name="DA74F6C1-F085-4B27-4C56-D18443EFF82E"/>
          <p:cNvPicPr>
            <a:picLocks noChangeAspect="1"/>
          </p:cNvPicPr>
          <p:nvPr/>
        </p:nvPicPr>
        <p:blipFill>
          <a:blip r:embed="rId14" cstate="print">
            <a:extLst>
              <a:ext uri="{1A24B93A-1808-4AE5-4A75-A88AC35F1937}"/>
            </a:extLst>
          </a:blip>
          <a:stretch>
            <a:fillRect/>
          </a:stretch>
        </p:blipFill>
        <p:spPr>
          <a:xfrm>
            <a:off x="7924801" y="0"/>
            <a:ext cx="1828800" cy="4267200"/>
          </a:xfrm>
          <a:prstGeom prst="rect">
            <a:avLst/>
          </a:prstGeom>
        </p:spPr>
      </p:pic>
      <p:pic>
        <p:nvPicPr>
          <p:cNvPr id="614" name="6298E45C-79F1-4C63-F754-873E9C23750E"/>
          <p:cNvPicPr>
            <a:picLocks noChangeAspect="1"/>
          </p:cNvPicPr>
          <p:nvPr/>
        </p:nvPicPr>
        <p:blipFill>
          <a:blip r:embed="rId15" cstate="print">
            <a:extLst>
              <a:ext uri="{AEA8CEA4-028B-4AC7-BFF1-C33A33B0B4DA}"/>
            </a:extLst>
          </a:blip>
          <a:stretch>
            <a:fillRect/>
          </a:stretch>
        </p:blipFill>
        <p:spPr>
          <a:xfrm>
            <a:off x="487680" y="1371600"/>
            <a:ext cx="11706226" cy="5486400"/>
          </a:xfrm>
          <a:prstGeom prst="rect">
            <a:avLst/>
          </a:prstGeom>
        </p:spPr>
      </p:pic>
      <p:pic>
        <p:nvPicPr>
          <p:cNvPr id="615" name="270FA0B3-75CB-4FC7-2CBD-1A6A6832CCF2"/>
          <p:cNvPicPr>
            <a:picLocks noChangeAspect="1"/>
          </p:cNvPicPr>
          <p:nvPr/>
        </p:nvPicPr>
        <p:blipFill>
          <a:blip r:embed="rId16" cstate="print">
            <a:extLst>
              <a:ext uri="{CAC1B709-E8F3-409C-C274-F349BFC1310C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sp>
        <p:nvSpPr>
          <p:cNvPr id="616" name="TextBox616"/>
          <p:cNvSpPr txBox="1"/>
          <p:nvPr/>
        </p:nvSpPr>
        <p:spPr>
          <a:xfrm>
            <a:off x="1766919" y="311308"/>
            <a:ext cx="99568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1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315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Global</a:t>
            </a:r>
            <a:r>
              <a:rPr lang="en-US" altLang="zh-CN" sz="3150" kern="0" spc="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Competitiveness</a:t>
            </a:r>
            <a:r>
              <a:rPr lang="en-US" altLang="zh-CN" sz="3150" kern="0" spc="26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Index</a:t>
            </a:r>
            <a:r>
              <a:rPr lang="en-US" altLang="zh-CN" sz="3150" kern="0" spc="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(Rank:</a:t>
            </a:r>
            <a:r>
              <a:rPr lang="en-US" altLang="zh-CN" sz="3150" kern="0" spc="6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50</a:t>
            </a:r>
            <a:r>
              <a:rPr lang="en-US" altLang="zh-CN" sz="21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</a:t>
            </a:r>
            <a:r>
              <a:rPr lang="en-US" altLang="zh-CN" sz="21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/141)</a:t>
            </a:r>
          </a:p>
        </p:txBody>
      </p:sp>
      <p:pic>
        <p:nvPicPr>
          <p:cNvPr id="617" name="54776C1A-221E-4AF5-3605-38C5480D0CA9"/>
          <p:cNvPicPr>
            <a:picLocks noChangeAspect="1"/>
          </p:cNvPicPr>
          <p:nvPr/>
        </p:nvPicPr>
        <p:blipFill>
          <a:blip r:embed="rId17" cstate="print">
            <a:extLst>
              <a:ext uri="{CBA6ECB1-7004-4F62-50CC-6FFD83AB2ECB}"/>
            </a:extLst>
          </a:blip>
          <a:stretch>
            <a:fillRect/>
          </a:stretch>
        </p:blipFill>
        <p:spPr>
          <a:xfrm>
            <a:off x="536448" y="0"/>
            <a:ext cx="1304925" cy="1790700"/>
          </a:xfrm>
          <a:prstGeom prst="rect">
            <a:avLst/>
          </a:prstGeom>
        </p:spPr>
      </p:pic>
      <p:sp>
        <p:nvSpPr>
          <p:cNvPr id="618" name="TextBox618"/>
          <p:cNvSpPr txBox="1"/>
          <p:nvPr/>
        </p:nvSpPr>
        <p:spPr>
          <a:xfrm>
            <a:off x="790285" y="928043"/>
            <a:ext cx="1536700" cy="101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75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PROF.</a:t>
            </a:r>
            <a:r>
              <a:rPr lang="en-US" altLang="zh-CN" sz="7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75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DR.</a:t>
            </a:r>
            <a:r>
              <a:rPr lang="en-US" altLang="zh-CN" sz="7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75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IR.</a:t>
            </a:r>
            <a:r>
              <a:rPr lang="en-US" altLang="zh-CN" sz="7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750" b="1" kern="0" spc="-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SYAIFUL</a:t>
            </a:r>
            <a:r>
              <a:rPr lang="en-US" altLang="zh-CN" sz="7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750" b="1" kern="0" spc="-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ANWAR,</a:t>
            </a:r>
            <a:r>
              <a:rPr lang="en-US" altLang="zh-CN" sz="7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750" b="1" kern="0" spc="-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M.Si</a:t>
            </a:r>
          </a:p>
        </p:txBody>
      </p:sp>
      <p:pic>
        <p:nvPicPr>
          <p:cNvPr id="619" name="F396C29B-829F-4AB7-41C0-80E40B0AA6CD"/>
          <p:cNvPicPr>
            <a:picLocks noChangeAspect="1"/>
          </p:cNvPicPr>
          <p:nvPr/>
        </p:nvPicPr>
        <p:blipFill>
          <a:blip r:embed="rId18" cstate="print">
            <a:extLst>
              <a:ext uri="{1532F0D2-2AFC-4F62-9930-5D25BEBB314F}"/>
            </a:extLst>
          </a:blip>
          <a:stretch>
            <a:fillRect/>
          </a:stretch>
        </p:blipFill>
        <p:spPr>
          <a:xfrm>
            <a:off x="637032" y="1123950"/>
            <a:ext cx="11372850" cy="5514975"/>
          </a:xfrm>
          <a:prstGeom prst="rect">
            <a:avLst/>
          </a:prstGeom>
        </p:spPr>
      </p:pic>
      <p:pic>
        <p:nvPicPr>
          <p:cNvPr id="620" name="18101AD0-5F1C-4351-7F03-641F9EBCE92F"/>
          <p:cNvPicPr>
            <a:picLocks noChangeAspect="1"/>
          </p:cNvPicPr>
          <p:nvPr/>
        </p:nvPicPr>
        <p:blipFill>
          <a:blip r:embed="rId19" cstate="print">
            <a:extLst>
              <a:ext uri="{25668D52-F939-49B3-87F8-1BC47F74D1A2}"/>
            </a:extLst>
          </a:blip>
          <a:stretch>
            <a:fillRect/>
          </a:stretch>
        </p:blipFill>
        <p:spPr>
          <a:xfrm>
            <a:off x="10789920" y="1809750"/>
            <a:ext cx="952500" cy="476250"/>
          </a:xfrm>
          <a:prstGeom prst="rect">
            <a:avLst/>
          </a:prstGeom>
        </p:spPr>
      </p:pic>
      <p:sp>
        <p:nvSpPr>
          <p:cNvPr id="621" name="TextBox621"/>
          <p:cNvSpPr txBox="1"/>
          <p:nvPr/>
        </p:nvSpPr>
        <p:spPr>
          <a:xfrm>
            <a:off x="11012902" y="1939057"/>
            <a:ext cx="5461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</p:spTree>
    <p:extLst>
      <p:ext uri="{56D335A9-FCE9-47A7-49E1-06600510F4D1}"/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9" name="AD627B44-0ECF-465B-D5CF-A9966932CEA0"/>
          <p:cNvPicPr>
            <a:picLocks noChangeAspect="1"/>
          </p:cNvPicPr>
          <p:nvPr/>
        </p:nvPicPr>
        <p:blipFill>
          <a:blip r:embed="rId2" cstate="print">
            <a:extLst>
              <a:ext uri="{9CC6D0AB-F99A-4845-A823-F498310CE5E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20" name="6BDDD70F-6B74-4E45-35F0-9715F047C5F0"/>
          <p:cNvPicPr>
            <a:picLocks noChangeAspect="1"/>
          </p:cNvPicPr>
          <p:nvPr/>
        </p:nvPicPr>
        <p:blipFill>
          <a:blip r:embed="rId3" cstate="print">
            <a:extLst>
              <a:ext uri="{9ABB73D8-B6DB-4720-518D-5EA6A3A2F202}"/>
            </a:extLst>
          </a:blip>
          <a:stretch>
            <a:fillRect/>
          </a:stretch>
        </p:blipFill>
        <p:spPr>
          <a:xfrm>
            <a:off x="0" y="2019300"/>
            <a:ext cx="12192000" cy="4114800"/>
          </a:xfrm>
          <a:prstGeom prst="rect">
            <a:avLst/>
          </a:prstGeom>
        </p:spPr>
      </p:pic>
      <p:pic>
        <p:nvPicPr>
          <p:cNvPr id="1921" name="0B83F151-D106-4EC5-8DFF-348E50AF902D"/>
          <p:cNvPicPr>
            <a:picLocks noChangeAspect="1"/>
          </p:cNvPicPr>
          <p:nvPr/>
        </p:nvPicPr>
        <p:blipFill>
          <a:blip r:embed="rId4" cstate="print">
            <a:extLst>
              <a:ext uri="{B2AEB2A1-D714-43BD-6008-B6D010179CD4}"/>
            </a:extLst>
          </a:blip>
          <a:stretch>
            <a:fillRect/>
          </a:stretch>
        </p:blipFill>
        <p:spPr>
          <a:xfrm>
            <a:off x="0" y="6115050"/>
            <a:ext cx="12192000" cy="742950"/>
          </a:xfrm>
          <a:prstGeom prst="rect">
            <a:avLst/>
          </a:prstGeom>
        </p:spPr>
      </p:pic>
      <p:pic>
        <p:nvPicPr>
          <p:cNvPr id="1922" name="84EB76BE-C82D-4281-189C-EA3BDAAB9BBA"/>
          <p:cNvPicPr>
            <a:picLocks noChangeAspect="1"/>
          </p:cNvPicPr>
          <p:nvPr/>
        </p:nvPicPr>
        <p:blipFill>
          <a:blip r:embed="rId5" cstate="print">
            <a:extLst>
              <a:ext uri="{9EEB7CE6-FF67-4033-86E6-05B00779F8BA}"/>
            </a:extLst>
          </a:blip>
          <a:stretch>
            <a:fillRect/>
          </a:stretch>
        </p:blipFill>
        <p:spPr>
          <a:xfrm>
            <a:off x="280416" y="1476375"/>
            <a:ext cx="11687176" cy="4343400"/>
          </a:xfrm>
          <a:prstGeom prst="rect">
            <a:avLst/>
          </a:prstGeom>
        </p:spPr>
      </p:pic>
      <p:pic>
        <p:nvPicPr>
          <p:cNvPr id="1923" name="5EA9579F-D2A5-4D77-0004-E1B95A11B7E7"/>
          <p:cNvPicPr>
            <a:picLocks noChangeAspect="1"/>
          </p:cNvPicPr>
          <p:nvPr/>
        </p:nvPicPr>
        <p:blipFill>
          <a:blip r:embed="rId6" cstate="print">
            <a:extLst>
              <a:ext uri="{851408F6-469F-4938-E678-26C2BBEE78CB}"/>
            </a:extLst>
          </a:blip>
          <a:stretch>
            <a:fillRect/>
          </a:stretch>
        </p:blipFill>
        <p:spPr>
          <a:xfrm>
            <a:off x="3814445" y="4362450"/>
            <a:ext cx="6819900" cy="19050"/>
          </a:xfrm>
          <a:prstGeom prst="rect">
            <a:avLst/>
          </a:prstGeom>
        </p:spPr>
      </p:pic>
      <p:sp>
        <p:nvSpPr>
          <p:cNvPr id="1924" name="TextBox1924"/>
          <p:cNvSpPr txBox="1"/>
          <p:nvPr/>
        </p:nvSpPr>
        <p:spPr>
          <a:xfrm>
            <a:off x="600160" y="2040195"/>
            <a:ext cx="10934700" cy="3289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719" marR="0" indent="0" eaLnBrk="0">
              <a:lnSpc>
                <a:spcPct val="81000"/>
              </a:lnSpc>
            </a:pPr>
            <a:r>
              <a:rPr lang="en-US" altLang="zh-CN" sz="1950" b="1" kern="0" spc="-2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</a:t>
            </a:r>
            <a:r>
              <a:rPr lang="en-US" altLang="zh-CN" sz="1950" b="1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DILAYANI</a:t>
            </a:r>
            <a:r>
              <a:rPr lang="en-US" altLang="zh-CN" sz="1950" b="1" kern="0" spc="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1950" b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</a:p>
          <a:p>
            <a:pPr marL="424218" marR="3089943" indent="-42091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1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STRATEGI</a:t>
            </a:r>
            <a:r>
              <a:rPr lang="en-US" altLang="zh-CN" sz="195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PERCEPATAN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1950" b="1" kern="0" spc="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424218" marR="0" indent="0" eaLnBrk="0">
              <a:lnSpc>
                <a:spcPct val="81000"/>
              </a:lnSpc>
              <a:spcBef>
                <a:spcPts val="590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PENGUATAN</a:t>
            </a:r>
            <a:r>
              <a:rPr lang="en-US" altLang="zh-CN" sz="1950" b="1" kern="0" spc="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KELEMBAGAAN</a:t>
            </a:r>
            <a:r>
              <a:rPr lang="en-US" altLang="zh-CN" sz="195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925026" marR="0" indent="-50079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2.3.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SUMBERDAYA</a:t>
            </a:r>
            <a:r>
              <a:rPr lang="en-US" altLang="zh-CN" sz="1950" b="1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INSANI</a:t>
            </a:r>
            <a:r>
              <a:rPr lang="en-US" altLang="zh-CN" sz="1950" b="1" kern="0" spc="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(Kualifikasi,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Kompetensi,</a:t>
            </a:r>
            <a:r>
              <a:rPr lang="en-US" altLang="zh-CN" sz="1950" b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Jafung,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Inovatif)</a:t>
            </a:r>
          </a:p>
          <a:p>
            <a:pPr marL="424234" marR="0" indent="0" eaLnBrk="0">
              <a:lnSpc>
                <a:spcPct val="81000"/>
              </a:lnSpc>
              <a:spcBef>
                <a:spcPts val="589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2.4.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PENINGKATAN</a:t>
            </a:r>
            <a:r>
              <a:rPr lang="en-US" altLang="zh-CN" sz="1950" b="1" kern="0" spc="1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PENELITIAN,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PENGABDIAN,</a:t>
            </a:r>
            <a:r>
              <a:rPr lang="en-US" altLang="zh-CN" sz="195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KERJASAMA,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HKI</a:t>
            </a:r>
          </a:p>
          <a:p>
            <a:pPr marL="920220" marR="0" indent="-496002" eaLnBrk="0">
              <a:lnSpc>
                <a:spcPct val="94000"/>
              </a:lnSpc>
              <a:spcBef>
                <a:spcPts val="586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2.5.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PENDAMPINGAN</a:t>
            </a:r>
            <a:r>
              <a:rPr lang="en-US" altLang="zh-CN" sz="1950" b="1" kern="0" spc="1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YUNIOR</a:t>
            </a:r>
            <a:r>
              <a:rPr lang="en-US" altLang="zh-CN" sz="195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(OSLOC-base</a:t>
            </a:r>
            <a:r>
              <a:rPr lang="en-US" altLang="zh-CN" sz="1950" b="1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lab;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OSLOC-by</a:t>
            </a:r>
            <a:r>
              <a:rPr lang="en-US" altLang="zh-CN" sz="1950" b="1" kern="0" spc="3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expertise</a:t>
            </a:r>
            <a:r>
              <a:rPr lang="en-US" altLang="zh-CN" sz="1950" b="1" kern="0" spc="6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lecturer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).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OSLOC=</a:t>
            </a:r>
            <a:r>
              <a:rPr lang="en-US" altLang="zh-CN" sz="1950" b="1" kern="0" spc="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enior</a:t>
            </a:r>
            <a:r>
              <a:rPr lang="en-US" altLang="zh-CN" sz="195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ecturer</a:t>
            </a:r>
            <a:r>
              <a:rPr lang="en-US" altLang="zh-CN" sz="1950" b="1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andidate</a:t>
            </a:r>
          </a:p>
          <a:p>
            <a:pPr marL="0" marR="605289" indent="0" eaLnBrk="0">
              <a:lnSpc>
                <a:spcPct val="94000"/>
              </a:lnSpc>
              <a:spcBef>
                <a:spcPts val="583"/>
              </a:spcBef>
            </a:pP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CARA</a:t>
            </a:r>
            <a:r>
              <a:rPr lang="en-US" altLang="zh-CN" sz="1950" b="1" kern="0" spc="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1950" b="1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950" b="1" kern="0" spc="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PEMBELAJARAN</a:t>
            </a:r>
            <a:r>
              <a:rPr lang="en-US" altLang="zh-CN" sz="1950" b="1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  <p:pic>
        <p:nvPicPr>
          <p:cNvPr id="1925" name="02FB4FEC-55C0-408D-6412-2E736A92CE4A"/>
          <p:cNvPicPr>
            <a:picLocks noChangeAspect="1"/>
          </p:cNvPicPr>
          <p:nvPr/>
        </p:nvPicPr>
        <p:blipFill>
          <a:blip r:embed="rId7" cstate="print">
            <a:extLst>
              <a:ext uri="{A28DF5B1-7DDD-4A65-FAB7-6BCD58608477}"/>
            </a:extLst>
          </a:blip>
          <a:stretch>
            <a:fillRect/>
          </a:stretch>
        </p:blipFill>
        <p:spPr>
          <a:xfrm>
            <a:off x="934110" y="2228850"/>
            <a:ext cx="7334250" cy="19050"/>
          </a:xfrm>
          <a:prstGeom prst="rect">
            <a:avLst/>
          </a:prstGeom>
        </p:spPr>
      </p:pic>
      <p:pic>
        <p:nvPicPr>
          <p:cNvPr id="1926" name="525E39FF-BDF8-44FA-4403-537A34778347"/>
          <p:cNvPicPr>
            <a:picLocks noChangeAspect="1"/>
          </p:cNvPicPr>
          <p:nvPr/>
        </p:nvPicPr>
        <p:blipFill>
          <a:blip r:embed="rId8" cstate="print">
            <a:extLst>
              <a:ext uri="{F27056BD-A5A9-42FD-5848-207ABFB6212F}"/>
            </a:extLst>
          </a:blip>
          <a:stretch>
            <a:fillRect/>
          </a:stretch>
        </p:blipFill>
        <p:spPr>
          <a:xfrm>
            <a:off x="3537077" y="4057650"/>
            <a:ext cx="8001000" cy="19050"/>
          </a:xfrm>
          <a:prstGeom prst="rect">
            <a:avLst/>
          </a:prstGeom>
        </p:spPr>
      </p:pic>
      <p:pic>
        <p:nvPicPr>
          <p:cNvPr id="1927" name="08217758-DB9B-4CE1-BBE1-C63898F1BC13"/>
          <p:cNvPicPr>
            <a:picLocks noChangeAspect="1"/>
          </p:cNvPicPr>
          <p:nvPr/>
        </p:nvPicPr>
        <p:blipFill>
          <a:blip r:embed="rId9" cstate="print">
            <a:extLst>
              <a:ext uri="{4B19856B-50EF-4766-F4ED-69889538010A}"/>
            </a:extLst>
          </a:blip>
          <a:stretch>
            <a:fillRect/>
          </a:stretch>
        </p:blipFill>
        <p:spPr>
          <a:xfrm>
            <a:off x="0" y="28575"/>
            <a:ext cx="12192000" cy="1266825"/>
          </a:xfrm>
          <a:prstGeom prst="rect">
            <a:avLst/>
          </a:prstGeom>
        </p:spPr>
      </p:pic>
      <p:sp>
        <p:nvSpPr>
          <p:cNvPr id="1928" name="TextBox1928"/>
          <p:cNvSpPr txBox="1"/>
          <p:nvPr/>
        </p:nvSpPr>
        <p:spPr>
          <a:xfrm>
            <a:off x="315294" y="164055"/>
            <a:ext cx="11607800" cy="1079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72266" marR="0" indent="-2472266" eaLnBrk="0">
              <a:lnSpc>
                <a:spcPct val="93000"/>
              </a:lnSpc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8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SOSIALISASI</a:t>
            </a:r>
            <a:r>
              <a:rPr lang="en-US" altLang="zh-CN" sz="2800" kern="0" spc="6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PEDOMAN</a:t>
            </a:r>
            <a:r>
              <a:rPr lang="en-US" altLang="zh-CN" sz="280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OPERASIONAL</a:t>
            </a:r>
            <a:r>
              <a:rPr lang="en-US" altLang="zh-CN" sz="2800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2800" kern="0" spc="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28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280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2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28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(tahap-1)</a:t>
            </a:r>
          </a:p>
          <a:p>
            <a:pPr marL="2490847" marR="0" indent="0" eaLnBrk="0">
              <a:lnSpc>
                <a:spcPct val="83000"/>
              </a:lnSpc>
              <a:spcBef>
                <a:spcPts val="559"/>
              </a:spcBef>
            </a:pP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CloudX</a:t>
            </a:r>
            <a:r>
              <a:rPr lang="en-US" altLang="zh-CN" sz="1950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Meeting-LLDIKTI5</a:t>
            </a:r>
            <a:r>
              <a:rPr lang="en-US" altLang="zh-CN" sz="1950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Yogyakarta,</a:t>
            </a:r>
            <a:r>
              <a:rPr lang="en-US" altLang="zh-CN" sz="1950" kern="0" spc="1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oktober</a:t>
            </a:r>
            <a:r>
              <a:rPr lang="en-US" altLang="zh-CN" sz="1950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</p:spTree>
    <p:extLst>
      <p:ext uri="{ACC31664-5436-4054-0B5B-27CC759E4268}"/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9" name="8938B2E6-D49C-4319-EF4F-C4CFBBF35DEC"/>
          <p:cNvPicPr>
            <a:picLocks noChangeAspect="1"/>
          </p:cNvPicPr>
          <p:nvPr/>
        </p:nvPicPr>
        <p:blipFill>
          <a:blip r:embed="rId2" cstate="print">
            <a:extLst>
              <a:ext uri="{F1E24806-B809-4F22-689C-50215ED5D24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30" name="TextBox1930"/>
          <p:cNvSpPr txBox="1"/>
          <p:nvPr/>
        </p:nvSpPr>
        <p:spPr>
          <a:xfrm>
            <a:off x="1075666" y="2877346"/>
            <a:ext cx="10096500" cy="132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36417" marR="0" indent="-3936417" eaLnBrk="0">
              <a:lnSpc>
                <a:spcPct val="74000"/>
              </a:lnSpc>
            </a:pPr>
            <a:r>
              <a:rPr lang="en-US" altLang="zh-CN" sz="4800" kern="0" spc="-71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❹</a:t>
            </a:r>
            <a:r>
              <a:rPr lang="en-US" altLang="zh-CN" sz="4800" kern="0" spc="-7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PEMBELAJARAN</a:t>
            </a:r>
            <a:r>
              <a:rPr lang="en-US" altLang="zh-CN" sz="4800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800" kern="0" spc="-6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4800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800" kern="0" spc="-11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4800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800" kern="0" spc="-10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4800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800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4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800" kern="0" spc="-8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</p:spTree>
    <p:extLst>
      <p:ext uri="{1139A235-0310-40ED-1C2F-6BEC053E436B}"/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1" name="31C228A4-A753-41A1-CAB7-285A23C6E04A"/>
          <p:cNvPicPr>
            <a:picLocks noChangeAspect="1"/>
          </p:cNvPicPr>
          <p:nvPr/>
        </p:nvPicPr>
        <p:blipFill>
          <a:blip r:embed="rId2" cstate="print">
            <a:extLst>
              <a:ext uri="{EEE4456C-409C-42EF-F1E8-EDBB19C5D8D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32" name="0717CF82-482D-4FAF-B48F-A584C166CC82"/>
          <p:cNvPicPr>
            <a:picLocks noChangeAspect="1"/>
          </p:cNvPicPr>
          <p:nvPr/>
        </p:nvPicPr>
        <p:blipFill>
          <a:blip r:embed="rId3" cstate="print">
            <a:extLst>
              <a:ext uri="{478D7AEF-2EE9-4661-A65A-16BE60ACD0EB}"/>
            </a:extLst>
          </a:blip>
          <a:stretch>
            <a:fillRect/>
          </a:stretch>
        </p:blipFill>
        <p:spPr>
          <a:xfrm>
            <a:off x="0" y="0"/>
            <a:ext cx="12192000" cy="1247775"/>
          </a:xfrm>
          <a:prstGeom prst="rect">
            <a:avLst/>
          </a:prstGeom>
        </p:spPr>
      </p:pic>
      <p:sp>
        <p:nvSpPr>
          <p:cNvPr id="1933" name="TextBox1933"/>
          <p:cNvSpPr txBox="1"/>
          <p:nvPr/>
        </p:nvSpPr>
        <p:spPr>
          <a:xfrm>
            <a:off x="1441573" y="104997"/>
            <a:ext cx="9347200" cy="109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7577" marR="0" indent="0" eaLnBrk="0">
              <a:lnSpc>
                <a:spcPct val="80000"/>
              </a:lnSpc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  <a:r>
              <a:rPr lang="en-US" altLang="zh-CN" sz="2800" kern="0" spc="18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PENOLAKAN</a:t>
            </a:r>
            <a:r>
              <a:rPr lang="en-US" altLang="zh-CN" sz="2800" kern="0" spc="2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800" kern="0" spc="1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LLDIKTI5</a:t>
            </a:r>
            <a:r>
              <a:rPr lang="en-US" altLang="zh-CN" sz="2800" kern="0" spc="25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</a:p>
          <a:p>
            <a:pPr marL="0" marR="0" indent="0" eaLnBrk="0">
              <a:lnSpc>
                <a:spcPct val="81000"/>
              </a:lnSpc>
              <a:spcBef>
                <a:spcPts val="811"/>
              </a:spcBef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KEMENTERIAN</a:t>
            </a:r>
            <a:r>
              <a:rPr lang="en-US" altLang="zh-CN" sz="2800" kern="0" spc="2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800" kern="0" spc="27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kern="0" spc="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KEBUDAYAAN</a:t>
            </a:r>
          </a:p>
          <a:p>
            <a:pPr marL="1364329" marR="0" indent="0" eaLnBrk="0">
              <a:lnSpc>
                <a:spcPct val="83000"/>
              </a:lnSpc>
              <a:spcBef>
                <a:spcPts val="641"/>
              </a:spcBef>
            </a:pP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CloudX</a:t>
            </a:r>
            <a:r>
              <a:rPr lang="en-US" altLang="zh-CN" sz="1950" kern="0" spc="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Meeting-LLDIKTI5</a:t>
            </a:r>
            <a:r>
              <a:rPr lang="en-US" altLang="zh-CN" sz="1950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Yogyakarta,</a:t>
            </a:r>
            <a:r>
              <a:rPr lang="en-US" altLang="zh-CN" sz="1950" kern="0" spc="10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oktober</a:t>
            </a:r>
            <a:r>
              <a:rPr lang="en-US" altLang="zh-CN" sz="1950" kern="0" spc="10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  <p:pic>
        <p:nvPicPr>
          <p:cNvPr id="1934" name="E7148F8A-80B6-43B2-978F-C0ADDC70299B"/>
          <p:cNvPicPr>
            <a:picLocks noChangeAspect="1"/>
          </p:cNvPicPr>
          <p:nvPr/>
        </p:nvPicPr>
        <p:blipFill>
          <a:blip r:embed="rId4" cstate="print">
            <a:extLst>
              <a:ext uri="{AB6DA921-B63C-4D13-F1C7-9DEBFE7FE991}"/>
            </a:extLst>
          </a:blip>
          <a:stretch>
            <a:fillRect/>
          </a:stretch>
        </p:blipFill>
        <p:spPr>
          <a:xfrm>
            <a:off x="338328" y="1238250"/>
            <a:ext cx="11496676" cy="5600700"/>
          </a:xfrm>
          <a:prstGeom prst="rect">
            <a:avLst/>
          </a:prstGeom>
        </p:spPr>
      </p:pic>
      <p:sp>
        <p:nvSpPr>
          <p:cNvPr id="1935" name="TextBox1935"/>
          <p:cNvSpPr txBox="1"/>
          <p:nvPr/>
        </p:nvSpPr>
        <p:spPr>
          <a:xfrm>
            <a:off x="710492" y="2102460"/>
            <a:ext cx="10629900" cy="3949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2579" marR="0" indent="-377038" eaLnBrk="0">
              <a:lnSpc>
                <a:spcPct val="99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4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u="sng" kern="0" spc="-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TERPENUHI:</a:t>
            </a:r>
            <a:r>
              <a:rPr lang="en-US" altLang="zh-CN" sz="2400" kern="0" spc="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LIHAT</a:t>
            </a:r>
            <a:r>
              <a:rPr lang="en-US" altLang="zh-CN" sz="2400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POIN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2,</a:t>
            </a:r>
            <a:r>
              <a:rPr lang="en-US" altLang="zh-CN" sz="24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2400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(HIJACK/FAKE</a:t>
            </a:r>
            <a:r>
              <a:rPr lang="en-US" altLang="zh-CN" sz="240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_TDE-JTDE,</a:t>
            </a:r>
            <a:r>
              <a:rPr lang="en-US" altLang="zh-CN" sz="1800" kern="0" spc="8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DLL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240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6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DISCONTINUED/</a:t>
            </a:r>
            <a:r>
              <a:rPr lang="en-US" altLang="zh-CN" sz="2400" kern="0" spc="5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CANCELLED,</a:t>
            </a:r>
            <a:r>
              <a:rPr lang="en-US" altLang="zh-CN" sz="2400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DIRAGUKAN/TIDAK</a:t>
            </a:r>
            <a:r>
              <a:rPr lang="en-US" altLang="zh-CN" sz="2400" kern="0" spc="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DIREVIEW</a:t>
            </a:r>
            <a:r>
              <a:rPr lang="en-US" altLang="zh-CN" sz="2400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400" kern="0" spc="66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_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IJICC,</a:t>
            </a:r>
            <a:r>
              <a:rPr lang="en-US" altLang="zh-CN" sz="1800" kern="0" spc="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IJABER,</a:t>
            </a:r>
            <a:r>
              <a:rPr lang="en-US" altLang="zh-CN" sz="1800" kern="0" spc="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IJER,</a:t>
            </a:r>
            <a:r>
              <a:rPr lang="en-US" altLang="zh-CN" sz="1800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DLL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,TIDAK</a:t>
            </a:r>
            <a:r>
              <a:rPr lang="en-US" altLang="zh-CN" sz="2400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SESESUAI</a:t>
            </a:r>
            <a:r>
              <a:rPr lang="en-US" altLang="zh-CN" sz="24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SCOPE/BIDANG</a:t>
            </a:r>
            <a:r>
              <a:rPr lang="en-US" altLang="zh-CN" sz="2400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2400" kern="0" spc="4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PENGUSUL,</a:t>
            </a:r>
            <a:r>
              <a:rPr lang="en-US" altLang="zh-CN" sz="240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ADANYA</a:t>
            </a:r>
            <a:r>
              <a:rPr lang="en-US" altLang="zh-CN" sz="2400" kern="0" spc="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PELANGGARAN</a:t>
            </a:r>
            <a:r>
              <a:rPr lang="en-US" altLang="zh-CN" sz="2400" kern="0" spc="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ETIKA)</a:t>
            </a:r>
          </a:p>
          <a:p>
            <a:pPr marL="0" marR="438939" indent="0" eaLnBrk="0">
              <a:lnSpc>
                <a:spcPct val="100000"/>
              </a:lnSpc>
              <a:spcBef>
                <a:spcPts val="741"/>
              </a:spcBef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KESESUAIAN</a:t>
            </a:r>
            <a:r>
              <a:rPr lang="en-US" altLang="zh-CN" sz="2400" kern="0" spc="3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400" kern="0" spc="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2400" kern="0" spc="44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kern="0" spc="5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400" kern="0" spc="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P.PENELITIAN</a:t>
            </a:r>
            <a:r>
              <a:rPr lang="en-US" altLang="zh-CN" sz="24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KURANG</a:t>
            </a:r>
            <a:r>
              <a:rPr lang="en-US" altLang="zh-CN" sz="2400" kern="0" spc="300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4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ASAL</a:t>
            </a:r>
            <a:r>
              <a:rPr lang="en-US" altLang="zh-CN" sz="2400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CONFERENCE</a:t>
            </a:r>
            <a:r>
              <a:rPr lang="en-US" altLang="zh-CN" sz="2400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(ASL-ASP,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DLL)</a:t>
            </a:r>
            <a:r>
              <a:rPr lang="en-US" altLang="zh-CN" sz="2400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EDISI</a:t>
            </a:r>
            <a:r>
              <a:rPr lang="en-US" altLang="zh-CN" sz="24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251" kern="0" spc="2072" noProof="0" dirty="0"/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4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DIGUNAKAN</a:t>
            </a:r>
            <a:r>
              <a:rPr lang="en-US" altLang="zh-CN" sz="2400" kern="0" spc="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2400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PEMENUHAN</a:t>
            </a:r>
            <a:r>
              <a:rPr lang="en-US" altLang="zh-CN" sz="2400" kern="0" spc="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251" kern="0" spc="2240" noProof="0" dirty="0"/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kern="0" spc="66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INDIKASI</a:t>
            </a:r>
            <a:r>
              <a:rPr lang="en-US" altLang="zh-CN" sz="2400" kern="0" spc="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PELANGGARAN</a:t>
            </a:r>
            <a:r>
              <a:rPr lang="en-US" altLang="zh-CN" sz="2400" kern="0" spc="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</a:t>
            </a:r>
            <a:r>
              <a:rPr lang="en-US" altLang="zh-CN" sz="240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AKADEMIK,</a:t>
            </a:r>
            <a:r>
              <a:rPr lang="en-US" altLang="zh-CN" sz="2400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DLL.</a:t>
            </a:r>
          </a:p>
        </p:txBody>
      </p:sp>
    </p:spTree>
    <p:extLst>
      <p:ext uri="{701B39EC-82DE-41FB-9294-5B48A388A8C0}"/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46CE117E-B414-45B5-F9E3-F18C9968069C"/>
          <p:cNvPicPr>
            <a:picLocks noChangeAspect="1"/>
          </p:cNvPicPr>
          <p:nvPr/>
        </p:nvPicPr>
        <p:blipFill>
          <a:blip r:embed="rId2" cstate="print">
            <a:extLst>
              <a:ext uri="{567B18D2-F6C5-4D37-326F-59F51A6DB40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37" name="7EA54CDB-9864-4670-0E62-02B53FDDCABD"/>
          <p:cNvPicPr>
            <a:picLocks noChangeAspect="1"/>
          </p:cNvPicPr>
          <p:nvPr/>
        </p:nvPicPr>
        <p:blipFill>
          <a:blip r:embed="rId3" cstate="print">
            <a:extLst>
              <a:ext uri="{5E55CB7F-D0DD-431C-7DFA-C4CBF207E4E5}"/>
            </a:extLst>
          </a:blip>
          <a:stretch>
            <a:fillRect/>
          </a:stretch>
        </p:blipFill>
        <p:spPr>
          <a:xfrm>
            <a:off x="7953614" y="2133600"/>
            <a:ext cx="4238625" cy="2181225"/>
          </a:xfrm>
          <a:prstGeom prst="rect">
            <a:avLst/>
          </a:prstGeom>
        </p:spPr>
      </p:pic>
      <p:pic>
        <p:nvPicPr>
          <p:cNvPr id="1938" name="6CCC88B1-B5AD-4AD2-2F00-439E73D324EA"/>
          <p:cNvPicPr>
            <a:picLocks noChangeAspect="1"/>
          </p:cNvPicPr>
          <p:nvPr/>
        </p:nvPicPr>
        <p:blipFill>
          <a:blip r:embed="rId4" cstate="print">
            <a:extLst>
              <a:ext uri="{CDB7E306-6262-4932-6ADE-5B2AAE3CC0F9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1939" name="0DDDD680-37E4-455D-3C53-ED01F6D7876B"/>
          <p:cNvPicPr>
            <a:picLocks noChangeAspect="1"/>
          </p:cNvPicPr>
          <p:nvPr/>
        </p:nvPicPr>
        <p:blipFill>
          <a:blip r:embed="rId5" cstate="print">
            <a:extLst>
              <a:ext uri="{9B30853E-02DF-4698-40C5-9F8831493799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1940" name="0236AADB-41BF-4C2F-0D91-13E505876BEB"/>
          <p:cNvPicPr>
            <a:picLocks noChangeAspect="1"/>
          </p:cNvPicPr>
          <p:nvPr/>
        </p:nvPicPr>
        <p:blipFill>
          <a:blip r:embed="rId6" cstate="print">
            <a:extLst>
              <a:ext uri="{40572346-05C7-4C4C-CAD0-AFFFC13713C5}"/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1941" name="480A2EE5-2822-4421-2023-DE8723963E63"/>
          <p:cNvPicPr>
            <a:picLocks noChangeAspect="1"/>
          </p:cNvPicPr>
          <p:nvPr/>
        </p:nvPicPr>
        <p:blipFill>
          <a:blip r:embed="rId7" cstate="print">
            <a:extLst>
              <a:ext uri="{E76CCD8C-BB55-45DF-BD59-02A2FD49B913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1942" name="0608F709-000C-4705-C448-51645456ECF8"/>
          <p:cNvPicPr>
            <a:picLocks noChangeAspect="1"/>
          </p:cNvPicPr>
          <p:nvPr/>
        </p:nvPicPr>
        <p:blipFill>
          <a:blip r:embed="rId8" cstate="print">
            <a:extLst>
              <a:ext uri="{E7B9FDDE-2BD2-4539-6A4F-17C886C86282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1943" name="57FCCE40-E50D-4DF2-CF8F-07549EFB8A8D"/>
          <p:cNvPicPr>
            <a:picLocks noChangeAspect="1"/>
          </p:cNvPicPr>
          <p:nvPr/>
        </p:nvPicPr>
        <p:blipFill>
          <a:blip r:embed="rId9" cstate="print">
            <a:extLst>
              <a:ext uri="{CA74DF27-05D1-4001-3387-82FC781451E6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1944" name="0AB1DCA6-CDDC-4849-3A23-8A01F66E1328"/>
          <p:cNvPicPr>
            <a:picLocks noChangeAspect="1"/>
          </p:cNvPicPr>
          <p:nvPr/>
        </p:nvPicPr>
        <p:blipFill>
          <a:blip r:embed="rId10" cstate="print">
            <a:extLst>
              <a:ext uri="{53041B91-2C3C-42C2-4A59-B0C98528AB24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1945" name="AD1E282E-885F-41E4-1741-18B5BBC2707C"/>
          <p:cNvPicPr>
            <a:picLocks noChangeAspect="1"/>
          </p:cNvPicPr>
          <p:nvPr/>
        </p:nvPicPr>
        <p:blipFill>
          <a:blip r:embed="rId11" cstate="print">
            <a:extLst>
              <a:ext uri="{64B06C58-440C-49DD-5C26-79D92C14BD96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1946" name="BDB42F2E-681E-4D9F-E47D-D2E1140D413A"/>
          <p:cNvPicPr>
            <a:picLocks noChangeAspect="1"/>
          </p:cNvPicPr>
          <p:nvPr/>
        </p:nvPicPr>
        <p:blipFill>
          <a:blip r:embed="rId12" cstate="print">
            <a:extLst>
              <a:ext uri="{C7906945-5359-4CA8-F487-C210F11490DF}"/>
            </a:extLst>
          </a:blip>
          <a:stretch>
            <a:fillRect/>
          </a:stretch>
        </p:blipFill>
        <p:spPr>
          <a:xfrm>
            <a:off x="487680" y="1371600"/>
            <a:ext cx="11706226" cy="4038600"/>
          </a:xfrm>
          <a:prstGeom prst="rect">
            <a:avLst/>
          </a:prstGeom>
        </p:spPr>
      </p:pic>
      <p:pic>
        <p:nvPicPr>
          <p:cNvPr id="1947" name="86D572FB-F1EC-4A98-E930-349D21DF0169"/>
          <p:cNvPicPr>
            <a:picLocks noChangeAspect="1"/>
          </p:cNvPicPr>
          <p:nvPr/>
        </p:nvPicPr>
        <p:blipFill>
          <a:blip r:embed="rId13" cstate="print">
            <a:extLst>
              <a:ext uri="{945C3491-C14F-498F-A1E1-6C5108FA18B3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pic>
        <p:nvPicPr>
          <p:cNvPr id="1948" name="15C32136-7CD2-44B3-D52C-CFB38D177565"/>
          <p:cNvPicPr>
            <a:picLocks noChangeAspect="1"/>
          </p:cNvPicPr>
          <p:nvPr/>
        </p:nvPicPr>
        <p:blipFill>
          <a:blip r:embed="rId14" cstate="print">
            <a:extLst>
              <a:ext uri="{238D14E7-FC4C-4BE4-47A9-81737B0FBC14}"/>
            </a:extLst>
          </a:blip>
          <a:stretch>
            <a:fillRect/>
          </a:stretch>
        </p:blipFill>
        <p:spPr>
          <a:xfrm>
            <a:off x="496824" y="676275"/>
            <a:ext cx="38100" cy="371475"/>
          </a:xfrm>
          <a:prstGeom prst="rect">
            <a:avLst/>
          </a:prstGeom>
        </p:spPr>
      </p:pic>
      <p:pic>
        <p:nvPicPr>
          <p:cNvPr id="1949" name="1421F23F-AB69-4771-950E-D2F8BB7B8157"/>
          <p:cNvPicPr>
            <a:picLocks noChangeAspect="1"/>
          </p:cNvPicPr>
          <p:nvPr/>
        </p:nvPicPr>
        <p:blipFill>
          <a:blip r:embed="rId15" cstate="print">
            <a:extLst>
              <a:ext uri="{B2FEC099-CDA9-48DA-3F81-7270F2052EE5}"/>
            </a:extLst>
          </a:blip>
          <a:stretch>
            <a:fillRect/>
          </a:stretch>
        </p:blipFill>
        <p:spPr>
          <a:xfrm>
            <a:off x="548640" y="676275"/>
            <a:ext cx="66675" cy="371475"/>
          </a:xfrm>
          <a:prstGeom prst="rect">
            <a:avLst/>
          </a:prstGeom>
        </p:spPr>
      </p:pic>
      <p:pic>
        <p:nvPicPr>
          <p:cNvPr id="1950" name="439EA629-0D1A-4555-BA21-C28B487780C3"/>
          <p:cNvPicPr>
            <a:picLocks noChangeAspect="1"/>
          </p:cNvPicPr>
          <p:nvPr/>
        </p:nvPicPr>
        <p:blipFill>
          <a:blip r:embed="rId16" cstate="print">
            <a:extLst>
              <a:ext uri="{407769B7-789F-472E-44FE-8E0A27A2DFB3}"/>
            </a:extLst>
          </a:blip>
          <a:stretch>
            <a:fillRect/>
          </a:stretch>
        </p:blipFill>
        <p:spPr>
          <a:xfrm>
            <a:off x="637032" y="676275"/>
            <a:ext cx="95250" cy="371475"/>
          </a:xfrm>
          <a:prstGeom prst="rect">
            <a:avLst/>
          </a:prstGeom>
        </p:spPr>
      </p:pic>
      <p:pic>
        <p:nvPicPr>
          <p:cNvPr id="1951" name="A146FBC6-703F-4184-C007-533993158534"/>
          <p:cNvPicPr>
            <a:picLocks noChangeAspect="1"/>
          </p:cNvPicPr>
          <p:nvPr/>
        </p:nvPicPr>
        <p:blipFill>
          <a:blip r:embed="rId17" cstate="print">
            <a:extLst>
              <a:ext uri="{3FCBDBB8-F432-4D69-AC08-4C1CF86882D5}"/>
            </a:extLst>
          </a:blip>
          <a:stretch>
            <a:fillRect/>
          </a:stretch>
        </p:blipFill>
        <p:spPr>
          <a:xfrm>
            <a:off x="496824" y="514350"/>
            <a:ext cx="11696700" cy="685800"/>
          </a:xfrm>
          <a:prstGeom prst="rect">
            <a:avLst/>
          </a:prstGeom>
        </p:spPr>
      </p:pic>
      <p:sp>
        <p:nvSpPr>
          <p:cNvPr id="1952" name="TextBox1952"/>
          <p:cNvSpPr txBox="1"/>
          <p:nvPr/>
        </p:nvSpPr>
        <p:spPr>
          <a:xfrm>
            <a:off x="947012" y="669063"/>
            <a:ext cx="108712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3750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3750" kern="0" spc="2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3750" kern="0" spc="27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3750" kern="0" spc="19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1953" name="F3A7A9E1-EE19-42D8-BCD5-5E78ADB35423"/>
          <p:cNvPicPr>
            <a:picLocks noChangeAspect="1"/>
          </p:cNvPicPr>
          <p:nvPr/>
        </p:nvPicPr>
        <p:blipFill>
          <a:blip r:embed="rId18" cstate="print">
            <a:extLst>
              <a:ext uri="{58B47B5E-57AD-41AD-E5BA-D0F1FBC6D234}"/>
            </a:extLst>
          </a:blip>
          <a:stretch>
            <a:fillRect/>
          </a:stretch>
        </p:blipFill>
        <p:spPr>
          <a:xfrm>
            <a:off x="694944" y="1400175"/>
            <a:ext cx="11401426" cy="4943475"/>
          </a:xfrm>
          <a:prstGeom prst="rect">
            <a:avLst/>
          </a:prstGeom>
        </p:spPr>
      </p:pic>
      <p:sp>
        <p:nvSpPr>
          <p:cNvPr id="1954" name="TextBox1954"/>
          <p:cNvSpPr txBox="1"/>
          <p:nvPr/>
        </p:nvSpPr>
        <p:spPr>
          <a:xfrm>
            <a:off x="1039685" y="1582122"/>
            <a:ext cx="10566400" cy="461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759" marR="0" indent="0" eaLnBrk="0">
              <a:lnSpc>
                <a:spcPct val="98000"/>
              </a:lnSpc>
            </a:pPr>
            <a:r>
              <a:rPr lang="en-US" altLang="zh-CN" sz="4000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40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40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6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40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40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MEMENUHI</a:t>
            </a:r>
            <a:r>
              <a:rPr lang="en-US" altLang="zh-CN" sz="2400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459163" marR="54480" indent="-444842" eaLnBrk="0">
              <a:lnSpc>
                <a:spcPct val="98000"/>
              </a:lnSpc>
              <a:spcBef>
                <a:spcPts val="632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20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(SESUAI</a:t>
            </a:r>
            <a:r>
              <a:rPr lang="en-US" altLang="zh-CN" sz="2200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20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PENGUSULANNYA):</a:t>
            </a:r>
            <a:r>
              <a:rPr lang="en-US" altLang="zh-CN" sz="2200" kern="0" spc="9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NASIONAL,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20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200" kern="0" spc="4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200" kern="0" spc="100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(TERINDEKS),</a:t>
            </a:r>
            <a:r>
              <a:rPr lang="en-US" altLang="zh-CN" sz="2200" kern="0" spc="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200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BEREPUTASI.</a:t>
            </a:r>
            <a:r>
              <a:rPr lang="en-US" altLang="zh-CN" sz="2200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KRIERIANYA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PAK.</a:t>
            </a:r>
          </a:p>
          <a:p>
            <a:pPr marL="475427" marR="481037" indent="-463352" eaLnBrk="0">
              <a:lnSpc>
                <a:spcPct val="96000"/>
              </a:lnSpc>
              <a:spcBef>
                <a:spcPts val="650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200" kern="0" spc="1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2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PENULIS,</a:t>
            </a:r>
            <a:r>
              <a:rPr lang="en-US" altLang="zh-CN" sz="220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ADA:</a:t>
            </a:r>
            <a:r>
              <a:rPr lang="en-US" altLang="zh-CN" sz="2200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PERTAMA</a:t>
            </a:r>
            <a:r>
              <a:rPr lang="en-US" altLang="zh-CN" sz="22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(KELOMPOK</a:t>
            </a:r>
            <a:r>
              <a:rPr lang="en-US" altLang="zh-CN" sz="2200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200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200" kern="0" spc="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2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JABATAN),</a:t>
            </a:r>
            <a:r>
              <a:rPr lang="en-US" altLang="zh-CN" sz="2200" kern="0" spc="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(KELOMPOK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2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  <a:r>
              <a:rPr lang="en-US" altLang="zh-CN" sz="220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20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SAMA)</a:t>
            </a:r>
          </a:p>
          <a:p>
            <a:pPr marL="475707" marR="671037" indent="-465332" eaLnBrk="0">
              <a:lnSpc>
                <a:spcPct val="93000"/>
              </a:lnSpc>
              <a:spcBef>
                <a:spcPts val="640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200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TEMA</a:t>
            </a:r>
            <a:r>
              <a:rPr lang="en-US" altLang="zh-CN" sz="220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200" kern="0" spc="1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200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KESESUAIAN</a:t>
            </a:r>
            <a:r>
              <a:rPr lang="en-US" altLang="zh-CN" sz="2200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DENGAN:</a:t>
            </a:r>
            <a:r>
              <a:rPr lang="en-US" altLang="zh-CN" sz="220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(a)</a:t>
            </a:r>
            <a:r>
              <a:rPr lang="en-US" altLang="zh-CN" sz="2200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PENGUSUL;</a:t>
            </a:r>
            <a:r>
              <a:rPr lang="en-US" altLang="zh-CN" sz="2200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(b)</a:t>
            </a:r>
            <a:r>
              <a:rPr lang="en-US" altLang="zh-CN" sz="2200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SCOPE/COVERAGE</a:t>
            </a:r>
            <a:r>
              <a:rPr lang="en-US" altLang="zh-CN" sz="22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1000"/>
              </a:lnSpc>
              <a:spcBef>
                <a:spcPts val="576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200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200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TERINDIKASI</a:t>
            </a:r>
            <a:r>
              <a:rPr lang="en-US" altLang="zh-CN" sz="2200" kern="0" spc="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MELANGGAR</a:t>
            </a:r>
            <a:r>
              <a:rPr lang="en-US" altLang="zh-CN" sz="2200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</a:t>
            </a:r>
            <a:r>
              <a:rPr lang="en-US" altLang="zh-CN" sz="22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466467" marR="0" indent="-454970" eaLnBrk="0">
              <a:lnSpc>
                <a:spcPct val="74000"/>
              </a:lnSpc>
              <a:spcBef>
                <a:spcPts val="592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200" kern="0" spc="8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200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BERMASALAH</a:t>
            </a:r>
            <a:r>
              <a:rPr lang="en-US" altLang="zh-CN" sz="2200" kern="0" spc="5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(CANCELLED/DISCONTINUED;</a:t>
            </a:r>
            <a:r>
              <a:rPr lang="en-US" altLang="zh-CN" sz="22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“HIJ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ACKER/PREDATORY/</a:t>
            </a:r>
            <a:r>
              <a:rPr lang="en-US" altLang="zh-CN" sz="220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GUKAN”J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OURNAL)</a:t>
            </a:r>
          </a:p>
        </p:txBody>
      </p:sp>
    </p:spTree>
    <p:extLst>
      <p:ext uri="{35693253-FE52-41BF-652B-5341CADDFEF6}"/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" name="5327E129-70F3-48B3-EF94-19ADDB4C536C"/>
          <p:cNvPicPr>
            <a:picLocks noChangeAspect="1"/>
          </p:cNvPicPr>
          <p:nvPr/>
        </p:nvPicPr>
        <p:blipFill>
          <a:blip r:embed="rId2" cstate="print">
            <a:extLst>
              <a:ext uri="{1F729197-7864-4BBA-BA4E-6549574B33A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56" name="7DAFF686-CB1B-44D0-65A9-ABBED5A01A68"/>
          <p:cNvPicPr>
            <a:picLocks noChangeAspect="1"/>
          </p:cNvPicPr>
          <p:nvPr/>
        </p:nvPicPr>
        <p:blipFill>
          <a:blip r:embed="rId3" cstate="print">
            <a:extLst>
              <a:ext uri="{596C435C-4E34-42E0-269B-9A51F4ED8E01}"/>
            </a:extLst>
          </a:blip>
          <a:stretch>
            <a:fillRect/>
          </a:stretch>
        </p:blipFill>
        <p:spPr>
          <a:xfrm>
            <a:off x="466344" y="3800475"/>
            <a:ext cx="4800600" cy="447675"/>
          </a:xfrm>
          <a:prstGeom prst="rect">
            <a:avLst/>
          </a:prstGeom>
        </p:spPr>
      </p:pic>
      <p:pic>
        <p:nvPicPr>
          <p:cNvPr id="1957" name="4D39FC85-CBB8-4EBB-AA66-E655FD8764AD"/>
          <p:cNvPicPr>
            <a:picLocks noChangeAspect="1"/>
          </p:cNvPicPr>
          <p:nvPr/>
        </p:nvPicPr>
        <p:blipFill>
          <a:blip r:embed="rId4" cstate="print">
            <a:extLst>
              <a:ext uri="{EA573768-CE4E-4685-1393-9F1260BD4781}"/>
            </a:extLst>
          </a:blip>
          <a:stretch>
            <a:fillRect/>
          </a:stretch>
        </p:blipFill>
        <p:spPr>
          <a:xfrm>
            <a:off x="599161" y="4162425"/>
            <a:ext cx="4533900" cy="19050"/>
          </a:xfrm>
          <a:prstGeom prst="rect">
            <a:avLst/>
          </a:prstGeom>
        </p:spPr>
      </p:pic>
      <p:sp>
        <p:nvSpPr>
          <p:cNvPr id="1958" name="TextBox1958"/>
          <p:cNvSpPr txBox="1"/>
          <p:nvPr/>
        </p:nvSpPr>
        <p:spPr>
          <a:xfrm>
            <a:off x="621499" y="3944620"/>
            <a:ext cx="45339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58000"/>
              </a:lnSpc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VALIDATOR:</a:t>
            </a:r>
            <a:r>
              <a:rPr lang="en-US" altLang="zh-CN" sz="1950" kern="0" spc="25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950" kern="0" spc="1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</a:p>
        </p:txBody>
      </p:sp>
      <p:sp>
        <p:nvSpPr>
          <p:cNvPr id="1959" name="TextBox1959"/>
          <p:cNvSpPr txBox="1"/>
          <p:nvPr/>
        </p:nvSpPr>
        <p:spPr>
          <a:xfrm>
            <a:off x="6808191" y="1691665"/>
            <a:ext cx="4699000" cy="2336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802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kern="0" spc="1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  <a:r>
              <a:rPr lang="en-US" altLang="zh-CN" sz="1800" kern="0" spc="1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</a:p>
          <a:p>
            <a:pPr marL="1079856" marR="0" indent="-609854" eaLnBrk="0">
              <a:lnSpc>
                <a:spcPct val="87000"/>
              </a:lnSpc>
              <a:spcBef>
                <a:spcPts val="1298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1800" kern="0" spc="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KESESUAIN</a:t>
            </a:r>
            <a:r>
              <a:rPr lang="en-US" altLang="zh-CN" sz="1800" kern="0" spc="1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1800" kern="0" spc="9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kern="0" spc="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BDG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</a:p>
          <a:p>
            <a:pPr marL="0" marR="0" indent="470026" eaLnBrk="0">
              <a:lnSpc>
                <a:spcPct val="80000"/>
              </a:lnSpc>
              <a:spcBef>
                <a:spcPts val="1290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1800" kern="0" spc="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KEMUTAKHIRAN</a:t>
            </a:r>
          </a:p>
          <a:p>
            <a:pPr marL="0" marR="34291" indent="470002" eaLnBrk="0">
              <a:lnSpc>
                <a:spcPct val="122000"/>
              </a:lnSpc>
              <a:spcBef>
                <a:spcPts val="1277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1.3.</a:t>
            </a:r>
            <a:r>
              <a:rPr lang="en-US" altLang="zh-CN" sz="1800" kern="0" spc="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KEDALAMAN</a:t>
            </a:r>
            <a:r>
              <a:rPr lang="en-US" altLang="zh-CN" sz="1800" kern="0" spc="1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kern="0" spc="4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METODOLOGI</a:t>
            </a:r>
            <a:r>
              <a:rPr lang="en-US" altLang="zh-CN" sz="1800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kern="0" spc="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  <a:r>
              <a:rPr lang="en-US" altLang="zh-CN" sz="1800" kern="0" spc="1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kern="0" spc="1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</a:t>
            </a:r>
            <a:r>
              <a:rPr lang="en-US" altLang="zh-CN" sz="1800" kern="0" spc="28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800" kern="0" spc="9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800" kern="0" spc="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800" kern="0" spc="7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</a:p>
        </p:txBody>
      </p:sp>
      <p:pic>
        <p:nvPicPr>
          <p:cNvPr id="1960" name="167E131E-5283-4A69-6D4B-CA106CB0FCAD"/>
          <p:cNvPicPr>
            <a:picLocks noChangeAspect="1"/>
          </p:cNvPicPr>
          <p:nvPr/>
        </p:nvPicPr>
        <p:blipFill>
          <a:blip r:embed="rId5" cstate="print">
            <a:extLst>
              <a:ext uri="{10FF9303-B140-41EC-D65E-6AA10593E520}"/>
            </a:extLst>
          </a:blip>
          <a:stretch>
            <a:fillRect/>
          </a:stretch>
        </p:blipFill>
        <p:spPr>
          <a:xfrm>
            <a:off x="6544057" y="1104900"/>
            <a:ext cx="2771775" cy="447675"/>
          </a:xfrm>
          <a:prstGeom prst="rect">
            <a:avLst/>
          </a:prstGeom>
        </p:spPr>
      </p:pic>
      <p:pic>
        <p:nvPicPr>
          <p:cNvPr id="1961" name="AE109C30-23BF-4CEB-1A95-57418303B968"/>
          <p:cNvPicPr>
            <a:picLocks noChangeAspect="1"/>
          </p:cNvPicPr>
          <p:nvPr/>
        </p:nvPicPr>
        <p:blipFill>
          <a:blip r:embed="rId6" cstate="print">
            <a:extLst>
              <a:ext uri="{CFBBFF76-EEFC-4961-8906-F7B303EA5885}"/>
            </a:extLst>
          </a:blip>
          <a:stretch>
            <a:fillRect/>
          </a:stretch>
        </p:blipFill>
        <p:spPr>
          <a:xfrm>
            <a:off x="6785864" y="1457325"/>
            <a:ext cx="2295525" cy="28575"/>
          </a:xfrm>
          <a:prstGeom prst="rect">
            <a:avLst/>
          </a:prstGeom>
        </p:spPr>
      </p:pic>
      <p:sp>
        <p:nvSpPr>
          <p:cNvPr id="1962" name="TextBox1962"/>
          <p:cNvSpPr txBox="1"/>
          <p:nvPr/>
        </p:nvSpPr>
        <p:spPr>
          <a:xfrm>
            <a:off x="6809905" y="1246759"/>
            <a:ext cx="22987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58000"/>
              </a:lnSpc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950" kern="0" spc="16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</p:txBody>
      </p:sp>
      <p:sp>
        <p:nvSpPr>
          <p:cNvPr id="1963" name="TextBox1963"/>
          <p:cNvSpPr txBox="1"/>
          <p:nvPr/>
        </p:nvSpPr>
        <p:spPr>
          <a:xfrm>
            <a:off x="635965" y="4415054"/>
            <a:ext cx="228600" cy="146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802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</a:p>
          <a:p>
            <a:pPr marL="0" marR="0" indent="0" eaLnBrk="0">
              <a:lnSpc>
                <a:spcPct val="80000"/>
              </a:lnSpc>
              <a:spcBef>
                <a:spcPts val="1298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</a:p>
          <a:p>
            <a:pPr marL="2057" marR="0" indent="0" eaLnBrk="0">
              <a:lnSpc>
                <a:spcPct val="80000"/>
              </a:lnSpc>
              <a:spcBef>
                <a:spcPts val="5161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</a:p>
        </p:txBody>
      </p:sp>
      <p:sp>
        <p:nvSpPr>
          <p:cNvPr id="1964" name="TextBox1964"/>
          <p:cNvSpPr txBox="1"/>
          <p:nvPr/>
        </p:nvSpPr>
        <p:spPr>
          <a:xfrm>
            <a:off x="1092784" y="4415054"/>
            <a:ext cx="4102100" cy="1701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TURNITIN/iTHENTICATE/SETARA</a:t>
            </a:r>
          </a:p>
          <a:p>
            <a:pPr marL="10973" marR="122649" indent="0" eaLnBrk="0">
              <a:lnSpc>
                <a:spcPct val="89000"/>
              </a:lnSpc>
              <a:spcBef>
                <a:spcPts val="1298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800" kern="0" spc="7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800" kern="0" spc="7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DIPAKAI</a:t>
            </a:r>
            <a:r>
              <a:rPr lang="en-US" altLang="zh-CN" sz="1800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1800" kern="0" spc="1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MASUKAN</a:t>
            </a:r>
            <a:r>
              <a:rPr lang="en-US" altLang="zh-CN" sz="1800" kern="0" spc="1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1800" kern="0" spc="7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800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1800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</a:t>
            </a:r>
            <a:r>
              <a:rPr lang="en-US" altLang="zh-CN" sz="1800" kern="0" spc="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CATATAN</a:t>
            </a:r>
            <a:r>
              <a:rPr lang="en-US" altLang="zh-CN" sz="1800" kern="0" spc="9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KOMENTAR</a:t>
            </a:r>
          </a:p>
          <a:p>
            <a:pPr marL="0" marR="328422" indent="0" eaLnBrk="0">
              <a:lnSpc>
                <a:spcPct val="87000"/>
              </a:lnSpc>
              <a:spcBef>
                <a:spcPts val="1290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FASILITASI:</a:t>
            </a:r>
            <a:r>
              <a:rPr lang="en-US" altLang="zh-CN" sz="1800" kern="0" spc="19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1800" kern="0" spc="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INSTITUSI,</a:t>
            </a:r>
            <a:r>
              <a:rPr lang="en-US" altLang="zh-CN" sz="1800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1800" kern="0" spc="6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PAK,</a:t>
            </a:r>
            <a:r>
              <a:rPr lang="en-US" altLang="zh-CN" sz="1800" kern="0" spc="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PERPUSTAKAAN</a:t>
            </a:r>
          </a:p>
        </p:txBody>
      </p:sp>
      <p:sp>
        <p:nvSpPr>
          <p:cNvPr id="1965" name="TextBox1965"/>
          <p:cNvSpPr txBox="1"/>
          <p:nvPr/>
        </p:nvSpPr>
        <p:spPr>
          <a:xfrm>
            <a:off x="6820002" y="4963729"/>
            <a:ext cx="228600" cy="59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826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</a:p>
          <a:p>
            <a:pPr marL="0" marR="0" indent="0" eaLnBrk="0">
              <a:lnSpc>
                <a:spcPct val="80000"/>
              </a:lnSpc>
              <a:spcBef>
                <a:spcPts val="1301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</a:p>
        </p:txBody>
      </p:sp>
      <p:sp>
        <p:nvSpPr>
          <p:cNvPr id="1966" name="TextBox1966"/>
          <p:cNvSpPr txBox="1"/>
          <p:nvPr/>
        </p:nvSpPr>
        <p:spPr>
          <a:xfrm>
            <a:off x="7284212" y="4963729"/>
            <a:ext cx="3365500" cy="83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37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EKSEKUSI</a:t>
            </a:r>
            <a:r>
              <a:rPr lang="en-US" altLang="zh-CN" sz="1800" kern="0" spc="1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1800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A,B,C,D,E</a:t>
            </a:r>
          </a:p>
          <a:p>
            <a:pPr marL="0" marR="183259" indent="0" eaLnBrk="0">
              <a:lnSpc>
                <a:spcPct val="87000"/>
              </a:lnSpc>
              <a:spcBef>
                <a:spcPts val="1301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MENGAJUKAN</a:t>
            </a:r>
            <a:r>
              <a:rPr lang="en-US" altLang="zh-CN" sz="1800" kern="0" spc="1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SENAT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(DEWAN</a:t>
            </a:r>
            <a:r>
              <a:rPr lang="en-US" altLang="zh-CN" sz="1800" kern="0" spc="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GB/PROFESOR)</a:t>
            </a:r>
          </a:p>
        </p:txBody>
      </p:sp>
      <p:pic>
        <p:nvPicPr>
          <p:cNvPr id="1967" name="D4B4541C-ACF0-4A12-52F9-1B2B66F5D0EA"/>
          <p:cNvPicPr>
            <a:picLocks noChangeAspect="1"/>
          </p:cNvPicPr>
          <p:nvPr/>
        </p:nvPicPr>
        <p:blipFill>
          <a:blip r:embed="rId7" cstate="print">
            <a:extLst>
              <a:ext uri="{8A217C50-2093-4637-FA36-485C464B613B}"/>
            </a:extLst>
          </a:blip>
          <a:stretch>
            <a:fillRect/>
          </a:stretch>
        </p:blipFill>
        <p:spPr>
          <a:xfrm>
            <a:off x="6723888" y="4238625"/>
            <a:ext cx="4876800" cy="552450"/>
          </a:xfrm>
          <a:prstGeom prst="rect">
            <a:avLst/>
          </a:prstGeom>
        </p:spPr>
      </p:pic>
      <p:sp>
        <p:nvSpPr>
          <p:cNvPr id="1968" name="TextBox1968"/>
          <p:cNvSpPr txBox="1"/>
          <p:nvPr/>
        </p:nvSpPr>
        <p:spPr>
          <a:xfrm>
            <a:off x="7334275" y="4265549"/>
            <a:ext cx="36703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161695" eaLnBrk="0">
              <a:lnSpc>
                <a:spcPct val="70000"/>
              </a:lnSpc>
            </a:pPr>
            <a:r>
              <a:rPr lang="en-US" altLang="zh-CN" sz="1800" u="sng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❹</a:t>
            </a:r>
            <a:r>
              <a:rPr lang="en-US" altLang="zh-CN" sz="180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1800" kern="0" spc="1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kern="0" spc="90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UNIVERSITAS/KEMENTERIAN</a:t>
            </a:r>
          </a:p>
        </p:txBody>
      </p:sp>
      <p:pic>
        <p:nvPicPr>
          <p:cNvPr id="1969" name="535418F0-D305-4432-7F6A-E11BC2E7A064"/>
          <p:cNvPicPr>
            <a:picLocks noChangeAspect="1"/>
          </p:cNvPicPr>
          <p:nvPr/>
        </p:nvPicPr>
        <p:blipFill>
          <a:blip r:embed="rId8" cstate="print">
            <a:extLst>
              <a:ext uri="{CB431E46-7C67-4880-04B3-93DF5E8E653B}"/>
            </a:extLst>
          </a:blip>
          <a:stretch>
            <a:fillRect/>
          </a:stretch>
        </p:blipFill>
        <p:spPr>
          <a:xfrm>
            <a:off x="7315455" y="4705350"/>
            <a:ext cx="3686175" cy="28575"/>
          </a:xfrm>
          <a:prstGeom prst="rect">
            <a:avLst/>
          </a:prstGeom>
        </p:spPr>
      </p:pic>
      <p:sp>
        <p:nvSpPr>
          <p:cNvPr id="1970" name="TextBox1970"/>
          <p:cNvSpPr txBox="1"/>
          <p:nvPr/>
        </p:nvSpPr>
        <p:spPr>
          <a:xfrm>
            <a:off x="562508" y="1986468"/>
            <a:ext cx="228600" cy="146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827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</a:p>
          <a:p>
            <a:pPr marL="0" marR="0" indent="0" eaLnBrk="0">
              <a:lnSpc>
                <a:spcPct val="80000"/>
              </a:lnSpc>
              <a:spcBef>
                <a:spcPts val="5191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</a:p>
          <a:p>
            <a:pPr marL="2068" marR="0" indent="0" eaLnBrk="0">
              <a:lnSpc>
                <a:spcPct val="80000"/>
              </a:lnSpc>
              <a:spcBef>
                <a:spcPts val="1295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</a:p>
        </p:txBody>
      </p:sp>
      <p:sp>
        <p:nvSpPr>
          <p:cNvPr id="1971" name="TextBox1971"/>
          <p:cNvSpPr txBox="1"/>
          <p:nvPr/>
        </p:nvSpPr>
        <p:spPr>
          <a:xfrm>
            <a:off x="1013993" y="1986468"/>
            <a:ext cx="3975100" cy="146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58" marR="0" indent="0" eaLnBrk="0">
              <a:lnSpc>
                <a:spcPct val="89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kern="0" spc="1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kern="0" spc="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SECARA:</a:t>
            </a:r>
            <a:r>
              <a:rPr lang="en-US" altLang="zh-CN" sz="1800" kern="0" spc="5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(REGULER,</a:t>
            </a:r>
            <a:r>
              <a:rPr lang="en-US" altLang="zh-CN" sz="1800" kern="0" spc="10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LONCAT,</a:t>
            </a:r>
            <a:r>
              <a:rPr lang="en-US" altLang="zh-CN" sz="1800" kern="0" spc="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PANGKAT-</a:t>
            </a:r>
            <a:r>
              <a:rPr lang="en-US" altLang="zh-CN" sz="1800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800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TETAP)</a:t>
            </a:r>
          </a:p>
          <a:p>
            <a:pPr marL="7783" marR="0" indent="-7783" eaLnBrk="0">
              <a:lnSpc>
                <a:spcPct val="111000"/>
              </a:lnSpc>
              <a:spcBef>
                <a:spcPts val="1320"/>
              </a:spcBef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800" kern="0" spc="10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800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CUKUP</a:t>
            </a:r>
            <a:r>
              <a:rPr lang="en-US" altLang="zh-CN" sz="1800" kern="0" spc="83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kern="0" spc="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kern="0" spc="10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kern="0" spc="1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</a:p>
        </p:txBody>
      </p:sp>
      <p:pic>
        <p:nvPicPr>
          <p:cNvPr id="1972" name="5F8BF01A-EB85-4DEA-075D-0D4FE509144F"/>
          <p:cNvPicPr>
            <a:picLocks noChangeAspect="1"/>
          </p:cNvPicPr>
          <p:nvPr/>
        </p:nvPicPr>
        <p:blipFill>
          <a:blip r:embed="rId9" cstate="print">
            <a:extLst>
              <a:ext uri="{3F1837F4-D62C-414E-CB29-92DCBCDE6678}"/>
            </a:extLst>
          </a:blip>
          <a:stretch>
            <a:fillRect/>
          </a:stretch>
        </p:blipFill>
        <p:spPr>
          <a:xfrm>
            <a:off x="466344" y="1343025"/>
            <a:ext cx="4886325" cy="457200"/>
          </a:xfrm>
          <a:prstGeom prst="rect">
            <a:avLst/>
          </a:prstGeom>
        </p:spPr>
      </p:pic>
      <p:pic>
        <p:nvPicPr>
          <p:cNvPr id="1973" name="E2A11DD5-4CF3-449F-316D-18C51D408B7C"/>
          <p:cNvPicPr>
            <a:picLocks noChangeAspect="1"/>
          </p:cNvPicPr>
          <p:nvPr/>
        </p:nvPicPr>
        <p:blipFill>
          <a:blip r:embed="rId10" cstate="print">
            <a:extLst>
              <a:ext uri="{7194C408-17C8-46B7-5E43-CB9AEC6DF93B}"/>
            </a:extLst>
          </a:blip>
          <a:stretch>
            <a:fillRect/>
          </a:stretch>
        </p:blipFill>
        <p:spPr>
          <a:xfrm>
            <a:off x="834276" y="1704975"/>
            <a:ext cx="4152900" cy="28575"/>
          </a:xfrm>
          <a:prstGeom prst="rect">
            <a:avLst/>
          </a:prstGeom>
        </p:spPr>
      </p:pic>
      <p:sp>
        <p:nvSpPr>
          <p:cNvPr id="1974" name="TextBox1974"/>
          <p:cNvSpPr txBox="1"/>
          <p:nvPr/>
        </p:nvSpPr>
        <p:spPr>
          <a:xfrm>
            <a:off x="856805" y="1490599"/>
            <a:ext cx="41656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58000"/>
              </a:lnSpc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❶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</a:t>
            </a:r>
            <a:r>
              <a:rPr lang="en-US" altLang="zh-CN" sz="1950" kern="0" spc="2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CALON</a:t>
            </a:r>
            <a:r>
              <a:rPr lang="en-US" altLang="zh-CN" sz="1950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(AA-GB)</a:t>
            </a:r>
          </a:p>
        </p:txBody>
      </p:sp>
      <p:pic>
        <p:nvPicPr>
          <p:cNvPr id="1975" name="BB5E79BA-CE44-4D7F-590A-0C2B50ABBDA8"/>
          <p:cNvPicPr>
            <a:picLocks noChangeAspect="1"/>
          </p:cNvPicPr>
          <p:nvPr/>
        </p:nvPicPr>
        <p:blipFill>
          <a:blip r:embed="rId11" cstate="print">
            <a:extLst>
              <a:ext uri="{5CD43D80-48E1-4917-8F9A-63F01D422B56}"/>
            </a:extLst>
          </a:blip>
          <a:stretch>
            <a:fillRect/>
          </a:stretch>
        </p:blipFill>
        <p:spPr>
          <a:xfrm>
            <a:off x="6781800" y="5915025"/>
            <a:ext cx="4752975" cy="638175"/>
          </a:xfrm>
          <a:prstGeom prst="rect">
            <a:avLst/>
          </a:prstGeom>
        </p:spPr>
      </p:pic>
      <p:pic>
        <p:nvPicPr>
          <p:cNvPr id="1976" name="EB0476C9-9232-4DD5-A341-625CFAA74CBF"/>
          <p:cNvPicPr>
            <a:picLocks noChangeAspect="1"/>
          </p:cNvPicPr>
          <p:nvPr/>
        </p:nvPicPr>
        <p:blipFill>
          <a:blip r:embed="rId12" cstate="print">
            <a:extLst>
              <a:ext uri="{72EAB392-3D20-4F0D-F10C-E68BCA0BB877}"/>
            </a:extLst>
          </a:blip>
          <a:stretch>
            <a:fillRect/>
          </a:stretch>
        </p:blipFill>
        <p:spPr>
          <a:xfrm>
            <a:off x="6876670" y="6219825"/>
            <a:ext cx="4572000" cy="28575"/>
          </a:xfrm>
          <a:prstGeom prst="rect">
            <a:avLst/>
          </a:prstGeom>
        </p:spPr>
      </p:pic>
      <p:sp>
        <p:nvSpPr>
          <p:cNvPr id="1977" name="TextBox1977"/>
          <p:cNvSpPr txBox="1"/>
          <p:nvPr/>
        </p:nvSpPr>
        <p:spPr>
          <a:xfrm>
            <a:off x="6900736" y="6010885"/>
            <a:ext cx="4533900" cy="495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6096" marR="0" indent="-356096" eaLnBrk="0">
              <a:lnSpc>
                <a:spcPct val="68000"/>
              </a:lnSpc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❺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FASILITATOR</a:t>
            </a:r>
            <a:r>
              <a:rPr lang="en-US" altLang="zh-CN" sz="1950" kern="0" spc="27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(KEPEGAWAIAN,</a:t>
            </a:r>
            <a:r>
              <a:rPr lang="en-US" altLang="zh-CN" sz="1950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KAJUR,</a:t>
            </a:r>
            <a:r>
              <a:rPr lang="en-US" altLang="zh-CN" sz="1950" kern="0" spc="1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DIREKTUR,</a:t>
            </a:r>
            <a:r>
              <a:rPr lang="en-US" altLang="zh-CN" sz="1950" kern="0" spc="18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SENAT)</a:t>
            </a:r>
          </a:p>
        </p:txBody>
      </p:sp>
      <p:pic>
        <p:nvPicPr>
          <p:cNvPr id="1978" name="6C61939D-D070-4D25-1570-E1A6769F529B"/>
          <p:cNvPicPr>
            <a:picLocks noChangeAspect="1"/>
          </p:cNvPicPr>
          <p:nvPr/>
        </p:nvPicPr>
        <p:blipFill>
          <a:blip r:embed="rId13" cstate="print">
            <a:extLst>
              <a:ext uri="{9CF9E9AD-ECA6-48D3-888F-B9CB58440C35}"/>
            </a:extLst>
          </a:blip>
          <a:stretch>
            <a:fillRect/>
          </a:stretch>
        </p:blipFill>
        <p:spPr>
          <a:xfrm>
            <a:off x="7236334" y="6467475"/>
            <a:ext cx="3848100" cy="28575"/>
          </a:xfrm>
          <a:prstGeom prst="rect">
            <a:avLst/>
          </a:prstGeom>
        </p:spPr>
      </p:pic>
      <p:pic>
        <p:nvPicPr>
          <p:cNvPr id="1979" name="158F858C-C6D6-4011-FE24-9D98456974C8"/>
          <p:cNvPicPr>
            <a:picLocks noChangeAspect="1"/>
          </p:cNvPicPr>
          <p:nvPr/>
        </p:nvPicPr>
        <p:blipFill>
          <a:blip r:embed="rId14" cstate="print">
            <a:extLst>
              <a:ext uri="{7BCD3A14-966E-42CB-5D18-56DD5D68D455}"/>
            </a:extLst>
          </a:blip>
          <a:stretch>
            <a:fillRect/>
          </a:stretch>
        </p:blipFill>
        <p:spPr>
          <a:xfrm>
            <a:off x="0" y="0"/>
            <a:ext cx="12192000" cy="1009650"/>
          </a:xfrm>
          <a:prstGeom prst="rect">
            <a:avLst/>
          </a:prstGeom>
        </p:spPr>
      </p:pic>
      <p:sp>
        <p:nvSpPr>
          <p:cNvPr id="1980" name="TextBox1980"/>
          <p:cNvSpPr txBox="1"/>
          <p:nvPr/>
        </p:nvSpPr>
        <p:spPr>
          <a:xfrm>
            <a:off x="532915" y="226501"/>
            <a:ext cx="11163300" cy="723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LIMA</a:t>
            </a:r>
            <a:r>
              <a:rPr lang="en-US" altLang="zh-CN" sz="2800" kern="0" spc="1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  <a:r>
              <a:rPr lang="en-US" altLang="zh-CN" sz="2800" kern="0" spc="1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kern="0" spc="1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TERLIBAT</a:t>
            </a:r>
            <a:r>
              <a:rPr lang="en-US" altLang="zh-CN" sz="2800" kern="0" spc="2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800" kern="0" spc="1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2800" kern="0" spc="9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</a:p>
          <a:p>
            <a:pPr marL="1846152" marR="0" indent="0" eaLnBrk="0">
              <a:lnSpc>
                <a:spcPct val="81000"/>
              </a:lnSpc>
              <a:spcBef>
                <a:spcPts val="446"/>
              </a:spcBef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800" kern="0" spc="1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800" kern="0" spc="1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kern="0" spc="6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TUSI</a:t>
            </a:r>
            <a:r>
              <a:rPr lang="en-US" altLang="zh-CN" sz="2800" kern="0" spc="1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UTAMANYA</a:t>
            </a:r>
          </a:p>
        </p:txBody>
      </p:sp>
      <p:pic>
        <p:nvPicPr>
          <p:cNvPr id="1981" name="8FA5D7A0-2055-4FC6-F19D-C2F121C2D322"/>
          <p:cNvPicPr>
            <a:picLocks noChangeAspect="1"/>
          </p:cNvPicPr>
          <p:nvPr/>
        </p:nvPicPr>
        <p:blipFill>
          <a:blip r:embed="rId15" cstate="print">
            <a:extLst>
              <a:ext uri="{3DBF7FAD-1636-4DFB-0CFB-0D7490CD791C}"/>
            </a:extLst>
          </a:blip>
          <a:stretch>
            <a:fillRect/>
          </a:stretch>
        </p:blipFill>
        <p:spPr>
          <a:xfrm>
            <a:off x="5223130" y="904875"/>
            <a:ext cx="1571625" cy="5019675"/>
          </a:xfrm>
          <a:prstGeom prst="rect">
            <a:avLst/>
          </a:prstGeom>
        </p:spPr>
      </p:pic>
    </p:spTree>
    <p:extLst>
      <p:ext uri="{12079E86-1CDF-4534-DF10-B0E7D3F52B85}"/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2" name="984FEDCB-5FCC-450D-DE14-4E311842F113"/>
          <p:cNvPicPr>
            <a:picLocks noChangeAspect="1"/>
          </p:cNvPicPr>
          <p:nvPr/>
        </p:nvPicPr>
        <p:blipFill>
          <a:blip r:embed="rId2" cstate="print">
            <a:extLst>
              <a:ext uri="{F1F04DD3-3C57-45D6-F570-AEA2E6BAD89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83" name="1341944C-FB0E-4F5A-6FB8-22C0E1BF570D"/>
          <p:cNvPicPr>
            <a:picLocks noChangeAspect="1"/>
          </p:cNvPicPr>
          <p:nvPr/>
        </p:nvPicPr>
        <p:blipFill>
          <a:blip r:embed="rId3" cstate="print">
            <a:extLst>
              <a:ext uri="{25E3C25A-9CDA-4BAA-30D0-01EACDB728B0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sp>
        <p:nvSpPr>
          <p:cNvPr id="1984" name="TextBox1984"/>
          <p:cNvSpPr txBox="1"/>
          <p:nvPr/>
        </p:nvSpPr>
        <p:spPr>
          <a:xfrm>
            <a:off x="1537211" y="159512"/>
            <a:ext cx="94488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4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31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</a:t>
            </a:r>
            <a:r>
              <a:rPr lang="en-US" altLang="zh-CN" sz="31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Sering</a:t>
            </a:r>
            <a:r>
              <a:rPr lang="en-US" altLang="zh-CN" sz="31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  <a:r>
              <a:rPr lang="en-US" altLang="zh-CN" sz="315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31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  <p:pic>
        <p:nvPicPr>
          <p:cNvPr id="1985" name="02D16CD2-432E-43C4-270E-0122A522A7E9"/>
          <p:cNvPicPr>
            <a:picLocks noChangeAspect="1"/>
          </p:cNvPicPr>
          <p:nvPr/>
        </p:nvPicPr>
        <p:blipFill>
          <a:blip r:embed="rId4" cstate="print">
            <a:extLst>
              <a:ext uri="{50DE986A-A9B7-46FF-723E-EDB7806F274C}"/>
            </a:extLst>
          </a:blip>
          <a:stretch>
            <a:fillRect/>
          </a:stretch>
        </p:blipFill>
        <p:spPr>
          <a:xfrm>
            <a:off x="812800" y="1019175"/>
            <a:ext cx="561975" cy="1009650"/>
          </a:xfrm>
          <a:prstGeom prst="rect">
            <a:avLst/>
          </a:prstGeom>
        </p:spPr>
      </p:pic>
      <p:pic>
        <p:nvPicPr>
          <p:cNvPr id="1986" name="6AD9ED54-8512-4134-F6C0-377C277FBD80"/>
          <p:cNvPicPr>
            <a:picLocks noChangeAspect="1"/>
          </p:cNvPicPr>
          <p:nvPr/>
        </p:nvPicPr>
        <p:blipFill>
          <a:blip r:embed="rId5" cstate="print">
            <a:extLst>
              <a:ext uri="{6D70128C-B1B5-4867-4D4D-C6AD00903585}"/>
            </a:extLst>
          </a:blip>
          <a:stretch>
            <a:fillRect/>
          </a:stretch>
        </p:blipFill>
        <p:spPr>
          <a:xfrm>
            <a:off x="1371600" y="1019175"/>
            <a:ext cx="3600450" cy="1009650"/>
          </a:xfrm>
          <a:prstGeom prst="rect">
            <a:avLst/>
          </a:prstGeom>
        </p:spPr>
      </p:pic>
      <p:pic>
        <p:nvPicPr>
          <p:cNvPr id="1987" name="4844C6E9-5438-405E-B635-CE797666B13E"/>
          <p:cNvPicPr>
            <a:picLocks noChangeAspect="1"/>
          </p:cNvPicPr>
          <p:nvPr/>
        </p:nvPicPr>
        <p:blipFill>
          <a:blip r:embed="rId6" cstate="print">
            <a:extLst>
              <a:ext uri="{8D9DE06B-A713-4C49-3644-F7A12AE39A74}"/>
            </a:extLst>
          </a:blip>
          <a:stretch>
            <a:fillRect/>
          </a:stretch>
        </p:blipFill>
        <p:spPr>
          <a:xfrm>
            <a:off x="4968240" y="1019175"/>
            <a:ext cx="5114925" cy="1009650"/>
          </a:xfrm>
          <a:prstGeom prst="rect">
            <a:avLst/>
          </a:prstGeom>
        </p:spPr>
      </p:pic>
      <p:pic>
        <p:nvPicPr>
          <p:cNvPr id="1988" name="2AD03F40-E152-4CD6-0A23-E844F86A0105"/>
          <p:cNvPicPr>
            <a:picLocks noChangeAspect="1"/>
          </p:cNvPicPr>
          <p:nvPr/>
        </p:nvPicPr>
        <p:blipFill>
          <a:blip r:embed="rId7" cstate="print">
            <a:extLst>
              <a:ext uri="{EB748917-5DB5-4020-6DE1-002D19FF87BC}"/>
            </a:extLst>
          </a:blip>
          <a:stretch>
            <a:fillRect/>
          </a:stretch>
        </p:blipFill>
        <p:spPr>
          <a:xfrm>
            <a:off x="10068560" y="1019175"/>
            <a:ext cx="1819275" cy="1009650"/>
          </a:xfrm>
          <a:prstGeom prst="rect">
            <a:avLst/>
          </a:prstGeom>
        </p:spPr>
      </p:pic>
      <p:pic>
        <p:nvPicPr>
          <p:cNvPr id="1989" name="B2E30054-7F03-436C-6CDA-BA48AC5D2A99"/>
          <p:cNvPicPr>
            <a:picLocks noChangeAspect="1"/>
          </p:cNvPicPr>
          <p:nvPr/>
        </p:nvPicPr>
        <p:blipFill>
          <a:blip r:embed="rId8" cstate="print">
            <a:extLst>
              <a:ext uri="{3774FA7B-9F11-4622-029A-D4BCF81C62C3}"/>
            </a:extLst>
          </a:blip>
          <a:stretch>
            <a:fillRect/>
          </a:stretch>
        </p:blipFill>
        <p:spPr>
          <a:xfrm>
            <a:off x="812800" y="3486150"/>
            <a:ext cx="561975" cy="1466850"/>
          </a:xfrm>
          <a:prstGeom prst="rect">
            <a:avLst/>
          </a:prstGeom>
        </p:spPr>
      </p:pic>
      <p:pic>
        <p:nvPicPr>
          <p:cNvPr id="1990" name="684AFD28-8DE3-47EB-E523-67FD3350F4AD"/>
          <p:cNvPicPr>
            <a:picLocks noChangeAspect="1"/>
          </p:cNvPicPr>
          <p:nvPr/>
        </p:nvPicPr>
        <p:blipFill>
          <a:blip r:embed="rId9" cstate="print">
            <a:extLst>
              <a:ext uri="{FE75810C-6CF0-47DA-104C-846E08AFABBF}"/>
            </a:extLst>
          </a:blip>
          <a:stretch>
            <a:fillRect/>
          </a:stretch>
        </p:blipFill>
        <p:spPr>
          <a:xfrm>
            <a:off x="1371600" y="3486150"/>
            <a:ext cx="3600450" cy="1466850"/>
          </a:xfrm>
          <a:prstGeom prst="rect">
            <a:avLst/>
          </a:prstGeom>
        </p:spPr>
      </p:pic>
      <p:pic>
        <p:nvPicPr>
          <p:cNvPr id="1991" name="0FFDA8D5-83B7-4947-7B48-A515678A79DF"/>
          <p:cNvPicPr>
            <a:picLocks noChangeAspect="1"/>
          </p:cNvPicPr>
          <p:nvPr/>
        </p:nvPicPr>
        <p:blipFill>
          <a:blip r:embed="rId10" cstate="print">
            <a:extLst>
              <a:ext uri="{8A463C32-A3F1-431B-4B9E-4A2AD83A1DEC}"/>
            </a:extLst>
          </a:blip>
          <a:stretch>
            <a:fillRect/>
          </a:stretch>
        </p:blipFill>
        <p:spPr>
          <a:xfrm>
            <a:off x="4968240" y="3486150"/>
            <a:ext cx="5114925" cy="1466850"/>
          </a:xfrm>
          <a:prstGeom prst="rect">
            <a:avLst/>
          </a:prstGeom>
        </p:spPr>
      </p:pic>
      <p:pic>
        <p:nvPicPr>
          <p:cNvPr id="1992" name="17D67F8C-1740-40C4-CF09-10EACDC97137"/>
          <p:cNvPicPr>
            <a:picLocks noChangeAspect="1"/>
          </p:cNvPicPr>
          <p:nvPr/>
        </p:nvPicPr>
        <p:blipFill>
          <a:blip r:embed="rId11" cstate="print">
            <a:extLst>
              <a:ext uri="{9EF4D112-E298-471A-5C8F-52D7223F5B47}"/>
            </a:extLst>
          </a:blip>
          <a:stretch>
            <a:fillRect/>
          </a:stretch>
        </p:blipFill>
        <p:spPr>
          <a:xfrm>
            <a:off x="10068560" y="3486150"/>
            <a:ext cx="1819275" cy="1466850"/>
          </a:xfrm>
          <a:prstGeom prst="rect">
            <a:avLst/>
          </a:prstGeom>
        </p:spPr>
      </p:pic>
      <p:pic>
        <p:nvPicPr>
          <p:cNvPr id="1993" name="40B5D4C2-64DA-4D9C-A5C0-6DC1586C3C1A"/>
          <p:cNvPicPr>
            <a:picLocks noChangeAspect="1"/>
          </p:cNvPicPr>
          <p:nvPr/>
        </p:nvPicPr>
        <p:blipFill>
          <a:blip r:embed="rId12" cstate="print">
            <a:extLst>
              <a:ext uri="{02B6699B-4BD3-4E99-2A7D-D7C945C1030D}"/>
            </a:extLst>
          </a:blip>
          <a:stretch>
            <a:fillRect/>
          </a:stretch>
        </p:blipFill>
        <p:spPr>
          <a:xfrm>
            <a:off x="812800" y="5724525"/>
            <a:ext cx="561975" cy="1019175"/>
          </a:xfrm>
          <a:prstGeom prst="rect">
            <a:avLst/>
          </a:prstGeom>
        </p:spPr>
      </p:pic>
      <p:pic>
        <p:nvPicPr>
          <p:cNvPr id="1994" name="63F87EEA-774D-4F9F-1460-9030D83499B1"/>
          <p:cNvPicPr>
            <a:picLocks noChangeAspect="1"/>
          </p:cNvPicPr>
          <p:nvPr/>
        </p:nvPicPr>
        <p:blipFill>
          <a:blip r:embed="rId13" cstate="print">
            <a:extLst>
              <a:ext uri="{48D22A50-A084-48FC-FEFD-4219956A7F26}"/>
            </a:extLst>
          </a:blip>
          <a:stretch>
            <a:fillRect/>
          </a:stretch>
        </p:blipFill>
        <p:spPr>
          <a:xfrm>
            <a:off x="1371600" y="5724525"/>
            <a:ext cx="3600450" cy="1019175"/>
          </a:xfrm>
          <a:prstGeom prst="rect">
            <a:avLst/>
          </a:prstGeom>
        </p:spPr>
      </p:pic>
      <p:pic>
        <p:nvPicPr>
          <p:cNvPr id="1995" name="4CA23D01-AF6E-4122-5AA3-03ED2C8C6CB5"/>
          <p:cNvPicPr>
            <a:picLocks noChangeAspect="1"/>
          </p:cNvPicPr>
          <p:nvPr/>
        </p:nvPicPr>
        <p:blipFill>
          <a:blip r:embed="rId14" cstate="print">
            <a:extLst>
              <a:ext uri="{0B9B6222-825E-48EF-E064-4B7A7F73C3AE}"/>
            </a:extLst>
          </a:blip>
          <a:stretch>
            <a:fillRect/>
          </a:stretch>
        </p:blipFill>
        <p:spPr>
          <a:xfrm>
            <a:off x="4968240" y="5724525"/>
            <a:ext cx="5114925" cy="1019175"/>
          </a:xfrm>
          <a:prstGeom prst="rect">
            <a:avLst/>
          </a:prstGeom>
        </p:spPr>
      </p:pic>
      <p:pic>
        <p:nvPicPr>
          <p:cNvPr id="1996" name="743CD380-6E24-4FAB-69A6-B4A05FEED692"/>
          <p:cNvPicPr>
            <a:picLocks noChangeAspect="1"/>
          </p:cNvPicPr>
          <p:nvPr/>
        </p:nvPicPr>
        <p:blipFill>
          <a:blip r:embed="rId15" cstate="print">
            <a:extLst>
              <a:ext uri="{945C0A5F-16CE-46E1-5B92-3DF8BB8272D1}"/>
            </a:extLst>
          </a:blip>
          <a:stretch>
            <a:fillRect/>
          </a:stretch>
        </p:blipFill>
        <p:spPr>
          <a:xfrm>
            <a:off x="10068560" y="5724525"/>
            <a:ext cx="1819275" cy="1019175"/>
          </a:xfrm>
          <a:prstGeom prst="rect">
            <a:avLst/>
          </a:prstGeom>
        </p:spPr>
      </p:pic>
      <p:pic>
        <p:nvPicPr>
          <p:cNvPr id="1997" name="DED3B5ED-406F-46EB-BB0A-4606FB29A415"/>
          <p:cNvPicPr>
            <a:picLocks noChangeAspect="1"/>
          </p:cNvPicPr>
          <p:nvPr/>
        </p:nvPicPr>
        <p:blipFill>
          <a:blip r:embed="rId16" cstate="print">
            <a:extLst>
              <a:ext uri="{568A3D88-5CB1-4624-19C6-03865980F7C1}"/>
            </a:extLst>
          </a:blip>
          <a:stretch>
            <a:fillRect/>
          </a:stretch>
        </p:blipFill>
        <p:spPr>
          <a:xfrm>
            <a:off x="806450" y="1009650"/>
            <a:ext cx="11096626" cy="19050"/>
          </a:xfrm>
          <a:prstGeom prst="rect">
            <a:avLst/>
          </a:prstGeom>
        </p:spPr>
      </p:pic>
      <p:pic>
        <p:nvPicPr>
          <p:cNvPr id="1998" name="B2FE4A01-360E-47C1-7BB6-9233A8EB7EE1"/>
          <p:cNvPicPr>
            <a:picLocks noChangeAspect="1"/>
          </p:cNvPicPr>
          <p:nvPr/>
        </p:nvPicPr>
        <p:blipFill>
          <a:blip r:embed="rId17" cstate="print">
            <a:extLst>
              <a:ext uri="{FC2CBCB0-2146-4E51-5C0B-EBAF276E5DA2}"/>
            </a:extLst>
          </a:blip>
          <a:stretch>
            <a:fillRect/>
          </a:stretch>
        </p:blipFill>
        <p:spPr>
          <a:xfrm>
            <a:off x="806450" y="638175"/>
            <a:ext cx="11096626" cy="19050"/>
          </a:xfrm>
          <a:prstGeom prst="rect">
            <a:avLst/>
          </a:prstGeom>
        </p:spPr>
      </p:pic>
      <p:pic>
        <p:nvPicPr>
          <p:cNvPr id="1999" name="E67F5A78-3620-434B-9411-146A843C2124"/>
          <p:cNvPicPr>
            <a:picLocks noChangeAspect="1"/>
          </p:cNvPicPr>
          <p:nvPr/>
        </p:nvPicPr>
        <p:blipFill>
          <a:blip r:embed="rId18" cstate="print">
            <a:extLst>
              <a:ext uri="{A3D66E3C-2795-458C-E8DA-D6BC8984D48F}"/>
            </a:extLst>
          </a:blip>
          <a:stretch>
            <a:fillRect/>
          </a:stretch>
        </p:blipFill>
        <p:spPr>
          <a:xfrm>
            <a:off x="806450" y="6724650"/>
            <a:ext cx="11096626" cy="19050"/>
          </a:xfrm>
          <a:prstGeom prst="rect">
            <a:avLst/>
          </a:prstGeom>
        </p:spPr>
      </p:pic>
      <p:sp>
        <p:nvSpPr>
          <p:cNvPr id="2000" name="TextBox2000"/>
          <p:cNvSpPr txBox="1"/>
          <p:nvPr/>
        </p:nvSpPr>
        <p:spPr>
          <a:xfrm>
            <a:off x="919320" y="731656"/>
            <a:ext cx="3048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2001" name="TextBox2001"/>
          <p:cNvSpPr txBox="1"/>
          <p:nvPr/>
        </p:nvSpPr>
        <p:spPr>
          <a:xfrm>
            <a:off x="1477888" y="731656"/>
            <a:ext cx="7239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</a:p>
        </p:txBody>
      </p:sp>
      <p:sp>
        <p:nvSpPr>
          <p:cNvPr id="2002" name="TextBox2002"/>
          <p:cNvSpPr txBox="1"/>
          <p:nvPr/>
        </p:nvSpPr>
        <p:spPr>
          <a:xfrm>
            <a:off x="5072088" y="731656"/>
            <a:ext cx="6858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SOLUSI</a:t>
            </a:r>
          </a:p>
        </p:txBody>
      </p:sp>
      <p:sp>
        <p:nvSpPr>
          <p:cNvPr id="2003" name="TextBox2003"/>
          <p:cNvSpPr txBox="1"/>
          <p:nvPr/>
        </p:nvSpPr>
        <p:spPr>
          <a:xfrm>
            <a:off x="10177646" y="731656"/>
            <a:ext cx="10922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5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</a:p>
        </p:txBody>
      </p:sp>
      <p:sp>
        <p:nvSpPr>
          <p:cNvPr id="2004" name="TextBox2004"/>
          <p:cNvSpPr txBox="1"/>
          <p:nvPr/>
        </p:nvSpPr>
        <p:spPr>
          <a:xfrm>
            <a:off x="912791" y="1102496"/>
            <a:ext cx="1270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05" name="TextBox2005"/>
          <p:cNvSpPr txBox="1"/>
          <p:nvPr/>
        </p:nvSpPr>
        <p:spPr>
          <a:xfrm>
            <a:off x="1466174" y="1102496"/>
            <a:ext cx="2908300" cy="431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5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5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5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</a:p>
          <a:p>
            <a:pPr marL="0" marR="0" indent="0" eaLnBrk="0">
              <a:lnSpc>
                <a:spcPct val="87000"/>
              </a:lnSpc>
              <a:spcBef>
                <a:spcPts val="302"/>
              </a:spcBef>
            </a:pP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TERPENUHI</a:t>
            </a:r>
          </a:p>
        </p:txBody>
      </p:sp>
      <p:sp>
        <p:nvSpPr>
          <p:cNvPr id="2006" name="TextBox2006"/>
          <p:cNvSpPr txBox="1"/>
          <p:nvPr/>
        </p:nvSpPr>
        <p:spPr>
          <a:xfrm>
            <a:off x="5069400" y="1102496"/>
            <a:ext cx="4368800" cy="66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1.1.FAHAMI</a:t>
            </a:r>
            <a:r>
              <a:rPr lang="en-US" altLang="zh-CN" sz="15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5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5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</a:t>
            </a:r>
            <a:r>
              <a:rPr lang="en-US" altLang="zh-CN" sz="15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</a:t>
            </a:r>
          </a:p>
          <a:p>
            <a:pPr marL="283897" marR="0" indent="-283897" eaLnBrk="0">
              <a:lnSpc>
                <a:spcPct val="96000"/>
              </a:lnSpc>
              <a:spcBef>
                <a:spcPts val="302"/>
              </a:spcBef>
            </a:pP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1.2.FAHAMI</a:t>
            </a:r>
            <a:r>
              <a:rPr lang="en-US" altLang="zh-CN" sz="15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15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5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500" b="1" kern="0" spc="86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PEMENUHAN</a:t>
            </a:r>
            <a:r>
              <a:rPr lang="en-US" altLang="zh-CN" sz="15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5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5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sp>
        <p:nvSpPr>
          <p:cNvPr id="2007" name="TextBox2007"/>
          <p:cNvSpPr txBox="1"/>
          <p:nvPr/>
        </p:nvSpPr>
        <p:spPr>
          <a:xfrm>
            <a:off x="10168812" y="1102496"/>
            <a:ext cx="1320800" cy="88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5" marR="0" indent="0" eaLnBrk="0">
              <a:lnSpc>
                <a:spcPct val="87000"/>
              </a:lnSpc>
            </a:pP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2305" marR="0" indent="0" eaLnBrk="0">
              <a:lnSpc>
                <a:spcPct val="87000"/>
              </a:lnSpc>
              <a:spcBef>
                <a:spcPts val="302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2.TIM</a:t>
            </a:r>
            <a:r>
              <a:rPr lang="en-US" altLang="zh-CN" sz="15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960" marR="0" indent="0" eaLnBrk="0">
              <a:lnSpc>
                <a:spcPct val="87000"/>
              </a:lnSpc>
              <a:spcBef>
                <a:spcPts val="301"/>
              </a:spcBef>
            </a:pP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3.PEER</a:t>
            </a:r>
            <a:r>
              <a:rPr lang="en-US" altLang="zh-CN" sz="15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0" marR="0" indent="0" eaLnBrk="0">
              <a:lnSpc>
                <a:spcPct val="87000"/>
              </a:lnSpc>
              <a:spcBef>
                <a:spcPts val="301"/>
              </a:spcBef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4.VALIDATOR</a:t>
            </a:r>
          </a:p>
        </p:txBody>
      </p:sp>
      <p:sp>
        <p:nvSpPr>
          <p:cNvPr id="2008" name="TextBox2008"/>
          <p:cNvSpPr txBox="1"/>
          <p:nvPr/>
        </p:nvSpPr>
        <p:spPr>
          <a:xfrm>
            <a:off x="912791" y="2108971"/>
            <a:ext cx="1270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09" name="TextBox2009"/>
          <p:cNvSpPr txBox="1"/>
          <p:nvPr/>
        </p:nvSpPr>
        <p:spPr>
          <a:xfrm>
            <a:off x="1466174" y="2108971"/>
            <a:ext cx="3403600" cy="134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5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15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PENDUKUNG</a:t>
            </a:r>
            <a:r>
              <a:rPr lang="en-US" altLang="zh-CN" sz="15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5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50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5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DIAKSES</a:t>
            </a:r>
            <a:r>
              <a:rPr lang="en-US" altLang="zh-CN" sz="15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(JURNAL,</a:t>
            </a:r>
            <a:r>
              <a:rPr lang="en-US" altLang="zh-CN" sz="15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DOKUMEN</a:t>
            </a:r>
            <a:r>
              <a:rPr lang="en-US" altLang="zh-CN" sz="150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ARTIKEL,</a:t>
            </a:r>
            <a:r>
              <a:rPr lang="en-US" altLang="zh-CN" sz="15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FORMAT</a:t>
            </a:r>
            <a:r>
              <a:rPr lang="en-US" altLang="zh-CN" sz="15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5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REVIEW,</a:t>
            </a:r>
            <a:r>
              <a:rPr lang="en-US" altLang="zh-CN" sz="15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5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KEMIRIPAN)</a:t>
            </a:r>
            <a:r>
              <a:rPr lang="en-US" altLang="zh-CN" sz="15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5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MASIH</a:t>
            </a:r>
            <a:r>
              <a:rPr lang="en-US" altLang="zh-CN" sz="1500" b="1" kern="0" spc="6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MENEMPATKANNYA</a:t>
            </a:r>
            <a:r>
              <a:rPr lang="en-US" altLang="zh-CN" sz="15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500" b="1" kern="0" spc="10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DROPBOX/DRIVE.GOOGLE.COM)</a:t>
            </a:r>
          </a:p>
        </p:txBody>
      </p:sp>
      <p:sp>
        <p:nvSpPr>
          <p:cNvPr id="2010" name="TextBox2010"/>
          <p:cNvSpPr txBox="1"/>
          <p:nvPr/>
        </p:nvSpPr>
        <p:spPr>
          <a:xfrm>
            <a:off x="5069400" y="2108971"/>
            <a:ext cx="4584700" cy="134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529" marR="0" indent="0" eaLnBrk="0">
              <a:lnSpc>
                <a:spcPct val="96000"/>
              </a:lnSpc>
            </a:pP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BERIKAN</a:t>
            </a:r>
            <a:r>
              <a:rPr lang="en-US" altLang="zh-CN" sz="15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500" b="1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5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  <a:r>
              <a:rPr lang="en-US" altLang="zh-CN" sz="15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5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15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5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5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500" b="1" kern="0" spc="-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5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</a:p>
          <a:p>
            <a:pPr marL="283897" marR="576073" indent="-283897" eaLnBrk="0">
              <a:lnSpc>
                <a:spcPct val="96000"/>
              </a:lnSpc>
              <a:spcBef>
                <a:spcPts val="288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2.1.JURNAL</a:t>
            </a:r>
            <a:r>
              <a:rPr lang="en-US" altLang="zh-CN" sz="15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5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DOKUMEN</a:t>
            </a:r>
            <a:r>
              <a:rPr lang="en-US" altLang="zh-CN" sz="15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ARTIKEL:</a:t>
            </a:r>
            <a:r>
              <a:rPr lang="en-US" altLang="zh-CN" sz="15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LANGSUNG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5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LAMAN</a:t>
            </a:r>
            <a:r>
              <a:rPr lang="en-US" altLang="zh-CN" sz="15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JURNALNYA</a:t>
            </a:r>
          </a:p>
          <a:p>
            <a:pPr marL="283897" marR="576073" indent="-283897" eaLnBrk="0">
              <a:lnSpc>
                <a:spcPct val="95000"/>
              </a:lnSpc>
              <a:spcBef>
                <a:spcPts val="289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2.2.FORMAT</a:t>
            </a:r>
            <a:r>
              <a:rPr lang="en-US" altLang="zh-CN" sz="15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5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15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5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5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500" b="1" kern="0" spc="4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15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5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REPOSITORY</a:t>
            </a:r>
            <a:r>
              <a:rPr lang="en-US" altLang="zh-CN" sz="15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</a:t>
            </a:r>
          </a:p>
        </p:txBody>
      </p:sp>
      <p:sp>
        <p:nvSpPr>
          <p:cNvPr id="2011" name="TextBox2011"/>
          <p:cNvSpPr txBox="1"/>
          <p:nvPr/>
        </p:nvSpPr>
        <p:spPr>
          <a:xfrm>
            <a:off x="10168812" y="2108971"/>
            <a:ext cx="1320800" cy="1117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5" marR="0" indent="0" eaLnBrk="0">
              <a:lnSpc>
                <a:spcPct val="87000"/>
              </a:lnSpc>
            </a:pP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2305" marR="0" indent="0" eaLnBrk="0">
              <a:lnSpc>
                <a:spcPct val="87000"/>
              </a:lnSpc>
              <a:spcBef>
                <a:spcPts val="299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2.TIM</a:t>
            </a:r>
            <a:r>
              <a:rPr lang="en-US" altLang="zh-CN" sz="15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960" marR="0" indent="0" eaLnBrk="0">
              <a:lnSpc>
                <a:spcPct val="87000"/>
              </a:lnSpc>
              <a:spcBef>
                <a:spcPts val="298"/>
              </a:spcBef>
            </a:pP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3.PEER</a:t>
            </a:r>
            <a:r>
              <a:rPr lang="en-US" altLang="zh-CN" sz="15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0" marR="0" indent="0" eaLnBrk="0">
              <a:lnSpc>
                <a:spcPct val="87000"/>
              </a:lnSpc>
              <a:spcBef>
                <a:spcPts val="301"/>
              </a:spcBef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4.VALIDATOR</a:t>
            </a:r>
          </a:p>
          <a:p>
            <a:pPr marL="2305" marR="0" indent="0" eaLnBrk="0">
              <a:lnSpc>
                <a:spcPct val="87000"/>
              </a:lnSpc>
              <a:spcBef>
                <a:spcPts val="300"/>
              </a:spcBef>
            </a:pPr>
            <a:r>
              <a:rPr lang="en-US" altLang="zh-CN" sz="1500" b="1" kern="0" spc="-1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5.OPERATOR</a:t>
            </a:r>
          </a:p>
        </p:txBody>
      </p:sp>
      <p:sp>
        <p:nvSpPr>
          <p:cNvPr id="2012" name="TextBox2012"/>
          <p:cNvSpPr txBox="1"/>
          <p:nvPr/>
        </p:nvSpPr>
        <p:spPr>
          <a:xfrm>
            <a:off x="911447" y="3572646"/>
            <a:ext cx="1270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13" name="TextBox2013"/>
          <p:cNvSpPr txBox="1"/>
          <p:nvPr/>
        </p:nvSpPr>
        <p:spPr>
          <a:xfrm>
            <a:off x="1472703" y="3572646"/>
            <a:ext cx="3263900" cy="66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5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5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REIEW</a:t>
            </a:r>
            <a:r>
              <a:rPr lang="en-US" altLang="zh-CN" sz="15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MENILAI</a:t>
            </a:r>
            <a:r>
              <a:rPr lang="en-US" altLang="zh-CN" sz="1500" b="1" kern="0" spc="-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5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LENGKAP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5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KUANTITATIF</a:t>
            </a:r>
            <a:r>
              <a:rPr lang="en-US" altLang="zh-CN" sz="15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5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KOMENTAR</a:t>
            </a:r>
            <a:r>
              <a:rPr lang="en-US" altLang="zh-CN" sz="1500" b="1" kern="0" spc="2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KUALITATIF)</a:t>
            </a:r>
          </a:p>
        </p:txBody>
      </p:sp>
      <p:sp>
        <p:nvSpPr>
          <p:cNvPr id="2014" name="TextBox2014"/>
          <p:cNvSpPr txBox="1"/>
          <p:nvPr/>
        </p:nvSpPr>
        <p:spPr>
          <a:xfrm>
            <a:off x="5068055" y="3572646"/>
            <a:ext cx="4381500" cy="134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8352" marR="0" indent="-278352" eaLnBrk="0">
              <a:lnSpc>
                <a:spcPct val="98000"/>
              </a:lnSpc>
            </a:pP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3.1.PARA</a:t>
            </a:r>
            <a:r>
              <a:rPr lang="en-US" altLang="zh-CN" sz="15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5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</a:t>
            </a:r>
            <a:r>
              <a:rPr lang="en-US" altLang="zh-CN" sz="15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</a:t>
            </a:r>
            <a:r>
              <a:rPr lang="en-US" altLang="zh-CN" sz="15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MEMBERIKAN</a:t>
            </a:r>
            <a:r>
              <a:rPr lang="en-US" altLang="zh-CN" sz="1500" b="1" kern="0" spc="3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15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5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5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CATATAN</a:t>
            </a:r>
            <a:r>
              <a:rPr lang="en-US" altLang="zh-CN" sz="15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KOMENTAR</a:t>
            </a:r>
            <a:r>
              <a:rPr lang="en-US" altLang="zh-CN" sz="1500" b="1" kern="0" spc="59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MENGACU</a:t>
            </a:r>
            <a:r>
              <a:rPr lang="en-US" altLang="zh-CN" sz="15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5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15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</a:p>
          <a:p>
            <a:pPr marL="278352" marR="0" indent="-278352" eaLnBrk="0">
              <a:lnSpc>
                <a:spcPct val="98000"/>
              </a:lnSpc>
              <a:spcBef>
                <a:spcPts val="330"/>
              </a:spcBef>
            </a:pP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3.2.BILA</a:t>
            </a:r>
            <a:r>
              <a:rPr lang="en-US" altLang="zh-CN" sz="15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5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5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15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PERBEDAAN</a:t>
            </a:r>
            <a:r>
              <a:rPr lang="en-US" altLang="zh-CN" sz="1500" b="1" kern="0" spc="3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1500" b="1" kern="0" spc="-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5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MENCOLOK,</a:t>
            </a:r>
            <a:r>
              <a:rPr lang="en-US" altLang="zh-CN" sz="1500" b="1" kern="0" spc="-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5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DIREVISI/MINTA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  <a:r>
              <a:rPr lang="en-US" altLang="zh-CN" sz="15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KETIGA</a:t>
            </a:r>
          </a:p>
        </p:txBody>
      </p:sp>
      <p:sp>
        <p:nvSpPr>
          <p:cNvPr id="2015" name="TextBox2015"/>
          <p:cNvSpPr txBox="1"/>
          <p:nvPr/>
        </p:nvSpPr>
        <p:spPr>
          <a:xfrm>
            <a:off x="10168812" y="3572646"/>
            <a:ext cx="1333500" cy="88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5" marR="0" indent="0" eaLnBrk="0">
              <a:lnSpc>
                <a:spcPct val="87000"/>
              </a:lnSpc>
            </a:pP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2305" marR="0" indent="0" eaLnBrk="0">
              <a:lnSpc>
                <a:spcPct val="87000"/>
              </a:lnSpc>
              <a:spcBef>
                <a:spcPts val="299"/>
              </a:spcBef>
            </a:pP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2.PEER</a:t>
            </a:r>
            <a:r>
              <a:rPr lang="en-US" altLang="zh-CN" sz="15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960" marR="0" indent="0" eaLnBrk="0">
              <a:lnSpc>
                <a:spcPct val="87000"/>
              </a:lnSpc>
              <a:spcBef>
                <a:spcPts val="298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3.TIM</a:t>
            </a:r>
            <a:r>
              <a:rPr lang="en-US" altLang="zh-CN" sz="15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0" marR="0" indent="0" eaLnBrk="0">
              <a:lnSpc>
                <a:spcPct val="87000"/>
              </a:lnSpc>
              <a:spcBef>
                <a:spcPts val="300"/>
              </a:spcBef>
            </a:pPr>
            <a:r>
              <a:rPr lang="en-US" altLang="zh-CN" sz="1500" b="1" kern="0" spc="-1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4.OPERATOR</a:t>
            </a:r>
          </a:p>
        </p:txBody>
      </p:sp>
      <p:sp>
        <p:nvSpPr>
          <p:cNvPr id="2016" name="TextBox2016"/>
          <p:cNvSpPr txBox="1"/>
          <p:nvPr/>
        </p:nvSpPr>
        <p:spPr>
          <a:xfrm>
            <a:off x="910486" y="5036321"/>
            <a:ext cx="1397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17" name="TextBox2017"/>
          <p:cNvSpPr txBox="1"/>
          <p:nvPr/>
        </p:nvSpPr>
        <p:spPr>
          <a:xfrm>
            <a:off x="1472703" y="5036321"/>
            <a:ext cx="3162300" cy="431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6000"/>
              </a:lnSpc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5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5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15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DIRAGUKAN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(TEST</a:t>
            </a:r>
            <a:r>
              <a:rPr lang="en-US" altLang="zh-CN" sz="15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5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PELANGGARAN</a:t>
            </a:r>
            <a:r>
              <a:rPr lang="en-US" altLang="zh-CN" sz="15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ETIKA)</a:t>
            </a:r>
          </a:p>
        </p:txBody>
      </p:sp>
      <p:sp>
        <p:nvSpPr>
          <p:cNvPr id="2018" name="TextBox2018"/>
          <p:cNvSpPr txBox="1"/>
          <p:nvPr/>
        </p:nvSpPr>
        <p:spPr>
          <a:xfrm>
            <a:off x="5067095" y="5036321"/>
            <a:ext cx="3924300" cy="66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6201" marR="0" indent="-286201" eaLnBrk="0">
              <a:lnSpc>
                <a:spcPct val="96000"/>
              </a:lnSpc>
            </a:pP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4.1.LAMPIRKAN</a:t>
            </a:r>
            <a:r>
              <a:rPr lang="en-US" altLang="zh-CN" sz="15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5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5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1500" b="1" kern="0" spc="-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  <a:r>
              <a:rPr lang="en-US" altLang="zh-CN" sz="15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(JANGAN</a:t>
            </a:r>
            <a:r>
              <a:rPr lang="en-US" altLang="zh-CN" sz="15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15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REKAYASA)</a:t>
            </a:r>
          </a:p>
          <a:p>
            <a:pPr marL="0" marR="0" indent="0" eaLnBrk="0">
              <a:lnSpc>
                <a:spcPct val="87000"/>
              </a:lnSpc>
              <a:spcBef>
                <a:spcPts val="288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4.2.BERIKAN</a:t>
            </a:r>
            <a:r>
              <a:rPr lang="en-US" altLang="zh-CN" sz="15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KOMENTAR</a:t>
            </a:r>
            <a:r>
              <a:rPr lang="en-US" altLang="zh-CN" sz="15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5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500" b="1" kern="0" spc="-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</a:t>
            </a:r>
          </a:p>
        </p:txBody>
      </p:sp>
      <p:sp>
        <p:nvSpPr>
          <p:cNvPr id="2019" name="TextBox2019"/>
          <p:cNvSpPr txBox="1"/>
          <p:nvPr/>
        </p:nvSpPr>
        <p:spPr>
          <a:xfrm>
            <a:off x="10169774" y="5036321"/>
            <a:ext cx="1143000" cy="66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44" marR="0" indent="0" eaLnBrk="0">
              <a:lnSpc>
                <a:spcPct val="87000"/>
              </a:lnSpc>
            </a:pP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1344" marR="0" indent="0" eaLnBrk="0">
              <a:lnSpc>
                <a:spcPct val="87000"/>
              </a:lnSpc>
              <a:spcBef>
                <a:spcPts val="299"/>
              </a:spcBef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2.VALIDATOR</a:t>
            </a:r>
          </a:p>
          <a:p>
            <a:pPr marL="0" marR="0" indent="0" eaLnBrk="0">
              <a:lnSpc>
                <a:spcPct val="87000"/>
              </a:lnSpc>
              <a:spcBef>
                <a:spcPts val="298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3.TIM</a:t>
            </a:r>
            <a:r>
              <a:rPr lang="en-US" altLang="zh-CN" sz="15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</p:txBody>
      </p:sp>
      <p:sp>
        <p:nvSpPr>
          <p:cNvPr id="2020" name="TextBox2020"/>
          <p:cNvSpPr txBox="1"/>
          <p:nvPr/>
        </p:nvSpPr>
        <p:spPr>
          <a:xfrm>
            <a:off x="912791" y="5813841"/>
            <a:ext cx="1270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5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21" name="TextBox2021"/>
          <p:cNvSpPr txBox="1"/>
          <p:nvPr/>
        </p:nvSpPr>
        <p:spPr>
          <a:xfrm>
            <a:off x="1466179" y="5813841"/>
            <a:ext cx="2895600" cy="66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KETIDAKSESUAI</a:t>
            </a:r>
            <a:r>
              <a:rPr lang="en-US" altLang="zh-CN" sz="15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5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50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PENUGASAN</a:t>
            </a:r>
            <a:r>
              <a:rPr lang="en-US" altLang="zh-CN" sz="15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JAFA-PENDIDIKAN</a:t>
            </a:r>
            <a:r>
              <a:rPr lang="en-US" altLang="zh-CN" sz="1500" b="1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TERAKHIR-KARYA</a:t>
            </a:r>
            <a:r>
              <a:rPr lang="en-US" altLang="zh-CN" sz="15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5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</a:p>
        </p:txBody>
      </p:sp>
      <p:sp>
        <p:nvSpPr>
          <p:cNvPr id="2022" name="TextBox2022"/>
          <p:cNvSpPr txBox="1"/>
          <p:nvPr/>
        </p:nvSpPr>
        <p:spPr>
          <a:xfrm>
            <a:off x="5069400" y="5813841"/>
            <a:ext cx="4394200" cy="88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3897" marR="0" indent="-283897" eaLnBrk="0">
              <a:lnSpc>
                <a:spcPct val="96000"/>
              </a:lnSpc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5.1.PEMETAAN</a:t>
            </a:r>
            <a:r>
              <a:rPr lang="en-US" altLang="zh-CN" sz="15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KESESUAIAN</a:t>
            </a:r>
            <a:r>
              <a:rPr lang="en-US" altLang="zh-CN" sz="15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5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5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5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INSTITUSIONAL</a:t>
            </a:r>
          </a:p>
          <a:p>
            <a:pPr marL="283897" marR="0" indent="-283883" eaLnBrk="0">
              <a:lnSpc>
                <a:spcPct val="96000"/>
              </a:lnSpc>
              <a:spcBef>
                <a:spcPts val="286"/>
              </a:spcBef>
            </a:pPr>
            <a:r>
              <a:rPr lang="en-US" altLang="zh-CN" sz="15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5.2.FAHAMI</a:t>
            </a:r>
            <a:r>
              <a:rPr lang="en-US" altLang="zh-CN" sz="15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BAHWA</a:t>
            </a:r>
            <a:r>
              <a:rPr lang="en-US" altLang="zh-CN" sz="15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5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5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</a:t>
            </a:r>
            <a:r>
              <a:rPr lang="en-US" altLang="zh-CN" sz="15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5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50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5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</a:p>
        </p:txBody>
      </p:sp>
      <p:sp>
        <p:nvSpPr>
          <p:cNvPr id="2023" name="TextBox2023"/>
          <p:cNvSpPr txBox="1"/>
          <p:nvPr/>
        </p:nvSpPr>
        <p:spPr>
          <a:xfrm>
            <a:off x="10168812" y="5813841"/>
            <a:ext cx="1320800" cy="88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5" marR="0" indent="0" eaLnBrk="0">
              <a:lnSpc>
                <a:spcPct val="87000"/>
              </a:lnSpc>
            </a:pP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2305" marR="0" indent="0" eaLnBrk="0">
              <a:lnSpc>
                <a:spcPct val="87000"/>
              </a:lnSpc>
              <a:spcBef>
                <a:spcPts val="299"/>
              </a:spcBef>
            </a:pPr>
            <a:r>
              <a:rPr lang="en-US" altLang="zh-CN" sz="15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2.TIM</a:t>
            </a:r>
            <a:r>
              <a:rPr lang="en-US" altLang="zh-CN" sz="15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971" marR="0" indent="0" eaLnBrk="0">
              <a:lnSpc>
                <a:spcPct val="87000"/>
              </a:lnSpc>
              <a:spcBef>
                <a:spcPts val="297"/>
              </a:spcBef>
            </a:pPr>
            <a:r>
              <a:rPr lang="en-US" altLang="zh-CN" sz="15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3.PEER</a:t>
            </a:r>
            <a:r>
              <a:rPr lang="en-US" altLang="zh-CN" sz="15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0" marR="0" indent="0" eaLnBrk="0">
              <a:lnSpc>
                <a:spcPct val="87000"/>
              </a:lnSpc>
              <a:spcBef>
                <a:spcPts val="305"/>
              </a:spcBef>
            </a:pPr>
            <a:r>
              <a:rPr lang="en-US" altLang="zh-CN" sz="15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4.VALIDATOR</a:t>
            </a:r>
          </a:p>
        </p:txBody>
      </p:sp>
    </p:spTree>
    <p:extLst>
      <p:ext uri="{B09C2031-A83B-42EF-13E6-AAD2B98AE2F6}"/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4" name="57B0F6C1-DE48-4167-C702-1EAE60B8F0B2"/>
          <p:cNvPicPr>
            <a:picLocks noChangeAspect="1"/>
          </p:cNvPicPr>
          <p:nvPr/>
        </p:nvPicPr>
        <p:blipFill>
          <a:blip r:embed="rId2" cstate="print">
            <a:extLst>
              <a:ext uri="{244EF376-E69A-48B4-980E-B84568E5235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25" name="CE7366C4-99F7-457F-82BB-9018FA419BE9"/>
          <p:cNvPicPr>
            <a:picLocks noChangeAspect="1"/>
          </p:cNvPicPr>
          <p:nvPr/>
        </p:nvPicPr>
        <p:blipFill>
          <a:blip r:embed="rId3" cstate="print">
            <a:extLst>
              <a:ext uri="{7A5C0ECA-1BA0-4A23-2905-3E94C4AED896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2026" name="DFF7394E-6F20-42E4-5B04-4CF313EEBF72"/>
          <p:cNvPicPr>
            <a:picLocks noChangeAspect="1"/>
          </p:cNvPicPr>
          <p:nvPr/>
        </p:nvPicPr>
        <p:blipFill>
          <a:blip r:embed="rId4" cstate="print">
            <a:extLst>
              <a:ext uri="{8D455714-D46A-4B44-267C-151F4BC01EDD}"/>
            </a:extLst>
          </a:blip>
          <a:stretch>
            <a:fillRect/>
          </a:stretch>
        </p:blipFill>
        <p:spPr>
          <a:xfrm>
            <a:off x="812800" y="2533650"/>
            <a:ext cx="561975" cy="2238375"/>
          </a:xfrm>
          <a:prstGeom prst="rect">
            <a:avLst/>
          </a:prstGeom>
        </p:spPr>
      </p:pic>
      <p:pic>
        <p:nvPicPr>
          <p:cNvPr id="2027" name="8FCB5802-B66E-4A04-3AB6-951759AD203D"/>
          <p:cNvPicPr>
            <a:picLocks noChangeAspect="1"/>
          </p:cNvPicPr>
          <p:nvPr/>
        </p:nvPicPr>
        <p:blipFill>
          <a:blip r:embed="rId5" cstate="print">
            <a:extLst>
              <a:ext uri="{30D77B7A-BC47-4FE8-7B88-71B735A4B8EB}"/>
            </a:extLst>
          </a:blip>
          <a:stretch>
            <a:fillRect/>
          </a:stretch>
        </p:blipFill>
        <p:spPr>
          <a:xfrm>
            <a:off x="1371600" y="2533650"/>
            <a:ext cx="2190750" cy="2238375"/>
          </a:xfrm>
          <a:prstGeom prst="rect">
            <a:avLst/>
          </a:prstGeom>
        </p:spPr>
      </p:pic>
      <p:pic>
        <p:nvPicPr>
          <p:cNvPr id="2028" name="69AA7F81-F376-4BFC-6240-BDD09A5A5B55"/>
          <p:cNvPicPr>
            <a:picLocks noChangeAspect="1"/>
          </p:cNvPicPr>
          <p:nvPr/>
        </p:nvPicPr>
        <p:blipFill>
          <a:blip r:embed="rId6" cstate="print">
            <a:extLst>
              <a:ext uri="{DC75EC91-8BF8-4B12-1055-ED87ADA02DCC}"/>
            </a:extLst>
          </a:blip>
          <a:stretch>
            <a:fillRect/>
          </a:stretch>
        </p:blipFill>
        <p:spPr>
          <a:xfrm>
            <a:off x="3561842" y="2533650"/>
            <a:ext cx="5324475" cy="2238375"/>
          </a:xfrm>
          <a:prstGeom prst="rect">
            <a:avLst/>
          </a:prstGeom>
        </p:spPr>
      </p:pic>
      <p:pic>
        <p:nvPicPr>
          <p:cNvPr id="2029" name="8CEB5A28-5830-4952-967A-86A4C7F15F64"/>
          <p:cNvPicPr>
            <a:picLocks noChangeAspect="1"/>
          </p:cNvPicPr>
          <p:nvPr/>
        </p:nvPicPr>
        <p:blipFill>
          <a:blip r:embed="rId7" cstate="print">
            <a:extLst>
              <a:ext uri="{51549AC0-9469-4E8F-D8A3-4101A180070E}"/>
            </a:extLst>
          </a:blip>
          <a:stretch>
            <a:fillRect/>
          </a:stretch>
        </p:blipFill>
        <p:spPr>
          <a:xfrm>
            <a:off x="8873998" y="2533650"/>
            <a:ext cx="3019425" cy="2238375"/>
          </a:xfrm>
          <a:prstGeom prst="rect">
            <a:avLst/>
          </a:prstGeom>
        </p:spPr>
      </p:pic>
      <p:pic>
        <p:nvPicPr>
          <p:cNvPr id="2030" name="ED8FBC86-14D1-42F3-9743-76F613A7CA8D"/>
          <p:cNvPicPr>
            <a:picLocks noChangeAspect="1"/>
          </p:cNvPicPr>
          <p:nvPr/>
        </p:nvPicPr>
        <p:blipFill>
          <a:blip r:embed="rId8" cstate="print">
            <a:extLst>
              <a:ext uri="{22F8237B-652F-4BD3-407E-A7D0D7BE6006}"/>
            </a:extLst>
          </a:blip>
          <a:stretch>
            <a:fillRect/>
          </a:stretch>
        </p:blipFill>
        <p:spPr>
          <a:xfrm>
            <a:off x="806450" y="2533650"/>
            <a:ext cx="11096626" cy="19050"/>
          </a:xfrm>
          <a:prstGeom prst="rect">
            <a:avLst/>
          </a:prstGeom>
        </p:spPr>
      </p:pic>
      <p:pic>
        <p:nvPicPr>
          <p:cNvPr id="2031" name="0C06D298-C4AD-4658-B9EE-7AD0C2184E04"/>
          <p:cNvPicPr>
            <a:picLocks noChangeAspect="1"/>
          </p:cNvPicPr>
          <p:nvPr/>
        </p:nvPicPr>
        <p:blipFill>
          <a:blip r:embed="rId9" cstate="print">
            <a:extLst>
              <a:ext uri="{ED71A3B7-815C-4458-5E65-2B42E74D0F40}"/>
            </a:extLst>
          </a:blip>
          <a:stretch>
            <a:fillRect/>
          </a:stretch>
        </p:blipFill>
        <p:spPr>
          <a:xfrm>
            <a:off x="806450" y="1590675"/>
            <a:ext cx="11096626" cy="19050"/>
          </a:xfrm>
          <a:prstGeom prst="rect">
            <a:avLst/>
          </a:prstGeom>
        </p:spPr>
      </p:pic>
      <p:pic>
        <p:nvPicPr>
          <p:cNvPr id="2032" name="FC91D708-1859-4FBF-6F00-565146F913FB"/>
          <p:cNvPicPr>
            <a:picLocks noChangeAspect="1"/>
          </p:cNvPicPr>
          <p:nvPr/>
        </p:nvPicPr>
        <p:blipFill>
          <a:blip r:embed="rId10" cstate="print">
            <a:extLst>
              <a:ext uri="{6B7179B2-6537-47C4-BD05-42A6EC33FD4D}"/>
            </a:extLst>
          </a:blip>
          <a:stretch>
            <a:fillRect/>
          </a:stretch>
        </p:blipFill>
        <p:spPr>
          <a:xfrm>
            <a:off x="806450" y="4752975"/>
            <a:ext cx="11096626" cy="28575"/>
          </a:xfrm>
          <a:prstGeom prst="rect">
            <a:avLst/>
          </a:prstGeom>
        </p:spPr>
      </p:pic>
      <p:sp>
        <p:nvSpPr>
          <p:cNvPr id="2033" name="TextBox2033"/>
          <p:cNvSpPr txBox="1"/>
          <p:nvPr/>
        </p:nvSpPr>
        <p:spPr>
          <a:xfrm>
            <a:off x="921831" y="1711306"/>
            <a:ext cx="254000" cy="8255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9000"/>
              </a:lnSpc>
            </a:pPr>
            <a:r>
              <a:rPr lang="en-US" altLang="zh-CN" sz="2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2034" name="TextBox2034"/>
          <p:cNvSpPr txBox="1"/>
          <p:nvPr/>
        </p:nvSpPr>
        <p:spPr>
          <a:xfrm>
            <a:off x="1490397" y="1711306"/>
            <a:ext cx="13208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</a:p>
        </p:txBody>
      </p:sp>
      <p:sp>
        <p:nvSpPr>
          <p:cNvPr id="2035" name="TextBox2035"/>
          <p:cNvSpPr txBox="1"/>
          <p:nvPr/>
        </p:nvSpPr>
        <p:spPr>
          <a:xfrm>
            <a:off x="3674982" y="1711306"/>
            <a:ext cx="12446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SOLUSI</a:t>
            </a:r>
          </a:p>
        </p:txBody>
      </p:sp>
      <p:sp>
        <p:nvSpPr>
          <p:cNvPr id="2036" name="TextBox2036"/>
          <p:cNvSpPr txBox="1"/>
          <p:nvPr/>
        </p:nvSpPr>
        <p:spPr>
          <a:xfrm>
            <a:off x="8995668" y="1711306"/>
            <a:ext cx="19939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</a:p>
        </p:txBody>
      </p:sp>
      <p:sp>
        <p:nvSpPr>
          <p:cNvPr id="2037" name="TextBox2037"/>
          <p:cNvSpPr txBox="1"/>
          <p:nvPr/>
        </p:nvSpPr>
        <p:spPr>
          <a:xfrm>
            <a:off x="920046" y="2656213"/>
            <a:ext cx="2032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38" name="TextBox2038"/>
          <p:cNvSpPr txBox="1"/>
          <p:nvPr/>
        </p:nvSpPr>
        <p:spPr>
          <a:xfrm>
            <a:off x="1468648" y="2656213"/>
            <a:ext cx="1905000" cy="207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</a:p>
          <a:p>
            <a:pPr marL="15330" marR="0" indent="0" eaLnBrk="0">
              <a:lnSpc>
                <a:spcPct val="87000"/>
              </a:lnSpc>
              <a:spcBef>
                <a:spcPts val="563"/>
              </a:spcBef>
            </a:pPr>
            <a:r>
              <a:rPr lang="en-US" altLang="zh-CN" sz="28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</a:p>
          <a:p>
            <a:pPr marL="22486" marR="0" indent="0" eaLnBrk="0">
              <a:lnSpc>
                <a:spcPct val="87000"/>
              </a:lnSpc>
              <a:spcBef>
                <a:spcPts val="555"/>
              </a:spcBef>
            </a:pP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  <a:p>
            <a:pPr marL="22462" marR="0" indent="0" eaLnBrk="0">
              <a:lnSpc>
                <a:spcPct val="87000"/>
              </a:lnSpc>
              <a:spcBef>
                <a:spcPts val="563"/>
              </a:spcBef>
            </a:pPr>
            <a:r>
              <a:rPr lang="en-US" altLang="zh-CN" sz="28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</a:p>
          <a:p>
            <a:pPr marL="0" marR="0" indent="0" eaLnBrk="0">
              <a:lnSpc>
                <a:spcPct val="87000"/>
              </a:lnSpc>
              <a:spcBef>
                <a:spcPts val="554"/>
              </a:spcBef>
            </a:pPr>
            <a:r>
              <a:rPr lang="en-US" altLang="zh-CN" sz="2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TERPENUHI</a:t>
            </a:r>
          </a:p>
        </p:txBody>
      </p:sp>
      <p:sp>
        <p:nvSpPr>
          <p:cNvPr id="2039" name="TextBox2039"/>
          <p:cNvSpPr txBox="1"/>
          <p:nvPr/>
        </p:nvSpPr>
        <p:spPr>
          <a:xfrm>
            <a:off x="3670003" y="2656213"/>
            <a:ext cx="4902200" cy="207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97327" marR="0" indent="-597327" eaLnBrk="0">
              <a:lnSpc>
                <a:spcPct val="95000"/>
              </a:lnSpc>
            </a:pPr>
            <a:r>
              <a:rPr lang="en-US" altLang="zh-CN" sz="2800" b="1" kern="0" spc="-1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1.1.FAHAMI</a:t>
            </a:r>
            <a:r>
              <a:rPr lang="en-US" altLang="zh-CN" sz="2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b="1" kern="0" spc="8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8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</a:t>
            </a:r>
            <a:r>
              <a:rPr lang="en-US" altLang="zh-CN" sz="2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</a:t>
            </a:r>
          </a:p>
          <a:p>
            <a:pPr marL="559625" marR="0" indent="-559625" eaLnBrk="0">
              <a:lnSpc>
                <a:spcPct val="98000"/>
              </a:lnSpc>
              <a:spcBef>
                <a:spcPts val="605"/>
              </a:spcBef>
            </a:pPr>
            <a:r>
              <a:rPr lang="en-US" altLang="zh-CN" sz="2800" b="1" kern="0" spc="-1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1.2.FAHAMI</a:t>
            </a:r>
            <a:r>
              <a:rPr lang="en-US" altLang="zh-CN" sz="2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28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PEMENUHAN</a:t>
            </a:r>
            <a:r>
              <a:rPr lang="en-US" altLang="zh-CN" sz="2800" b="1" kern="0" spc="6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8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sp>
        <p:nvSpPr>
          <p:cNvPr id="2040" name="TextBox2040"/>
          <p:cNvSpPr txBox="1"/>
          <p:nvPr/>
        </p:nvSpPr>
        <p:spPr>
          <a:xfrm>
            <a:off x="8979264" y="2656213"/>
            <a:ext cx="2463800" cy="163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293" marR="0" indent="0" eaLnBrk="0">
              <a:lnSpc>
                <a:spcPct val="87000"/>
              </a:lnSpc>
            </a:pP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4280" marR="0" indent="0" eaLnBrk="0">
              <a:lnSpc>
                <a:spcPct val="87000"/>
              </a:lnSpc>
              <a:spcBef>
                <a:spcPts val="563"/>
              </a:spcBef>
            </a:pPr>
            <a:r>
              <a:rPr lang="en-US" altLang="zh-CN" sz="2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2.TIM</a:t>
            </a:r>
            <a:r>
              <a:rPr lang="en-US" altLang="zh-CN" sz="2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1794" marR="0" indent="0" eaLnBrk="0">
              <a:lnSpc>
                <a:spcPct val="87000"/>
              </a:lnSpc>
              <a:spcBef>
                <a:spcPts val="555"/>
              </a:spcBef>
            </a:pPr>
            <a:r>
              <a:rPr lang="en-US" altLang="zh-CN" sz="2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3.PEER</a:t>
            </a:r>
            <a:r>
              <a:rPr lang="en-US" altLang="zh-CN" sz="2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0" marR="0" indent="0" eaLnBrk="0">
              <a:lnSpc>
                <a:spcPct val="87000"/>
              </a:lnSpc>
              <a:spcBef>
                <a:spcPts val="563"/>
              </a:spcBef>
            </a:pPr>
            <a:r>
              <a:rPr lang="en-US" altLang="zh-CN" sz="2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4.VALIDATOR</a:t>
            </a:r>
          </a:p>
        </p:txBody>
      </p:sp>
      <p:sp>
        <p:nvSpPr>
          <p:cNvPr id="2041" name="TextBox2041"/>
          <p:cNvSpPr txBox="1"/>
          <p:nvPr/>
        </p:nvSpPr>
        <p:spPr>
          <a:xfrm>
            <a:off x="1737490" y="664972"/>
            <a:ext cx="94488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4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31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</a:t>
            </a:r>
            <a:r>
              <a:rPr lang="en-US" altLang="zh-CN" sz="31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Sering</a:t>
            </a:r>
            <a:r>
              <a:rPr lang="en-US" altLang="zh-CN" sz="31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  <a:r>
              <a:rPr lang="en-US" altLang="zh-CN" sz="315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</p:spTree>
    <p:extLst>
      <p:ext uri="{00FE02B4-9077-4EBA-390B-172F4386B7A7}"/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2" name="024AA160-160E-4337-46AC-6371B0D649F9"/>
          <p:cNvPicPr>
            <a:picLocks noChangeAspect="1"/>
          </p:cNvPicPr>
          <p:nvPr/>
        </p:nvPicPr>
        <p:blipFill>
          <a:blip r:embed="rId2" cstate="print">
            <a:extLst>
              <a:ext uri="{407A2CD0-065F-414D-845C-4EA43039C90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3" name="TextBox2043"/>
          <p:cNvSpPr txBox="1"/>
          <p:nvPr/>
        </p:nvSpPr>
        <p:spPr>
          <a:xfrm>
            <a:off x="6746895" y="2702387"/>
            <a:ext cx="5448300" cy="4165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86279" marR="0" indent="0" eaLnBrk="0">
              <a:lnSpc>
                <a:spcPct val="81000"/>
              </a:lnSpc>
            </a:pPr>
            <a:r>
              <a:rPr lang="en-US" altLang="zh-CN" sz="4800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  <a:p>
            <a:pPr marL="0" marR="0" indent="0" eaLnBrk="0">
              <a:lnSpc>
                <a:spcPct val="842000"/>
              </a:lnSpc>
              <a:spcBef>
                <a:spcPts val="1125"/>
              </a:spcBef>
            </a:pPr>
            <a:r>
              <a:rPr lang="en-US" altLang="zh-CN" sz="2800" strike="sngStrike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</a:p>
        </p:txBody>
      </p:sp>
      <p:pic>
        <p:nvPicPr>
          <p:cNvPr id="2044" name="F1E3EE2F-B97C-48D3-AEF7-0DA9B3783779"/>
          <p:cNvPicPr>
            <a:picLocks noChangeAspect="1"/>
          </p:cNvPicPr>
          <p:nvPr/>
        </p:nvPicPr>
        <p:blipFill>
          <a:blip r:embed="rId3" cstate="print">
            <a:extLst>
              <a:ext uri="{9EB27CC8-24CA-49C1-BE73-73279B4D1FEB}"/>
            </a:extLst>
          </a:blip>
          <a:stretch>
            <a:fillRect/>
          </a:stretch>
        </p:blipFill>
        <p:spPr>
          <a:xfrm>
            <a:off x="9604248" y="0"/>
            <a:ext cx="2590800" cy="6858000"/>
          </a:xfrm>
          <a:prstGeom prst="rect">
            <a:avLst/>
          </a:prstGeom>
        </p:spPr>
      </p:pic>
      <p:pic>
        <p:nvPicPr>
          <p:cNvPr id="2045" name="C7225160-1909-4BA4-CA0D-CA23CDF55F60"/>
          <p:cNvPicPr>
            <a:picLocks noChangeAspect="1"/>
          </p:cNvPicPr>
          <p:nvPr/>
        </p:nvPicPr>
        <p:blipFill>
          <a:blip r:embed="rId4" cstate="print">
            <a:extLst>
              <a:ext uri="{B06A1FD2-39E8-4554-6A5E-07EA0E8EE66D}"/>
            </a:extLst>
          </a:blip>
          <a:stretch>
            <a:fillRect/>
          </a:stretch>
        </p:blipFill>
        <p:spPr>
          <a:xfrm>
            <a:off x="9180576" y="0"/>
            <a:ext cx="3019425" cy="6858000"/>
          </a:xfrm>
          <a:prstGeom prst="rect">
            <a:avLst/>
          </a:prstGeom>
        </p:spPr>
      </p:pic>
      <p:pic>
        <p:nvPicPr>
          <p:cNvPr id="2046" name="838820E5-26CA-419B-DB54-95FB16280B5A"/>
          <p:cNvPicPr>
            <a:picLocks noChangeAspect="1"/>
          </p:cNvPicPr>
          <p:nvPr/>
        </p:nvPicPr>
        <p:blipFill>
          <a:blip r:embed="rId5" cstate="print">
            <a:extLst>
              <a:ext uri="{9A2A3F5C-7CB9-4B7D-1E2B-C0A863B9AF75}"/>
            </a:extLst>
          </a:blip>
          <a:stretch>
            <a:fillRect/>
          </a:stretch>
        </p:blipFill>
        <p:spPr>
          <a:xfrm>
            <a:off x="8933688" y="3048000"/>
            <a:ext cx="3267075" cy="3810000"/>
          </a:xfrm>
          <a:prstGeom prst="rect">
            <a:avLst/>
          </a:prstGeom>
        </p:spPr>
      </p:pic>
      <p:pic>
        <p:nvPicPr>
          <p:cNvPr id="2047" name="E47BCF5E-A3DA-4CD0-16C4-01B72C46B107"/>
          <p:cNvPicPr>
            <a:picLocks noChangeAspect="1"/>
          </p:cNvPicPr>
          <p:nvPr/>
        </p:nvPicPr>
        <p:blipFill>
          <a:blip r:embed="rId6" cstate="print">
            <a:extLst>
              <a:ext uri="{74A67AAE-33A3-4E6D-CC39-7862DB0AB4F3}"/>
            </a:extLst>
          </a:blip>
          <a:stretch>
            <a:fillRect/>
          </a:stretch>
        </p:blipFill>
        <p:spPr>
          <a:xfrm>
            <a:off x="10372346" y="0"/>
            <a:ext cx="1828800" cy="6858000"/>
          </a:xfrm>
          <a:prstGeom prst="rect">
            <a:avLst/>
          </a:prstGeom>
        </p:spPr>
      </p:pic>
      <p:pic>
        <p:nvPicPr>
          <p:cNvPr id="2048" name="3D591243-1D85-4F36-6EEF-E5D2C08008D6"/>
          <p:cNvPicPr>
            <a:picLocks noChangeAspect="1"/>
          </p:cNvPicPr>
          <p:nvPr/>
        </p:nvPicPr>
        <p:blipFill>
          <a:blip r:embed="rId7" cstate="print">
            <a:extLst>
              <a:ext uri="{40C077E7-EFC2-4338-2887-162276767C3E}"/>
            </a:extLst>
          </a:blip>
          <a:stretch>
            <a:fillRect/>
          </a:stretch>
        </p:blipFill>
        <p:spPr>
          <a:xfrm>
            <a:off x="0" y="4010025"/>
            <a:ext cx="457200" cy="2847975"/>
          </a:xfrm>
          <a:prstGeom prst="rect">
            <a:avLst/>
          </a:prstGeom>
        </p:spPr>
      </p:pic>
      <p:pic>
        <p:nvPicPr>
          <p:cNvPr id="2049" name="9C7BC1F5-53BC-4FFC-BDDB-5A1F3F7225C3"/>
          <p:cNvPicPr>
            <a:picLocks noChangeAspect="1"/>
          </p:cNvPicPr>
          <p:nvPr/>
        </p:nvPicPr>
        <p:blipFill>
          <a:blip r:embed="rId8" cstate="print">
            <a:extLst>
              <a:ext uri="{3DD70237-BD39-4F7E-49C8-C773A0B7CAB5}"/>
            </a:extLst>
          </a:blip>
          <a:stretch>
            <a:fillRect/>
          </a:stretch>
        </p:blipFill>
        <p:spPr>
          <a:xfrm>
            <a:off x="3304032" y="4000500"/>
            <a:ext cx="1676400" cy="723900"/>
          </a:xfrm>
          <a:prstGeom prst="rect">
            <a:avLst/>
          </a:prstGeom>
        </p:spPr>
      </p:pic>
      <p:pic>
        <p:nvPicPr>
          <p:cNvPr id="2050" name="2D5F49B3-AD11-4EA1-E150-EE55AD6341AB"/>
          <p:cNvPicPr>
            <a:picLocks noChangeAspect="1"/>
          </p:cNvPicPr>
          <p:nvPr/>
        </p:nvPicPr>
        <p:blipFill>
          <a:blip r:embed="rId9" cstate="print">
            <a:extLst>
              <a:ext uri="{1931C3A1-8286-455D-DEB8-D8F06F9A8F3F}"/>
            </a:extLst>
          </a:blip>
          <a:stretch>
            <a:fillRect/>
          </a:stretch>
        </p:blipFill>
        <p:spPr>
          <a:xfrm>
            <a:off x="3206496" y="4667250"/>
            <a:ext cx="1771650" cy="1495425"/>
          </a:xfrm>
          <a:prstGeom prst="rect">
            <a:avLst/>
          </a:prstGeom>
        </p:spPr>
      </p:pic>
      <p:sp>
        <p:nvSpPr>
          <p:cNvPr id="2051" name="TextBox2051"/>
          <p:cNvSpPr txBox="1"/>
          <p:nvPr/>
        </p:nvSpPr>
        <p:spPr>
          <a:xfrm>
            <a:off x="3398241" y="4143172"/>
            <a:ext cx="1244600" cy="161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35838" marR="0" indent="0" eaLnBrk="0">
              <a:lnSpc>
                <a:spcPct val="81000"/>
              </a:lnSpc>
            </a:pPr>
            <a:r>
              <a:rPr lang="en-US" altLang="zh-CN" sz="4800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  <a:p>
            <a:pPr marL="0" marR="150596" indent="0" eaLnBrk="0">
              <a:lnSpc>
                <a:spcPct val="93000"/>
              </a:lnSpc>
              <a:spcBef>
                <a:spcPts val="1042"/>
              </a:spcBef>
            </a:pPr>
            <a:r>
              <a:rPr lang="en-US" altLang="zh-CN" sz="2400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ASISTEN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</a:p>
          <a:p>
            <a:pPr marL="14298" marR="0" indent="0" eaLnBrk="0">
              <a:lnSpc>
                <a:spcPct val="82000"/>
              </a:lnSpc>
              <a:spcBef>
                <a:spcPts val="446"/>
              </a:spcBef>
            </a:pPr>
            <a:r>
              <a:rPr lang="en-US" altLang="zh-CN" sz="1600" kern="0" spc="-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4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100-150</a:t>
            </a:r>
          </a:p>
        </p:txBody>
      </p:sp>
      <p:pic>
        <p:nvPicPr>
          <p:cNvPr id="2052" name="AA9D0F5F-5660-4484-74C9-A602F08C53AC"/>
          <p:cNvPicPr>
            <a:picLocks noChangeAspect="1"/>
          </p:cNvPicPr>
          <p:nvPr/>
        </p:nvPicPr>
        <p:blipFill>
          <a:blip r:embed="rId10" cstate="print">
            <a:extLst>
              <a:ext uri="{4E4F0804-E571-45C5-96C7-2EA3A0F8480C}"/>
            </a:extLst>
          </a:blip>
          <a:stretch>
            <a:fillRect/>
          </a:stretch>
        </p:blipFill>
        <p:spPr>
          <a:xfrm>
            <a:off x="4965192" y="3295650"/>
            <a:ext cx="1666875" cy="723900"/>
          </a:xfrm>
          <a:prstGeom prst="rect">
            <a:avLst/>
          </a:prstGeom>
        </p:spPr>
      </p:pic>
      <p:pic>
        <p:nvPicPr>
          <p:cNvPr id="2053" name="39AF8708-3D9D-4439-886F-9708690FEDDF"/>
          <p:cNvPicPr>
            <a:picLocks noChangeAspect="1"/>
          </p:cNvPicPr>
          <p:nvPr/>
        </p:nvPicPr>
        <p:blipFill>
          <a:blip r:embed="rId11" cstate="print">
            <a:extLst>
              <a:ext uri="{4BE637E4-898C-4DBB-2433-5901775F480B}"/>
            </a:extLst>
          </a:blip>
          <a:stretch>
            <a:fillRect/>
          </a:stretch>
        </p:blipFill>
        <p:spPr>
          <a:xfrm>
            <a:off x="4834128" y="3933825"/>
            <a:ext cx="1800225" cy="2228850"/>
          </a:xfrm>
          <a:prstGeom prst="rect">
            <a:avLst/>
          </a:prstGeom>
        </p:spPr>
      </p:pic>
      <p:sp>
        <p:nvSpPr>
          <p:cNvPr id="2054" name="TextBox2054"/>
          <p:cNvSpPr txBox="1"/>
          <p:nvPr/>
        </p:nvSpPr>
        <p:spPr>
          <a:xfrm>
            <a:off x="5073318" y="3435176"/>
            <a:ext cx="1231900" cy="129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82535" marR="0" indent="0" eaLnBrk="0">
              <a:lnSpc>
                <a:spcPct val="81000"/>
              </a:lnSpc>
            </a:pPr>
            <a:r>
              <a:rPr lang="en-US" altLang="zh-CN" sz="4800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  <a:p>
            <a:pPr marL="11125" marR="0" indent="0" eaLnBrk="0">
              <a:lnSpc>
                <a:spcPct val="82000"/>
              </a:lnSpc>
              <a:spcBef>
                <a:spcPts val="1036"/>
              </a:spcBef>
            </a:pPr>
            <a:r>
              <a:rPr lang="en-US" altLang="zh-CN" sz="2800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</a:p>
          <a:p>
            <a:pPr marL="0" marR="0" indent="0" eaLnBrk="0">
              <a:lnSpc>
                <a:spcPct val="82000"/>
              </a:lnSpc>
              <a:spcBef>
                <a:spcPts val="453"/>
              </a:spcBef>
            </a:pPr>
            <a:r>
              <a:rPr lang="en-US" altLang="zh-CN" sz="1600" kern="0" spc="-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3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200-300</a:t>
            </a:r>
          </a:p>
        </p:txBody>
      </p:sp>
      <p:pic>
        <p:nvPicPr>
          <p:cNvPr id="2055" name="00A866ED-24DD-46B8-9BCB-2DBA3E1C0030"/>
          <p:cNvPicPr>
            <a:picLocks noChangeAspect="1"/>
          </p:cNvPicPr>
          <p:nvPr/>
        </p:nvPicPr>
        <p:blipFill>
          <a:blip r:embed="rId12" cstate="print">
            <a:extLst>
              <a:ext uri="{310B22C1-AC72-43DF-7B00-387F3E579E60}"/>
            </a:extLst>
          </a:blip>
          <a:stretch>
            <a:fillRect/>
          </a:stretch>
        </p:blipFill>
        <p:spPr>
          <a:xfrm>
            <a:off x="6626352" y="2562225"/>
            <a:ext cx="1676400" cy="723900"/>
          </a:xfrm>
          <a:prstGeom prst="rect">
            <a:avLst/>
          </a:prstGeom>
        </p:spPr>
      </p:pic>
      <p:pic>
        <p:nvPicPr>
          <p:cNvPr id="2056" name="D4591B98-F0E2-4C4C-B008-6C0BF9543A13"/>
          <p:cNvPicPr>
            <a:picLocks noChangeAspect="1"/>
          </p:cNvPicPr>
          <p:nvPr/>
        </p:nvPicPr>
        <p:blipFill>
          <a:blip r:embed="rId13" cstate="print">
            <a:extLst>
              <a:ext uri="{3BA2B173-8E12-49D7-CA41-6C09E06A80E2}"/>
            </a:extLst>
          </a:blip>
          <a:stretch>
            <a:fillRect/>
          </a:stretch>
        </p:blipFill>
        <p:spPr>
          <a:xfrm>
            <a:off x="6495288" y="3209925"/>
            <a:ext cx="1809750" cy="2952750"/>
          </a:xfrm>
          <a:prstGeom prst="rect">
            <a:avLst/>
          </a:prstGeom>
        </p:spPr>
      </p:pic>
      <p:graphicFrame>
        <p:nvGraphicFramePr>
          <p:cNvPr id="2057" name="Table2057"/>
          <p:cNvGraphicFramePr>
            <a:graphicFrameLocks noGrp="1"/>
          </p:cNvGraphicFramePr>
          <p:nvPr/>
        </p:nvGraphicFramePr>
        <p:xfrm>
          <a:off x="8135747" y="1523"/>
          <a:ext cx="2857500" cy="6858000"/>
        </p:xfrm>
        <a:graphic>
          <a:graphicData uri="http://schemas.openxmlformats.org/drawingml/2006/table">
            <a:tbl>
              <a:tblPr firstRow="1" bandRow="1"/>
              <a:tblGrid>
                <a:gridCol w="184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945">
                <a:tc>
                  <a:txBody>
                    <a:bodyPr/>
                    <a:lstStyle/>
                    <a:p>
                      <a:pPr marL="23191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34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KARIL</a:t>
                      </a:r>
                      <a:r>
                        <a:rPr lang="en-US" altLang="zh-CN" sz="2400" b="1" kern="0" spc="-2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405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SYARAT</a:t>
                      </a:r>
                    </a:p>
                  </a:txBody>
                  <a:tcPr marL="0" marR="0" marT="557531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288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36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KHUSUS</a:t>
                      </a:r>
                    </a:p>
                  </a:txBody>
                  <a:tcPr marL="0" marR="0" marT="557531" marB="0">
                    <a:lnL w="9144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288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785">
                <a:tc>
                  <a:txBody>
                    <a:bodyPr/>
                    <a:lstStyle/>
                    <a:p>
                      <a:pPr marL="901907" marR="0" indent="0" eaLnBrk="0">
                        <a:lnSpc>
                          <a:spcPct val="81000"/>
                        </a:lnSpc>
                      </a:pPr>
                      <a:r>
                        <a:rPr lang="en-US" altLang="zh-CN" sz="4800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</a:t>
                      </a:r>
                    </a:p>
                    <a:p>
                      <a:pPr marL="261697" marR="0" indent="0" eaLnBrk="0">
                        <a:lnSpc>
                          <a:spcPct val="82000"/>
                        </a:lnSpc>
                        <a:spcBef>
                          <a:spcPts val="1132"/>
                        </a:spcBef>
                      </a:pPr>
                      <a:r>
                        <a:rPr lang="en-US" altLang="zh-CN" sz="2800" kern="0" spc="-3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GURU</a:t>
                      </a:r>
                    </a:p>
                    <a:p>
                      <a:pPr marL="273810" marR="0" indent="0" eaLnBrk="0">
                        <a:lnSpc>
                          <a:spcPct val="82000"/>
                        </a:lnSpc>
                        <a:spcBef>
                          <a:spcPts val="725"/>
                        </a:spcBef>
                      </a:pPr>
                      <a:r>
                        <a:rPr lang="en-US" altLang="zh-CN" sz="2800" kern="0" spc="-4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BESAR</a:t>
                      </a:r>
                    </a:p>
                    <a:p>
                      <a:pPr marL="262707" marR="0" indent="0" eaLnBrk="0">
                        <a:lnSpc>
                          <a:spcPct val="82000"/>
                        </a:lnSpc>
                        <a:spcBef>
                          <a:spcPts val="451"/>
                        </a:spcBef>
                      </a:pPr>
                      <a:r>
                        <a:rPr lang="en-US" altLang="zh-CN" sz="1600" kern="0" spc="-50" baseline="0" noProof="0" dirty="0">
                          <a:solidFill>
                            <a:srgbClr val="C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Kum:</a:t>
                      </a:r>
                      <a:r>
                        <a:rPr lang="en-US" altLang="zh-CN" sz="1600" kern="0" spc="-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kern="0" spc="-45" baseline="0" noProof="0" dirty="0">
                          <a:solidFill>
                            <a:srgbClr val="C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850-1050</a:t>
                      </a:r>
                    </a:p>
                    <a:p>
                      <a:pPr marL="680369" marR="0" indent="0" eaLnBrk="0">
                        <a:lnSpc>
                          <a:spcPct val="85000"/>
                        </a:lnSpc>
                        <a:spcBef>
                          <a:spcPts val="18477"/>
                        </a:spcBef>
                      </a:pPr>
                      <a:r>
                        <a:rPr lang="en-US" altLang="zh-CN" sz="1850" kern="0" spc="-105" baseline="0" noProof="0" dirty="0">
                          <a:solidFill>
                            <a:srgbClr val="FE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107</a:t>
                      </a:r>
                    </a:p>
                  </a:txBody>
                  <a:tcPr marL="0" marR="0" marT="1222201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88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03860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(1-</a:t>
                      </a:r>
                    </a:p>
                    <a:p>
                      <a:pPr marL="637591" marR="0" indent="0" eaLnBrk="0">
                        <a:lnSpc>
                          <a:spcPct val="57000"/>
                        </a:lnSpc>
                        <a:spcBef>
                          <a:spcPts val="3279"/>
                        </a:spcBef>
                      </a:pPr>
                      <a:r>
                        <a:rPr lang="en-US" altLang="zh-CN" sz="1800" kern="0" spc="0" baseline="0" noProof="0" dirty="0">
                          <a:solidFill>
                            <a:srgbClr val="FFFFFF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❷</a:t>
                      </a:r>
                    </a:p>
                    <a:p>
                      <a:pPr marL="651473" marR="0" indent="0" eaLnBrk="0">
                        <a:lnSpc>
                          <a:spcPct val="81000"/>
                        </a:lnSpc>
                        <a:spcBef>
                          <a:spcPts val="2617"/>
                        </a:spcBef>
                      </a:pPr>
                      <a:r>
                        <a:rPr lang="en-US" altLang="zh-CN" sz="1800" b="1" kern="0" spc="-17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(1-</a:t>
                      </a:r>
                    </a:p>
                    <a:p>
                      <a:pPr marL="468579" marR="0" indent="0" eaLnBrk="0">
                        <a:lnSpc>
                          <a:spcPct val="81000"/>
                        </a:lnSpc>
                        <a:spcBef>
                          <a:spcPts val="12015"/>
                        </a:spcBef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(2-</a:t>
                      </a:r>
                    </a:p>
                  </a:txBody>
                  <a:tcPr marL="0" marR="0" marT="2419299" marB="0">
                    <a:lnL w="9144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88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8" name="TextBox2058"/>
          <p:cNvSpPr txBox="1"/>
          <p:nvPr/>
        </p:nvSpPr>
        <p:spPr>
          <a:xfrm>
            <a:off x="6746874" y="3840417"/>
            <a:ext cx="1181100" cy="34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2000"/>
              </a:lnSpc>
            </a:pPr>
            <a:r>
              <a:rPr lang="en-US" altLang="zh-CN" sz="2800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</a:t>
            </a:r>
          </a:p>
        </p:txBody>
      </p:sp>
      <p:sp>
        <p:nvSpPr>
          <p:cNvPr id="2059" name="TextBox2059"/>
          <p:cNvSpPr txBox="1"/>
          <p:nvPr/>
        </p:nvSpPr>
        <p:spPr>
          <a:xfrm>
            <a:off x="6729226" y="4233152"/>
            <a:ext cx="1320800" cy="444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3000"/>
              </a:lnSpc>
            </a:pPr>
            <a:r>
              <a:rPr lang="en-US" altLang="zh-CN" sz="1600" kern="0" spc="-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400-550-</a:t>
            </a:r>
            <a:r>
              <a:rPr lang="en-US" altLang="zh-CN" sz="16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0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700</a:t>
            </a:r>
          </a:p>
        </p:txBody>
      </p:sp>
      <p:pic>
        <p:nvPicPr>
          <p:cNvPr id="2060" name="E7CF4CDA-807F-459D-CAD1-549E08D4670E"/>
          <p:cNvPicPr>
            <a:picLocks noChangeAspect="1"/>
          </p:cNvPicPr>
          <p:nvPr/>
        </p:nvPicPr>
        <p:blipFill>
          <a:blip r:embed="rId14" cstate="print">
            <a:extLst>
              <a:ext uri="{4CBC1A83-9BE1-4955-257E-C6FED89C2ABC}"/>
            </a:extLst>
          </a:blip>
          <a:stretch>
            <a:fillRect/>
          </a:stretch>
        </p:blipFill>
        <p:spPr>
          <a:xfrm>
            <a:off x="8156448" y="1914525"/>
            <a:ext cx="1933575" cy="4248150"/>
          </a:xfrm>
          <a:prstGeom prst="rect">
            <a:avLst/>
          </a:prstGeom>
        </p:spPr>
      </p:pic>
      <p:pic>
        <p:nvPicPr>
          <p:cNvPr id="2061" name="F3DFCCA7-F337-401A-89E1-19C1182ACAA8"/>
          <p:cNvPicPr>
            <a:picLocks noChangeAspect="1"/>
          </p:cNvPicPr>
          <p:nvPr/>
        </p:nvPicPr>
        <p:blipFill>
          <a:blip r:embed="rId15" cstate="print">
            <a:extLst>
              <a:ext uri="{2ED34489-6437-4C5E-C758-191C0586DDC0}"/>
            </a:extLst>
          </a:blip>
          <a:stretch>
            <a:fillRect/>
          </a:stretch>
        </p:blipFill>
        <p:spPr>
          <a:xfrm>
            <a:off x="405384" y="962025"/>
            <a:ext cx="7791450" cy="1571625"/>
          </a:xfrm>
          <a:prstGeom prst="rect">
            <a:avLst/>
          </a:prstGeom>
        </p:spPr>
      </p:pic>
      <p:sp>
        <p:nvSpPr>
          <p:cNvPr id="2062" name="TextBox2062"/>
          <p:cNvSpPr txBox="1"/>
          <p:nvPr/>
        </p:nvSpPr>
        <p:spPr>
          <a:xfrm>
            <a:off x="512978" y="1082065"/>
            <a:ext cx="7480300" cy="139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91" marR="0" indent="0" eaLnBrk="0">
              <a:lnSpc>
                <a:spcPct val="81000"/>
              </a:lnSpc>
            </a:pPr>
            <a:r>
              <a:rPr lang="en-US" altLang="zh-CN" sz="2400" b="1" kern="0" spc="-230" baseline="0" noProof="0" dirty="0">
                <a:solidFill>
                  <a:srgbClr val="212D32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2400" b="1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212D32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24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212D32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DOSEN:</a:t>
            </a:r>
          </a:p>
          <a:p>
            <a:pPr marL="0" marR="0" indent="0" eaLnBrk="0">
              <a:lnSpc>
                <a:spcPct val="56000"/>
              </a:lnSpc>
              <a:spcBef>
                <a:spcPts val="449"/>
              </a:spcBef>
            </a:pPr>
            <a:r>
              <a:rPr lang="en-US" altLang="zh-CN" sz="1425" kern="0" spc="949" noProof="0" dirty="0"/>
              <a:t> </a:t>
            </a:r>
            <a:r>
              <a:rPr lang="en-US" altLang="zh-CN" sz="1800" kern="0" spc="1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SERTIFIKASI</a:t>
            </a:r>
            <a:r>
              <a:rPr lang="en-US" altLang="zh-CN" sz="1800" b="1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PENDIDIK/DOSEN</a:t>
            </a:r>
          </a:p>
          <a:p>
            <a:pPr marL="22" marR="0" indent="0" eaLnBrk="0">
              <a:lnSpc>
                <a:spcPct val="56000"/>
              </a:lnSpc>
              <a:spcBef>
                <a:spcPts val="402"/>
              </a:spcBef>
            </a:pPr>
            <a:r>
              <a:rPr lang="en-US" altLang="zh-CN" sz="1425" kern="0" spc="1024" noProof="0" dirty="0"/>
              <a:t> </a:t>
            </a:r>
            <a:r>
              <a:rPr lang="en-US" altLang="zh-CN" sz="1800" kern="0" spc="1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</a:t>
            </a:r>
            <a:r>
              <a:rPr lang="en-US" altLang="zh-CN" sz="1800" b="1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PROFESIONAL/STUDI</a:t>
            </a:r>
            <a:r>
              <a:rPr lang="en-US" altLang="zh-CN" sz="1800" b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LANJUT</a:t>
            </a:r>
            <a:r>
              <a:rPr lang="en-US" altLang="zh-CN" sz="180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(S2,</a:t>
            </a:r>
            <a:r>
              <a:rPr lang="en-US" altLang="zh-CN" sz="180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S3)</a:t>
            </a:r>
          </a:p>
          <a:p>
            <a:pPr marL="0" marR="0" indent="0" eaLnBrk="0">
              <a:lnSpc>
                <a:spcPct val="56000"/>
              </a:lnSpc>
              <a:spcBef>
                <a:spcPts val="410"/>
              </a:spcBef>
            </a:pPr>
            <a:r>
              <a:rPr lang="en-US" altLang="zh-CN" sz="1425" kern="0" spc="949" noProof="0" dirty="0"/>
              <a:t> </a:t>
            </a:r>
            <a:r>
              <a:rPr lang="en-US" altLang="zh-CN" sz="1800" kern="0" spc="2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AKADEMIK/PANGKAT</a:t>
            </a:r>
            <a:r>
              <a:rPr lang="en-US" altLang="zh-CN" sz="1800" b="1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(AA,</a:t>
            </a:r>
            <a:r>
              <a:rPr lang="en-US" altLang="zh-CN" sz="1800" b="1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L,</a:t>
            </a:r>
            <a:r>
              <a:rPr lang="en-US" altLang="zh-CN" sz="1800" b="1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LK,</a:t>
            </a:r>
            <a:r>
              <a:rPr lang="en-US" altLang="zh-CN" sz="1800" b="1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GB/PROFESOR)</a:t>
            </a:r>
          </a:p>
          <a:p>
            <a:pPr marL="0" marR="0" indent="0" eaLnBrk="0">
              <a:lnSpc>
                <a:spcPct val="56000"/>
              </a:lnSpc>
              <a:spcBef>
                <a:spcPts val="404"/>
              </a:spcBef>
            </a:pPr>
            <a:r>
              <a:rPr lang="en-US" altLang="zh-CN" sz="1500" kern="0" spc="928" noProof="0" dirty="0"/>
              <a:t> </a:t>
            </a:r>
            <a:r>
              <a:rPr lang="en-US" altLang="zh-CN" sz="1800" kern="0" spc="2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ILMIAH/PENELITIAN/PUBLIKASI</a:t>
            </a:r>
            <a:r>
              <a:rPr lang="en-US" altLang="zh-CN" sz="180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</a:p>
        </p:txBody>
      </p:sp>
      <p:pic>
        <p:nvPicPr>
          <p:cNvPr id="2063" name="38133016-A5A5-45FF-4A11-E7F566ECD7A5"/>
          <p:cNvPicPr>
            <a:picLocks noChangeAspect="1"/>
          </p:cNvPicPr>
          <p:nvPr/>
        </p:nvPicPr>
        <p:blipFill>
          <a:blip r:embed="rId16" cstate="print">
            <a:extLst>
              <a:ext uri="{0C89F6B4-6B7B-4775-26D4-0FCE24F1BF15}"/>
            </a:extLst>
          </a:blip>
          <a:stretch>
            <a:fillRect/>
          </a:stretch>
        </p:blipFill>
        <p:spPr>
          <a:xfrm>
            <a:off x="1362456" y="4733925"/>
            <a:ext cx="1943100" cy="714375"/>
          </a:xfrm>
          <a:prstGeom prst="rect">
            <a:avLst/>
          </a:prstGeom>
        </p:spPr>
      </p:pic>
      <p:pic>
        <p:nvPicPr>
          <p:cNvPr id="2064" name="B6D6D441-2B5A-4E0C-5225-0946CD48FC1F"/>
          <p:cNvPicPr>
            <a:picLocks noChangeAspect="1"/>
          </p:cNvPicPr>
          <p:nvPr/>
        </p:nvPicPr>
        <p:blipFill>
          <a:blip r:embed="rId17" cstate="print">
            <a:extLst>
              <a:ext uri="{263856FC-3380-4C64-FCE5-AA6FD94E6AC0}"/>
            </a:extLst>
          </a:blip>
          <a:stretch>
            <a:fillRect/>
          </a:stretch>
        </p:blipFill>
        <p:spPr>
          <a:xfrm>
            <a:off x="1261872" y="5381625"/>
            <a:ext cx="2066925" cy="781050"/>
          </a:xfrm>
          <a:prstGeom prst="rect">
            <a:avLst/>
          </a:prstGeom>
        </p:spPr>
      </p:pic>
      <p:sp>
        <p:nvSpPr>
          <p:cNvPr id="2065" name="TextBox2065"/>
          <p:cNvSpPr txBox="1"/>
          <p:nvPr/>
        </p:nvSpPr>
        <p:spPr>
          <a:xfrm>
            <a:off x="1477059" y="4873198"/>
            <a:ext cx="1625600" cy="977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14818" marR="0" indent="0" eaLnBrk="0">
              <a:lnSpc>
                <a:spcPct val="81000"/>
              </a:lnSpc>
            </a:pPr>
            <a:r>
              <a:rPr lang="en-US" altLang="zh-CN" sz="4800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</a:p>
          <a:p>
            <a:pPr marL="0" marR="0" indent="0" eaLnBrk="0">
              <a:lnSpc>
                <a:spcPct val="82000"/>
              </a:lnSpc>
              <a:spcBef>
                <a:spcPts val="955"/>
              </a:spcBef>
            </a:pPr>
            <a:r>
              <a:rPr lang="en-US" altLang="zh-CN" sz="2400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REKRUTMEN</a:t>
            </a:r>
          </a:p>
        </p:txBody>
      </p:sp>
      <p:pic>
        <p:nvPicPr>
          <p:cNvPr id="2066" name="41A777C4-FF3E-4D14-46C6-0CA8939B5DD1"/>
          <p:cNvPicPr>
            <a:picLocks noChangeAspect="1"/>
          </p:cNvPicPr>
          <p:nvPr/>
        </p:nvPicPr>
        <p:blipFill>
          <a:blip r:embed="rId18" cstate="print">
            <a:extLst>
              <a:ext uri="{41C571F8-D2AB-4C7B-6389-59FBC51E4428}"/>
            </a:extLst>
          </a:blip>
          <a:stretch>
            <a:fillRect/>
          </a:stretch>
        </p:blipFill>
        <p:spPr>
          <a:xfrm>
            <a:off x="1947672" y="3438525"/>
            <a:ext cx="1181100" cy="1228725"/>
          </a:xfrm>
          <a:prstGeom prst="rect">
            <a:avLst/>
          </a:prstGeom>
        </p:spPr>
      </p:pic>
      <p:pic>
        <p:nvPicPr>
          <p:cNvPr id="2067" name="D2E3BCEC-F8C2-47A2-9956-318C12638832"/>
          <p:cNvPicPr>
            <a:picLocks noChangeAspect="1"/>
          </p:cNvPicPr>
          <p:nvPr/>
        </p:nvPicPr>
        <p:blipFill>
          <a:blip r:embed="rId19" cstate="print">
            <a:extLst>
              <a:ext uri="{DBF37C56-CB0C-42A3-D714-8C442BE95D8E}"/>
            </a:extLst>
          </a:blip>
          <a:stretch>
            <a:fillRect/>
          </a:stretch>
        </p:blipFill>
        <p:spPr>
          <a:xfrm>
            <a:off x="216408" y="4305300"/>
            <a:ext cx="3076575" cy="2505075"/>
          </a:xfrm>
          <a:prstGeom prst="rect">
            <a:avLst/>
          </a:prstGeom>
        </p:spPr>
      </p:pic>
      <p:sp>
        <p:nvSpPr>
          <p:cNvPr id="2068" name="TextBox2068"/>
          <p:cNvSpPr txBox="1"/>
          <p:nvPr/>
        </p:nvSpPr>
        <p:spPr>
          <a:xfrm>
            <a:off x="1047522" y="5064714"/>
            <a:ext cx="1422400" cy="1041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4538" marR="56093" indent="-217003" eaLnBrk="0">
              <a:lnSpc>
                <a:spcPct val="93000"/>
              </a:lnSpc>
            </a:pP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</a:t>
            </a:r>
            <a:r>
              <a:rPr lang="en-US" altLang="zh-CN" sz="1800" b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NIDK</a:t>
            </a:r>
          </a:p>
          <a:p>
            <a:pPr marL="160880" marR="0" indent="0" eaLnBrk="0">
              <a:lnSpc>
                <a:spcPct val="82000"/>
              </a:lnSpc>
              <a:spcBef>
                <a:spcPts val="472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4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MUTASI</a:t>
            </a:r>
          </a:p>
          <a:p>
            <a:pPr marL="0" marR="0" indent="0" eaLnBrk="0">
              <a:lnSpc>
                <a:spcPct val="81000"/>
              </a:lnSpc>
              <a:spcBef>
                <a:spcPts val="469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b="1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INPASSING</a:t>
            </a:r>
          </a:p>
        </p:txBody>
      </p:sp>
      <p:pic>
        <p:nvPicPr>
          <p:cNvPr id="2069" name="27EDDF1B-C7D5-4D19-A51A-83E3074C3D8A"/>
          <p:cNvPicPr>
            <a:picLocks noChangeAspect="1"/>
          </p:cNvPicPr>
          <p:nvPr/>
        </p:nvPicPr>
        <p:blipFill>
          <a:blip r:embed="rId20" cstate="print">
            <a:extLst>
              <a:ext uri="{410597BC-C9AD-4A0E-33FC-A88933D22E5A}"/>
            </a:extLst>
          </a:blip>
          <a:stretch>
            <a:fillRect/>
          </a:stretch>
        </p:blipFill>
        <p:spPr>
          <a:xfrm>
            <a:off x="0" y="0"/>
            <a:ext cx="12192000" cy="1000125"/>
          </a:xfrm>
          <a:prstGeom prst="rect">
            <a:avLst/>
          </a:prstGeom>
        </p:spPr>
      </p:pic>
      <p:sp>
        <p:nvSpPr>
          <p:cNvPr id="2070" name="TextBox2070"/>
          <p:cNvSpPr txBox="1"/>
          <p:nvPr/>
        </p:nvSpPr>
        <p:spPr>
          <a:xfrm>
            <a:off x="812305" y="192684"/>
            <a:ext cx="106553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3542" marR="0" indent="-403542" eaLnBrk="0">
              <a:lnSpc>
                <a:spcPct val="95000"/>
              </a:lnSpc>
            </a:pP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2400" b="1" u="sng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24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(REGULER,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LONCAT,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GOLONGAN/PANGKAT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SAMA)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</p:txBody>
      </p:sp>
      <p:pic>
        <p:nvPicPr>
          <p:cNvPr id="2071" name="38003576-043E-430D-2D87-DFE7B6E47FDE"/>
          <p:cNvPicPr>
            <a:picLocks noChangeAspect="1"/>
          </p:cNvPicPr>
          <p:nvPr/>
        </p:nvPicPr>
        <p:blipFill>
          <a:blip r:embed="rId21" cstate="print">
            <a:extLst>
              <a:ext uri="{677A66A3-E347-4DFA-58A4-3C8EADFE90A7}"/>
            </a:extLst>
          </a:blip>
          <a:stretch>
            <a:fillRect/>
          </a:stretch>
        </p:blipFill>
        <p:spPr>
          <a:xfrm>
            <a:off x="10265664" y="1219200"/>
            <a:ext cx="1743075" cy="2295525"/>
          </a:xfrm>
          <a:prstGeom prst="rect">
            <a:avLst/>
          </a:prstGeom>
        </p:spPr>
      </p:pic>
      <p:pic>
        <p:nvPicPr>
          <p:cNvPr id="2072" name="67069CAD-2CFF-4F01-5335-C29CE91F17A6"/>
          <p:cNvPicPr>
            <a:picLocks noChangeAspect="1"/>
          </p:cNvPicPr>
          <p:nvPr/>
        </p:nvPicPr>
        <p:blipFill>
          <a:blip r:embed="rId22" cstate="print">
            <a:extLst>
              <a:ext uri="{A58EEAC1-C66F-48B1-CD90-712F2F46D8E7}"/>
            </a:extLst>
          </a:blip>
          <a:stretch>
            <a:fillRect/>
          </a:stretch>
        </p:blipFill>
        <p:spPr>
          <a:xfrm>
            <a:off x="10265664" y="3505200"/>
            <a:ext cx="1743075" cy="1200150"/>
          </a:xfrm>
          <a:prstGeom prst="rect">
            <a:avLst/>
          </a:prstGeom>
        </p:spPr>
      </p:pic>
      <p:pic>
        <p:nvPicPr>
          <p:cNvPr id="2073" name="76E9C0AA-1586-4A4F-2A51-BE060FFA5026"/>
          <p:cNvPicPr>
            <a:picLocks noChangeAspect="1"/>
          </p:cNvPicPr>
          <p:nvPr/>
        </p:nvPicPr>
        <p:blipFill>
          <a:blip r:embed="rId23" cstate="print">
            <a:extLst>
              <a:ext uri="{0AAEC649-EF41-4171-B84B-66FA860890A9}"/>
            </a:extLst>
          </a:blip>
          <a:stretch>
            <a:fillRect/>
          </a:stretch>
        </p:blipFill>
        <p:spPr>
          <a:xfrm>
            <a:off x="10265664" y="4695825"/>
            <a:ext cx="1743075" cy="2019300"/>
          </a:xfrm>
          <a:prstGeom prst="rect">
            <a:avLst/>
          </a:prstGeom>
        </p:spPr>
      </p:pic>
      <p:pic>
        <p:nvPicPr>
          <p:cNvPr id="2074" name="EFA73C10-4219-425A-92C5-DCD0EABCCAB1"/>
          <p:cNvPicPr>
            <a:picLocks noChangeAspect="1"/>
          </p:cNvPicPr>
          <p:nvPr/>
        </p:nvPicPr>
        <p:blipFill>
          <a:blip r:embed="rId24" cstate="print">
            <a:extLst>
              <a:ext uri="{817349E1-F4BD-406D-72A2-57943CC3039B}"/>
            </a:extLst>
          </a:blip>
          <a:stretch>
            <a:fillRect/>
          </a:stretch>
        </p:blipFill>
        <p:spPr>
          <a:xfrm>
            <a:off x="10259314" y="3505200"/>
            <a:ext cx="1752600" cy="19050"/>
          </a:xfrm>
          <a:prstGeom prst="rect">
            <a:avLst/>
          </a:prstGeom>
        </p:spPr>
      </p:pic>
      <p:pic>
        <p:nvPicPr>
          <p:cNvPr id="2075" name="23D835B5-05A1-4A8A-B998-C9B1410C6FE0"/>
          <p:cNvPicPr>
            <a:picLocks noChangeAspect="1"/>
          </p:cNvPicPr>
          <p:nvPr/>
        </p:nvPicPr>
        <p:blipFill>
          <a:blip r:embed="rId24" cstate="print">
            <a:extLst>
              <a:ext uri="{786B8E1C-6613-45A9-E09B-1EE882ED0AD4}"/>
            </a:extLst>
          </a:blip>
          <a:stretch>
            <a:fillRect/>
          </a:stretch>
        </p:blipFill>
        <p:spPr>
          <a:xfrm>
            <a:off x="10259314" y="1219200"/>
            <a:ext cx="1752600" cy="19050"/>
          </a:xfrm>
          <a:prstGeom prst="rect">
            <a:avLst/>
          </a:prstGeom>
        </p:spPr>
      </p:pic>
      <p:pic>
        <p:nvPicPr>
          <p:cNvPr id="2076" name="FB2FBB60-74DF-4598-B882-141C95BBA435"/>
          <p:cNvPicPr>
            <a:picLocks noChangeAspect="1"/>
          </p:cNvPicPr>
          <p:nvPr/>
        </p:nvPicPr>
        <p:blipFill>
          <a:blip r:embed="rId25" cstate="print">
            <a:extLst>
              <a:ext uri="{3DD69AFA-A38A-42E3-068B-03D4BC93EF38}"/>
            </a:extLst>
          </a:blip>
          <a:stretch>
            <a:fillRect/>
          </a:stretch>
        </p:blipFill>
        <p:spPr>
          <a:xfrm>
            <a:off x="10259314" y="6705600"/>
            <a:ext cx="1752600" cy="19050"/>
          </a:xfrm>
          <a:prstGeom prst="rect">
            <a:avLst/>
          </a:prstGeom>
        </p:spPr>
      </p:pic>
      <p:sp>
        <p:nvSpPr>
          <p:cNvPr id="2077" name="TextBox2077"/>
          <p:cNvSpPr txBox="1"/>
          <p:nvPr/>
        </p:nvSpPr>
        <p:spPr>
          <a:xfrm>
            <a:off x="10606000" y="1329512"/>
            <a:ext cx="1079500" cy="214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210" marR="313868" indent="0" algn="ctr" eaLnBrk="0">
              <a:lnSpc>
                <a:spcPct val="81000"/>
              </a:lnSpc>
            </a:pPr>
            <a:r>
              <a:rPr lang="en-US" altLang="zh-CN" sz="1800" b="1" kern="0" spc="-2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</a:p>
          <a:p>
            <a:pPr marL="0" marR="0" indent="0" eaLnBrk="0">
              <a:lnSpc>
                <a:spcPct val="81000"/>
              </a:lnSpc>
              <a:spcBef>
                <a:spcPts val="486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</a:p>
          <a:p>
            <a:pPr marL="151943" marR="0" indent="0" eaLnBrk="0">
              <a:lnSpc>
                <a:spcPct val="81000"/>
              </a:lnSpc>
              <a:spcBef>
                <a:spcPts val="485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</a:p>
          <a:p>
            <a:pPr marL="102032" marR="109194" indent="65684" eaLnBrk="0">
              <a:lnSpc>
                <a:spcPct val="75000"/>
              </a:lnSpc>
              <a:spcBef>
                <a:spcPts val="2557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❶</a:t>
            </a:r>
            <a:r>
              <a:rPr lang="en-US" altLang="zh-CN" sz="180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399287" marR="81686" indent="-314154" eaLnBrk="0">
              <a:lnSpc>
                <a:spcPct val="93000"/>
              </a:lnSpc>
              <a:spcBef>
                <a:spcPts val="504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2-3-4)</a:t>
            </a:r>
          </a:p>
        </p:txBody>
      </p:sp>
      <p:sp>
        <p:nvSpPr>
          <p:cNvPr id="2078" name="TextBox2078"/>
          <p:cNvSpPr txBox="1"/>
          <p:nvPr/>
        </p:nvSpPr>
        <p:spPr>
          <a:xfrm>
            <a:off x="10708032" y="3885006"/>
            <a:ext cx="965200" cy="774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209321" eaLnBrk="0">
              <a:lnSpc>
                <a:spcPct val="94000"/>
              </a:lnSpc>
            </a:pP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47151" marR="0" indent="0" eaLnBrk="0">
              <a:lnSpc>
                <a:spcPct val="81000"/>
              </a:lnSpc>
              <a:spcBef>
                <a:spcPts val="475"/>
              </a:spcBef>
            </a:pP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3)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(2-4)</a:t>
            </a:r>
          </a:p>
        </p:txBody>
      </p:sp>
      <p:sp>
        <p:nvSpPr>
          <p:cNvPr id="2079" name="TextBox2079"/>
          <p:cNvSpPr txBox="1"/>
          <p:nvPr/>
        </p:nvSpPr>
        <p:spPr>
          <a:xfrm>
            <a:off x="10471660" y="5068723"/>
            <a:ext cx="1371600" cy="1333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083" marR="316995" indent="0" algn="ctr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</a:p>
          <a:p>
            <a:pPr marL="0" marR="0" indent="0" eaLnBrk="0">
              <a:lnSpc>
                <a:spcPct val="81000"/>
              </a:lnSpc>
              <a:spcBef>
                <a:spcPts val="465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</a:p>
          <a:p>
            <a:pPr marL="72923" marR="0" indent="0" eaLnBrk="0">
              <a:lnSpc>
                <a:spcPct val="81000"/>
              </a:lnSpc>
              <a:spcBef>
                <a:spcPts val="483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</a:p>
          <a:p>
            <a:pPr marL="198348" marR="0" indent="-99289" eaLnBrk="0">
              <a:lnSpc>
                <a:spcPct val="93000"/>
              </a:lnSpc>
              <a:spcBef>
                <a:spcPts val="480"/>
              </a:spcBef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  <a:r>
              <a:rPr lang="en-US" altLang="zh-CN" sz="18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2),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(3-3),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(4-4)</a:t>
            </a:r>
          </a:p>
        </p:txBody>
      </p:sp>
    </p:spTree>
    <p:extLst>
      <p:ext uri="{224432AA-DFE2-4446-EBCA-3FD4184F9A1D}"/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89826461-B71E-44B8-1E18-65D7BCCF8C4D"/>
          <p:cNvPicPr>
            <a:picLocks noChangeAspect="1"/>
          </p:cNvPicPr>
          <p:nvPr/>
        </p:nvPicPr>
        <p:blipFill>
          <a:blip r:embed="rId2" cstate="print">
            <a:extLst>
              <a:ext uri="{C85812F7-E706-4E97-AEDD-1579F21C481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81" name="034D7830-295B-42C4-46DB-750DC1415BFE"/>
          <p:cNvPicPr>
            <a:picLocks noChangeAspect="1"/>
          </p:cNvPicPr>
          <p:nvPr/>
        </p:nvPicPr>
        <p:blipFill>
          <a:blip r:embed="rId3" cstate="print">
            <a:extLst>
              <a:ext uri="{D197ABF1-6AC9-4A0F-203F-AB4288C3526B}"/>
            </a:extLst>
          </a:blip>
          <a:stretch>
            <a:fillRect/>
          </a:stretch>
        </p:blipFill>
        <p:spPr>
          <a:xfrm>
            <a:off x="0" y="0"/>
            <a:ext cx="12192000" cy="1143000"/>
          </a:xfrm>
          <a:prstGeom prst="rect">
            <a:avLst/>
          </a:prstGeom>
        </p:spPr>
      </p:pic>
      <p:sp>
        <p:nvSpPr>
          <p:cNvPr id="2082" name="TextBox2082"/>
          <p:cNvSpPr txBox="1"/>
          <p:nvPr/>
        </p:nvSpPr>
        <p:spPr>
          <a:xfrm>
            <a:off x="1040871" y="175282"/>
            <a:ext cx="10147300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4000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40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4000" kern="0" spc="5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4000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40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  <a:p>
            <a:pPr marL="1890932" marR="0" indent="0" eaLnBrk="0">
              <a:lnSpc>
                <a:spcPct val="81000"/>
              </a:lnSpc>
              <a:spcBef>
                <a:spcPts val="746"/>
              </a:spcBef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(SESUAI</a:t>
            </a:r>
            <a:r>
              <a:rPr lang="en-US" altLang="zh-CN" sz="2800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PENGUSULAN)</a:t>
            </a:r>
          </a:p>
        </p:txBody>
      </p:sp>
      <p:pic>
        <p:nvPicPr>
          <p:cNvPr id="2083" name="25A2E21E-D578-40D1-EDDA-D7DAA6385071"/>
          <p:cNvPicPr>
            <a:picLocks noChangeAspect="1"/>
          </p:cNvPicPr>
          <p:nvPr/>
        </p:nvPicPr>
        <p:blipFill>
          <a:blip r:embed="rId4" cstate="print">
            <a:extLst>
              <a:ext uri="{E884A37C-B311-4D27-271A-624278158D63}"/>
            </a:extLst>
          </a:blip>
          <a:stretch>
            <a:fillRect/>
          </a:stretch>
        </p:blipFill>
        <p:spPr>
          <a:xfrm>
            <a:off x="268008" y="1171575"/>
            <a:ext cx="1743075" cy="1009650"/>
          </a:xfrm>
          <a:prstGeom prst="rect">
            <a:avLst/>
          </a:prstGeom>
        </p:spPr>
      </p:pic>
      <p:pic>
        <p:nvPicPr>
          <p:cNvPr id="2084" name="136CA1F3-6453-4575-FC46-47D708099ECC"/>
          <p:cNvPicPr>
            <a:picLocks noChangeAspect="1"/>
          </p:cNvPicPr>
          <p:nvPr/>
        </p:nvPicPr>
        <p:blipFill>
          <a:blip r:embed="rId5" cstate="print">
            <a:extLst>
              <a:ext uri="{3CF5C715-20A2-434B-6083-A27D3B158C5E}"/>
            </a:extLst>
          </a:blip>
          <a:stretch>
            <a:fillRect/>
          </a:stretch>
        </p:blipFill>
        <p:spPr>
          <a:xfrm>
            <a:off x="2001393" y="1171575"/>
            <a:ext cx="1133475" cy="1009650"/>
          </a:xfrm>
          <a:prstGeom prst="rect">
            <a:avLst/>
          </a:prstGeom>
        </p:spPr>
      </p:pic>
      <p:pic>
        <p:nvPicPr>
          <p:cNvPr id="2085" name="8CF46948-ECAC-41BD-0B4B-2E870A0DE425"/>
          <p:cNvPicPr>
            <a:picLocks noChangeAspect="1"/>
          </p:cNvPicPr>
          <p:nvPr/>
        </p:nvPicPr>
        <p:blipFill>
          <a:blip r:embed="rId6" cstate="print">
            <a:extLst>
              <a:ext uri="{66BAD314-C07F-4551-E93B-BD06C65250DA}"/>
            </a:extLst>
          </a:blip>
          <a:stretch>
            <a:fillRect/>
          </a:stretch>
        </p:blipFill>
        <p:spPr>
          <a:xfrm>
            <a:off x="3124962" y="1171575"/>
            <a:ext cx="2190750" cy="1009650"/>
          </a:xfrm>
          <a:prstGeom prst="rect">
            <a:avLst/>
          </a:prstGeom>
        </p:spPr>
      </p:pic>
      <p:pic>
        <p:nvPicPr>
          <p:cNvPr id="2086" name="41C29F76-6EB4-4742-8B66-A65F15856BB3"/>
          <p:cNvPicPr>
            <a:picLocks noChangeAspect="1"/>
          </p:cNvPicPr>
          <p:nvPr/>
        </p:nvPicPr>
        <p:blipFill>
          <a:blip r:embed="rId7" cstate="print">
            <a:extLst>
              <a:ext uri="{02E4E456-F22E-4BC2-4AC5-C83F7369A06D}"/>
            </a:extLst>
          </a:blip>
          <a:stretch>
            <a:fillRect/>
          </a:stretch>
        </p:blipFill>
        <p:spPr>
          <a:xfrm>
            <a:off x="5312918" y="1171575"/>
            <a:ext cx="3952875" cy="1009650"/>
          </a:xfrm>
          <a:prstGeom prst="rect">
            <a:avLst/>
          </a:prstGeom>
        </p:spPr>
      </p:pic>
      <p:pic>
        <p:nvPicPr>
          <p:cNvPr id="2087" name="D2BD0A2E-2A34-4654-3C69-D2004420FBE3"/>
          <p:cNvPicPr>
            <a:picLocks noChangeAspect="1"/>
          </p:cNvPicPr>
          <p:nvPr/>
        </p:nvPicPr>
        <p:blipFill>
          <a:blip r:embed="rId8" cstate="print">
            <a:extLst>
              <a:ext uri="{FA75E6AD-A4C8-4C70-6A49-B88D5D42E17A}"/>
            </a:extLst>
          </a:blip>
          <a:stretch>
            <a:fillRect/>
          </a:stretch>
        </p:blipFill>
        <p:spPr>
          <a:xfrm>
            <a:off x="9256142" y="1171575"/>
            <a:ext cx="2581275" cy="1009650"/>
          </a:xfrm>
          <a:prstGeom prst="rect">
            <a:avLst/>
          </a:prstGeom>
        </p:spPr>
      </p:pic>
      <p:pic>
        <p:nvPicPr>
          <p:cNvPr id="2088" name="043CECBC-3FDC-4088-DF4E-EC7A399B7178"/>
          <p:cNvPicPr>
            <a:picLocks noChangeAspect="1"/>
          </p:cNvPicPr>
          <p:nvPr/>
        </p:nvPicPr>
        <p:blipFill>
          <a:blip r:embed="rId9" cstate="print">
            <a:extLst>
              <a:ext uri="{E79034F7-7814-4D24-32BF-462929214E19}"/>
            </a:extLst>
          </a:blip>
          <a:stretch>
            <a:fillRect/>
          </a:stretch>
        </p:blipFill>
        <p:spPr>
          <a:xfrm>
            <a:off x="268008" y="2171700"/>
            <a:ext cx="1743075" cy="1323975"/>
          </a:xfrm>
          <a:prstGeom prst="rect">
            <a:avLst/>
          </a:prstGeom>
        </p:spPr>
      </p:pic>
      <p:pic>
        <p:nvPicPr>
          <p:cNvPr id="2089" name="F47979A1-3586-4DCD-B087-0BBD7F38E438"/>
          <p:cNvPicPr>
            <a:picLocks noChangeAspect="1"/>
          </p:cNvPicPr>
          <p:nvPr/>
        </p:nvPicPr>
        <p:blipFill>
          <a:blip r:embed="rId10" cstate="print">
            <a:extLst>
              <a:ext uri="{698ADFD6-F5C8-4A6D-A9F7-9443AA7B1169}"/>
            </a:extLst>
          </a:blip>
          <a:stretch>
            <a:fillRect/>
          </a:stretch>
        </p:blipFill>
        <p:spPr>
          <a:xfrm>
            <a:off x="2001393" y="2171700"/>
            <a:ext cx="1133475" cy="1323975"/>
          </a:xfrm>
          <a:prstGeom prst="rect">
            <a:avLst/>
          </a:prstGeom>
        </p:spPr>
      </p:pic>
      <p:pic>
        <p:nvPicPr>
          <p:cNvPr id="2090" name="004B9B92-796B-499D-3446-70FCFECEC59F"/>
          <p:cNvPicPr>
            <a:picLocks noChangeAspect="1"/>
          </p:cNvPicPr>
          <p:nvPr/>
        </p:nvPicPr>
        <p:blipFill>
          <a:blip r:embed="rId11" cstate="print">
            <a:extLst>
              <a:ext uri="{1E08C284-91BC-4E18-FEB1-D49B0706BBA5}"/>
            </a:extLst>
          </a:blip>
          <a:stretch>
            <a:fillRect/>
          </a:stretch>
        </p:blipFill>
        <p:spPr>
          <a:xfrm>
            <a:off x="3124962" y="2171700"/>
            <a:ext cx="1133475" cy="1323975"/>
          </a:xfrm>
          <a:prstGeom prst="rect">
            <a:avLst/>
          </a:prstGeom>
        </p:spPr>
      </p:pic>
      <p:pic>
        <p:nvPicPr>
          <p:cNvPr id="2091" name="1F96E74B-5AAD-43F9-3DB8-0BC844D53A04"/>
          <p:cNvPicPr>
            <a:picLocks noChangeAspect="1"/>
          </p:cNvPicPr>
          <p:nvPr/>
        </p:nvPicPr>
        <p:blipFill>
          <a:blip r:embed="rId12" cstate="print">
            <a:extLst>
              <a:ext uri="{46986D3D-D33F-491C-13E5-F27DB90A739D}"/>
            </a:extLst>
          </a:blip>
          <a:stretch>
            <a:fillRect/>
          </a:stretch>
        </p:blipFill>
        <p:spPr>
          <a:xfrm>
            <a:off x="4248404" y="2171700"/>
            <a:ext cx="1066800" cy="1323975"/>
          </a:xfrm>
          <a:prstGeom prst="rect">
            <a:avLst/>
          </a:prstGeom>
        </p:spPr>
      </p:pic>
      <p:pic>
        <p:nvPicPr>
          <p:cNvPr id="2092" name="3B756C41-406F-4422-33AA-80742F15AF25"/>
          <p:cNvPicPr>
            <a:picLocks noChangeAspect="1"/>
          </p:cNvPicPr>
          <p:nvPr/>
        </p:nvPicPr>
        <p:blipFill>
          <a:blip r:embed="rId13" cstate="print">
            <a:extLst>
              <a:ext uri="{470BF6CE-B1E4-4510-3EFC-2092B612102B}"/>
            </a:extLst>
          </a:blip>
          <a:stretch>
            <a:fillRect/>
          </a:stretch>
        </p:blipFill>
        <p:spPr>
          <a:xfrm>
            <a:off x="5312918" y="2171700"/>
            <a:ext cx="1390650" cy="1323975"/>
          </a:xfrm>
          <a:prstGeom prst="rect">
            <a:avLst/>
          </a:prstGeom>
        </p:spPr>
      </p:pic>
      <p:pic>
        <p:nvPicPr>
          <p:cNvPr id="2093" name="27590BD4-8220-42AB-A21A-66C408ADEFDE"/>
          <p:cNvPicPr>
            <a:picLocks noChangeAspect="1"/>
          </p:cNvPicPr>
          <p:nvPr/>
        </p:nvPicPr>
        <p:blipFill>
          <a:blip r:embed="rId14" cstate="print">
            <a:extLst>
              <a:ext uri="{252EC21A-69B3-42FE-06BC-551230D3291C}"/>
            </a:extLst>
          </a:blip>
          <a:stretch>
            <a:fillRect/>
          </a:stretch>
        </p:blipFill>
        <p:spPr>
          <a:xfrm>
            <a:off x="6688074" y="2171700"/>
            <a:ext cx="1295400" cy="1323975"/>
          </a:xfrm>
          <a:prstGeom prst="rect">
            <a:avLst/>
          </a:prstGeom>
        </p:spPr>
      </p:pic>
      <p:pic>
        <p:nvPicPr>
          <p:cNvPr id="2094" name="2B6C9717-431A-4907-D5FB-7BFC0390230F"/>
          <p:cNvPicPr>
            <a:picLocks noChangeAspect="1"/>
          </p:cNvPicPr>
          <p:nvPr/>
        </p:nvPicPr>
        <p:blipFill>
          <a:blip r:embed="rId15" cstate="print">
            <a:extLst>
              <a:ext uri="{BE4BE7F8-A6DB-4901-5C3B-9770575B391F}"/>
            </a:extLst>
          </a:blip>
          <a:stretch>
            <a:fillRect/>
          </a:stretch>
        </p:blipFill>
        <p:spPr>
          <a:xfrm>
            <a:off x="7977378" y="2171700"/>
            <a:ext cx="1285875" cy="1323975"/>
          </a:xfrm>
          <a:prstGeom prst="rect">
            <a:avLst/>
          </a:prstGeom>
        </p:spPr>
      </p:pic>
      <p:pic>
        <p:nvPicPr>
          <p:cNvPr id="2095" name="10680D2E-50A1-4A59-7CDF-79983351650C"/>
          <p:cNvPicPr>
            <a:picLocks noChangeAspect="1"/>
          </p:cNvPicPr>
          <p:nvPr/>
        </p:nvPicPr>
        <p:blipFill>
          <a:blip r:embed="rId16" cstate="print">
            <a:extLst>
              <a:ext uri="{293EDD6E-DB36-4EAC-361C-ED6F17C7B6B0}"/>
            </a:extLst>
          </a:blip>
          <a:stretch>
            <a:fillRect/>
          </a:stretch>
        </p:blipFill>
        <p:spPr>
          <a:xfrm>
            <a:off x="9256142" y="2171700"/>
            <a:ext cx="1209675" cy="1323975"/>
          </a:xfrm>
          <a:prstGeom prst="rect">
            <a:avLst/>
          </a:prstGeom>
        </p:spPr>
      </p:pic>
      <p:pic>
        <p:nvPicPr>
          <p:cNvPr id="2096" name="00E08978-3428-4454-5598-4EBE299B6D71"/>
          <p:cNvPicPr>
            <a:picLocks noChangeAspect="1"/>
          </p:cNvPicPr>
          <p:nvPr/>
        </p:nvPicPr>
        <p:blipFill>
          <a:blip r:embed="rId17" cstate="print">
            <a:extLst>
              <a:ext uri="{39B8355F-024E-4318-D100-F9FA554E6781}"/>
            </a:extLst>
          </a:blip>
          <a:stretch>
            <a:fillRect/>
          </a:stretch>
        </p:blipFill>
        <p:spPr>
          <a:xfrm>
            <a:off x="10452482" y="2171700"/>
            <a:ext cx="1381125" cy="1323975"/>
          </a:xfrm>
          <a:prstGeom prst="rect">
            <a:avLst/>
          </a:prstGeom>
        </p:spPr>
      </p:pic>
      <p:pic>
        <p:nvPicPr>
          <p:cNvPr id="2097" name="8BCB7423-ECD3-4BDC-76D0-235A7AAC368C"/>
          <p:cNvPicPr>
            <a:picLocks noChangeAspect="1"/>
          </p:cNvPicPr>
          <p:nvPr/>
        </p:nvPicPr>
        <p:blipFill>
          <a:blip r:embed="rId18" cstate="print">
            <a:extLst>
              <a:ext uri="{903912CC-3E8A-47F7-F65D-597C7A18567C}"/>
            </a:extLst>
          </a:blip>
          <a:stretch>
            <a:fillRect/>
          </a:stretch>
        </p:blipFill>
        <p:spPr>
          <a:xfrm>
            <a:off x="268008" y="3486150"/>
            <a:ext cx="1743075" cy="400050"/>
          </a:xfrm>
          <a:prstGeom prst="rect">
            <a:avLst/>
          </a:prstGeom>
        </p:spPr>
      </p:pic>
      <p:pic>
        <p:nvPicPr>
          <p:cNvPr id="2098" name="AD0DD4F1-F7B9-43B2-D877-26837237E351"/>
          <p:cNvPicPr>
            <a:picLocks noChangeAspect="1"/>
          </p:cNvPicPr>
          <p:nvPr/>
        </p:nvPicPr>
        <p:blipFill>
          <a:blip r:embed="rId19" cstate="print">
            <a:extLst>
              <a:ext uri="{827F9B09-C81B-47D2-2CBF-7940F51D6964}"/>
            </a:extLst>
          </a:blip>
          <a:stretch>
            <a:fillRect/>
          </a:stretch>
        </p:blipFill>
        <p:spPr>
          <a:xfrm>
            <a:off x="2001393" y="3486150"/>
            <a:ext cx="1133475" cy="400050"/>
          </a:xfrm>
          <a:prstGeom prst="rect">
            <a:avLst/>
          </a:prstGeom>
        </p:spPr>
      </p:pic>
      <p:pic>
        <p:nvPicPr>
          <p:cNvPr id="2099" name="CD1FD234-D67F-42AF-1C10-1386FEFD313D"/>
          <p:cNvPicPr>
            <a:picLocks noChangeAspect="1"/>
          </p:cNvPicPr>
          <p:nvPr/>
        </p:nvPicPr>
        <p:blipFill>
          <a:blip r:embed="rId20" cstate="print">
            <a:extLst>
              <a:ext uri="{E873A34D-78CF-4FD1-0785-1BFEE2B77D4F}"/>
            </a:extLst>
          </a:blip>
          <a:stretch>
            <a:fillRect/>
          </a:stretch>
        </p:blipFill>
        <p:spPr>
          <a:xfrm>
            <a:off x="3124962" y="3486150"/>
            <a:ext cx="1133475" cy="400050"/>
          </a:xfrm>
          <a:prstGeom prst="rect">
            <a:avLst/>
          </a:prstGeom>
        </p:spPr>
      </p:pic>
      <p:pic>
        <p:nvPicPr>
          <p:cNvPr id="2100" name="9170DF5E-9624-42B6-690C-2081353FB2AC"/>
          <p:cNvPicPr>
            <a:picLocks noChangeAspect="1"/>
          </p:cNvPicPr>
          <p:nvPr/>
        </p:nvPicPr>
        <p:blipFill>
          <a:blip r:embed="rId21" cstate="print">
            <a:extLst>
              <a:ext uri="{4542FD9C-3B4E-4822-CADB-4898CC6DE09A}"/>
            </a:extLst>
          </a:blip>
          <a:stretch>
            <a:fillRect/>
          </a:stretch>
        </p:blipFill>
        <p:spPr>
          <a:xfrm>
            <a:off x="4248404" y="3486150"/>
            <a:ext cx="1066800" cy="400050"/>
          </a:xfrm>
          <a:prstGeom prst="rect">
            <a:avLst/>
          </a:prstGeom>
        </p:spPr>
      </p:pic>
      <p:pic>
        <p:nvPicPr>
          <p:cNvPr id="2101" name="C837388E-00DE-4B1F-6E85-6091DC1BF315"/>
          <p:cNvPicPr>
            <a:picLocks noChangeAspect="1"/>
          </p:cNvPicPr>
          <p:nvPr/>
        </p:nvPicPr>
        <p:blipFill>
          <a:blip r:embed="rId22" cstate="print">
            <a:extLst>
              <a:ext uri="{89AC6829-8FB3-47B0-B3E5-F49E7F5635C4}"/>
            </a:extLst>
          </a:blip>
          <a:stretch>
            <a:fillRect/>
          </a:stretch>
        </p:blipFill>
        <p:spPr>
          <a:xfrm>
            <a:off x="5312918" y="3486150"/>
            <a:ext cx="1390650" cy="400050"/>
          </a:xfrm>
          <a:prstGeom prst="rect">
            <a:avLst/>
          </a:prstGeom>
        </p:spPr>
      </p:pic>
      <p:pic>
        <p:nvPicPr>
          <p:cNvPr id="2102" name="DDFB9AF4-5A69-4DDE-21FC-93049BE8E81B"/>
          <p:cNvPicPr>
            <a:picLocks noChangeAspect="1"/>
          </p:cNvPicPr>
          <p:nvPr/>
        </p:nvPicPr>
        <p:blipFill>
          <a:blip r:embed="rId23" cstate="print">
            <a:extLst>
              <a:ext uri="{0047005E-7022-4896-F0C4-2DD27C8D265D}"/>
            </a:extLst>
          </a:blip>
          <a:stretch>
            <a:fillRect/>
          </a:stretch>
        </p:blipFill>
        <p:spPr>
          <a:xfrm>
            <a:off x="6688074" y="3486150"/>
            <a:ext cx="1295400" cy="400050"/>
          </a:xfrm>
          <a:prstGeom prst="rect">
            <a:avLst/>
          </a:prstGeom>
        </p:spPr>
      </p:pic>
      <p:pic>
        <p:nvPicPr>
          <p:cNvPr id="2103" name="1693E28D-DF66-4D14-7F02-77C458BF2E85"/>
          <p:cNvPicPr>
            <a:picLocks noChangeAspect="1"/>
          </p:cNvPicPr>
          <p:nvPr/>
        </p:nvPicPr>
        <p:blipFill>
          <a:blip r:embed="rId24" cstate="print">
            <a:extLst>
              <a:ext uri="{6E246F0D-EB4E-4D98-2864-B0096C7875E0}"/>
            </a:extLst>
          </a:blip>
          <a:stretch>
            <a:fillRect/>
          </a:stretch>
        </p:blipFill>
        <p:spPr>
          <a:xfrm>
            <a:off x="7977378" y="3486150"/>
            <a:ext cx="1285875" cy="400050"/>
          </a:xfrm>
          <a:prstGeom prst="rect">
            <a:avLst/>
          </a:prstGeom>
        </p:spPr>
      </p:pic>
      <p:pic>
        <p:nvPicPr>
          <p:cNvPr id="2104" name="69993E61-D75F-4029-34B8-40DAFFE84B6E"/>
          <p:cNvPicPr>
            <a:picLocks noChangeAspect="1"/>
          </p:cNvPicPr>
          <p:nvPr/>
        </p:nvPicPr>
        <p:blipFill>
          <a:blip r:embed="rId25" cstate="print">
            <a:extLst>
              <a:ext uri="{158E8501-A9D0-460F-4CFE-00C932FFC09E}"/>
            </a:extLst>
          </a:blip>
          <a:stretch>
            <a:fillRect/>
          </a:stretch>
        </p:blipFill>
        <p:spPr>
          <a:xfrm>
            <a:off x="9256142" y="3486150"/>
            <a:ext cx="1209675" cy="400050"/>
          </a:xfrm>
          <a:prstGeom prst="rect">
            <a:avLst/>
          </a:prstGeom>
        </p:spPr>
      </p:pic>
      <p:pic>
        <p:nvPicPr>
          <p:cNvPr id="2105" name="65D3962C-B90F-4A76-F01A-DB5EED87A2A0"/>
          <p:cNvPicPr>
            <a:picLocks noChangeAspect="1"/>
          </p:cNvPicPr>
          <p:nvPr/>
        </p:nvPicPr>
        <p:blipFill>
          <a:blip r:embed="rId26" cstate="print">
            <a:extLst>
              <a:ext uri="{8FCE8117-7E05-4D90-D656-AD2994FA76C7}"/>
            </a:extLst>
          </a:blip>
          <a:stretch>
            <a:fillRect/>
          </a:stretch>
        </p:blipFill>
        <p:spPr>
          <a:xfrm>
            <a:off x="10452482" y="3486150"/>
            <a:ext cx="1381125" cy="400050"/>
          </a:xfrm>
          <a:prstGeom prst="rect">
            <a:avLst/>
          </a:prstGeom>
        </p:spPr>
      </p:pic>
      <p:pic>
        <p:nvPicPr>
          <p:cNvPr id="2106" name="44467D78-2CD7-4A72-4AD7-3064F1087F3C"/>
          <p:cNvPicPr>
            <a:picLocks noChangeAspect="1"/>
          </p:cNvPicPr>
          <p:nvPr/>
        </p:nvPicPr>
        <p:blipFill>
          <a:blip r:embed="rId27" cstate="print">
            <a:extLst>
              <a:ext uri="{FF2CCD89-0C16-405E-840A-26A43923E5EC}"/>
            </a:extLst>
          </a:blip>
          <a:stretch>
            <a:fillRect/>
          </a:stretch>
        </p:blipFill>
        <p:spPr>
          <a:xfrm>
            <a:off x="10452482" y="3876675"/>
            <a:ext cx="1381125" cy="180975"/>
          </a:xfrm>
          <a:prstGeom prst="rect">
            <a:avLst/>
          </a:prstGeom>
        </p:spPr>
      </p:pic>
      <p:pic>
        <p:nvPicPr>
          <p:cNvPr id="2107" name="6D63A7D8-B1BD-4608-4A4D-4AE75C2C2EB3"/>
          <p:cNvPicPr>
            <a:picLocks noChangeAspect="1"/>
          </p:cNvPicPr>
          <p:nvPr/>
        </p:nvPicPr>
        <p:blipFill>
          <a:blip r:embed="rId28" cstate="print">
            <a:extLst>
              <a:ext uri="{D110D743-4384-4CC7-BF61-A89E03AC5290}"/>
            </a:extLst>
          </a:blip>
          <a:stretch>
            <a:fillRect/>
          </a:stretch>
        </p:blipFill>
        <p:spPr>
          <a:xfrm>
            <a:off x="268008" y="4048125"/>
            <a:ext cx="1743075" cy="1019175"/>
          </a:xfrm>
          <a:prstGeom prst="rect">
            <a:avLst/>
          </a:prstGeom>
        </p:spPr>
      </p:pic>
      <p:pic>
        <p:nvPicPr>
          <p:cNvPr id="2108" name="4BE88593-16A0-4213-18E1-D0D2C773EFCB"/>
          <p:cNvPicPr>
            <a:picLocks noChangeAspect="1"/>
          </p:cNvPicPr>
          <p:nvPr/>
        </p:nvPicPr>
        <p:blipFill>
          <a:blip r:embed="rId29" cstate="print">
            <a:extLst>
              <a:ext uri="{7CF3B59D-B1B9-4316-7D38-1DA13C52E16C}"/>
            </a:extLst>
          </a:blip>
          <a:stretch>
            <a:fillRect/>
          </a:stretch>
        </p:blipFill>
        <p:spPr>
          <a:xfrm>
            <a:off x="2001393" y="4048125"/>
            <a:ext cx="1133475" cy="1019175"/>
          </a:xfrm>
          <a:prstGeom prst="rect">
            <a:avLst/>
          </a:prstGeom>
        </p:spPr>
      </p:pic>
      <p:pic>
        <p:nvPicPr>
          <p:cNvPr id="2109" name="1A3CC8BE-993C-485F-2D81-74F8EFD23B68"/>
          <p:cNvPicPr>
            <a:picLocks noChangeAspect="1"/>
          </p:cNvPicPr>
          <p:nvPr/>
        </p:nvPicPr>
        <p:blipFill>
          <a:blip r:embed="rId30" cstate="print">
            <a:extLst>
              <a:ext uri="{002CD5A4-BF5C-4B74-3606-CCA3148DE765}"/>
            </a:extLst>
          </a:blip>
          <a:stretch>
            <a:fillRect/>
          </a:stretch>
        </p:blipFill>
        <p:spPr>
          <a:xfrm>
            <a:off x="3124962" y="4048125"/>
            <a:ext cx="2190750" cy="1019175"/>
          </a:xfrm>
          <a:prstGeom prst="rect">
            <a:avLst/>
          </a:prstGeom>
        </p:spPr>
      </p:pic>
      <p:pic>
        <p:nvPicPr>
          <p:cNvPr id="2110" name="4F59F82B-A3BC-467C-95AF-3CC61C323E13"/>
          <p:cNvPicPr>
            <a:picLocks noChangeAspect="1"/>
          </p:cNvPicPr>
          <p:nvPr/>
        </p:nvPicPr>
        <p:blipFill>
          <a:blip r:embed="rId31" cstate="print">
            <a:extLst>
              <a:ext uri="{5FB6E694-C459-452A-16A5-376F87AD347B}"/>
            </a:extLst>
          </a:blip>
          <a:stretch>
            <a:fillRect/>
          </a:stretch>
        </p:blipFill>
        <p:spPr>
          <a:xfrm>
            <a:off x="5312918" y="4048125"/>
            <a:ext cx="3952875" cy="1019175"/>
          </a:xfrm>
          <a:prstGeom prst="rect">
            <a:avLst/>
          </a:prstGeom>
        </p:spPr>
      </p:pic>
      <p:sp>
        <p:nvSpPr>
          <p:cNvPr id="2111" name="TextBox2111"/>
          <p:cNvSpPr txBox="1"/>
          <p:nvPr/>
        </p:nvSpPr>
        <p:spPr>
          <a:xfrm>
            <a:off x="664808" y="3585210"/>
            <a:ext cx="107823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AK.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MIN.</a:t>
            </a:r>
            <a:r>
              <a:rPr lang="en-US" altLang="zh-CN" sz="1950" b="1" kern="0" spc="5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150</a:t>
            </a:r>
            <a:r>
              <a:rPr lang="en-US" altLang="zh-CN" sz="1950" b="1" kern="0" spc="5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</a:t>
            </a:r>
            <a:r>
              <a:rPr lang="en-US" altLang="zh-CN" sz="1950" b="1" kern="0" spc="4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300</a:t>
            </a:r>
            <a:r>
              <a:rPr lang="en-US" altLang="zh-CN" sz="1950" b="1" kern="0" spc="59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</a:t>
            </a:r>
            <a:r>
              <a:rPr lang="en-US" altLang="zh-CN" sz="1950" b="1" kern="0" spc="69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550</a:t>
            </a:r>
            <a:r>
              <a:rPr lang="en-US" altLang="zh-CN" sz="1950" b="1" kern="0" spc="6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700</a:t>
            </a:r>
            <a:r>
              <a:rPr lang="en-US" altLang="zh-CN" sz="1950" b="1" kern="0" spc="6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850</a:t>
            </a:r>
            <a:r>
              <a:rPr lang="en-US" altLang="zh-CN" sz="1950" b="1" kern="0" spc="60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1050</a:t>
            </a:r>
          </a:p>
        </p:txBody>
      </p:sp>
      <p:pic>
        <p:nvPicPr>
          <p:cNvPr id="2112" name="F7759EF2-C083-41E8-2BC0-B5B67D105CD4"/>
          <p:cNvPicPr>
            <a:picLocks noChangeAspect="1"/>
          </p:cNvPicPr>
          <p:nvPr/>
        </p:nvPicPr>
        <p:blipFill>
          <a:blip r:embed="rId32" cstate="print">
            <a:extLst>
              <a:ext uri="{AC41E738-6858-4983-B468-90D08DC2D2A5}"/>
            </a:extLst>
          </a:blip>
          <a:stretch>
            <a:fillRect/>
          </a:stretch>
        </p:blipFill>
        <p:spPr>
          <a:xfrm>
            <a:off x="9256142" y="4048125"/>
            <a:ext cx="2581275" cy="1019175"/>
          </a:xfrm>
          <a:prstGeom prst="rect">
            <a:avLst/>
          </a:prstGeom>
        </p:spPr>
      </p:pic>
      <p:pic>
        <p:nvPicPr>
          <p:cNvPr id="2113" name="1862B1CD-5EDE-4A9C-B0D1-84C154E86789"/>
          <p:cNvPicPr>
            <a:picLocks noChangeAspect="1"/>
          </p:cNvPicPr>
          <p:nvPr/>
        </p:nvPicPr>
        <p:blipFill>
          <a:blip r:embed="rId33" cstate="print">
            <a:extLst>
              <a:ext uri="{73C7419F-A86B-4976-09D3-131022FACE9A}"/>
            </a:extLst>
          </a:blip>
          <a:stretch>
            <a:fillRect/>
          </a:stretch>
        </p:blipFill>
        <p:spPr>
          <a:xfrm>
            <a:off x="268008" y="5057775"/>
            <a:ext cx="1743075" cy="704850"/>
          </a:xfrm>
          <a:prstGeom prst="rect">
            <a:avLst/>
          </a:prstGeom>
        </p:spPr>
      </p:pic>
      <p:pic>
        <p:nvPicPr>
          <p:cNvPr id="2114" name="3C7BB63B-6FE8-445D-94C5-1587A315114B"/>
          <p:cNvPicPr>
            <a:picLocks noChangeAspect="1"/>
          </p:cNvPicPr>
          <p:nvPr/>
        </p:nvPicPr>
        <p:blipFill>
          <a:blip r:embed="rId34" cstate="print">
            <a:extLst>
              <a:ext uri="{971C2A55-1A68-46D2-58AE-133C43EA0F2A}"/>
            </a:extLst>
          </a:blip>
          <a:stretch>
            <a:fillRect/>
          </a:stretch>
        </p:blipFill>
        <p:spPr>
          <a:xfrm>
            <a:off x="2001393" y="5057775"/>
            <a:ext cx="1133475" cy="704850"/>
          </a:xfrm>
          <a:prstGeom prst="rect">
            <a:avLst/>
          </a:prstGeom>
        </p:spPr>
      </p:pic>
      <p:pic>
        <p:nvPicPr>
          <p:cNvPr id="2115" name="9C34346C-CAA8-4A0E-D17E-A0EB1198854A"/>
          <p:cNvPicPr>
            <a:picLocks noChangeAspect="1"/>
          </p:cNvPicPr>
          <p:nvPr/>
        </p:nvPicPr>
        <p:blipFill>
          <a:blip r:embed="rId35" cstate="print">
            <a:extLst>
              <a:ext uri="{F45FD923-59E4-4CAA-4BEC-574A1B2D8CD3}"/>
            </a:extLst>
          </a:blip>
          <a:stretch>
            <a:fillRect/>
          </a:stretch>
        </p:blipFill>
        <p:spPr>
          <a:xfrm>
            <a:off x="3124962" y="5057775"/>
            <a:ext cx="2190750" cy="704850"/>
          </a:xfrm>
          <a:prstGeom prst="rect">
            <a:avLst/>
          </a:prstGeom>
        </p:spPr>
      </p:pic>
      <p:pic>
        <p:nvPicPr>
          <p:cNvPr id="2116" name="F7FE445B-F8AB-45F0-D9E4-4C591085AE68"/>
          <p:cNvPicPr>
            <a:picLocks noChangeAspect="1"/>
          </p:cNvPicPr>
          <p:nvPr/>
        </p:nvPicPr>
        <p:blipFill>
          <a:blip r:embed="rId36" cstate="print">
            <a:extLst>
              <a:ext uri="{386BB28D-E522-4779-E38D-3590E8673F66}"/>
            </a:extLst>
          </a:blip>
          <a:stretch>
            <a:fillRect/>
          </a:stretch>
        </p:blipFill>
        <p:spPr>
          <a:xfrm>
            <a:off x="5312918" y="5057775"/>
            <a:ext cx="3952875" cy="704850"/>
          </a:xfrm>
          <a:prstGeom prst="rect">
            <a:avLst/>
          </a:prstGeom>
        </p:spPr>
      </p:pic>
      <p:pic>
        <p:nvPicPr>
          <p:cNvPr id="2117" name="4AF41E9B-5AAE-4CA9-3A39-8F80F079BFC2"/>
          <p:cNvPicPr>
            <a:picLocks noChangeAspect="1"/>
          </p:cNvPicPr>
          <p:nvPr/>
        </p:nvPicPr>
        <p:blipFill>
          <a:blip r:embed="rId37" cstate="print">
            <a:extLst>
              <a:ext uri="{681D8557-A3B1-4044-FCAC-C26CE6A64726}"/>
            </a:extLst>
          </a:blip>
          <a:stretch>
            <a:fillRect/>
          </a:stretch>
        </p:blipFill>
        <p:spPr>
          <a:xfrm>
            <a:off x="268008" y="5753100"/>
            <a:ext cx="1743075" cy="1019175"/>
          </a:xfrm>
          <a:prstGeom prst="rect">
            <a:avLst/>
          </a:prstGeom>
        </p:spPr>
      </p:pic>
      <p:pic>
        <p:nvPicPr>
          <p:cNvPr id="2118" name="CEF97EB9-24CE-462A-195B-D4469F19CE53"/>
          <p:cNvPicPr>
            <a:picLocks noChangeAspect="1"/>
          </p:cNvPicPr>
          <p:nvPr/>
        </p:nvPicPr>
        <p:blipFill>
          <a:blip r:embed="rId38" cstate="print">
            <a:extLst>
              <a:ext uri="{CBEA8DC5-8D0F-42BA-E0F6-C7E84C4C90EA}"/>
            </a:extLst>
          </a:blip>
          <a:stretch>
            <a:fillRect/>
          </a:stretch>
        </p:blipFill>
        <p:spPr>
          <a:xfrm>
            <a:off x="268008" y="3876675"/>
            <a:ext cx="10191750" cy="628650"/>
          </a:xfrm>
          <a:prstGeom prst="rect">
            <a:avLst/>
          </a:prstGeom>
        </p:spPr>
      </p:pic>
      <p:pic>
        <p:nvPicPr>
          <p:cNvPr id="2119" name="B426E0DC-BFC0-49BA-2EF0-2E7084B87D4A"/>
          <p:cNvPicPr>
            <a:picLocks noChangeAspect="1"/>
          </p:cNvPicPr>
          <p:nvPr/>
        </p:nvPicPr>
        <p:blipFill>
          <a:blip r:embed="rId39" cstate="print">
            <a:extLst>
              <a:ext uri="{CE125454-C088-41C7-704D-EE2ABEC14BA0}"/>
            </a:extLst>
          </a:blip>
          <a:stretch>
            <a:fillRect/>
          </a:stretch>
        </p:blipFill>
        <p:spPr>
          <a:xfrm>
            <a:off x="6688074" y="5753100"/>
            <a:ext cx="1295400" cy="1019175"/>
          </a:xfrm>
          <a:prstGeom prst="rect">
            <a:avLst/>
          </a:prstGeom>
        </p:spPr>
      </p:pic>
      <p:pic>
        <p:nvPicPr>
          <p:cNvPr id="2120" name="5E89CF33-8A36-4898-1058-8595B80715B1"/>
          <p:cNvPicPr>
            <a:picLocks noChangeAspect="1"/>
          </p:cNvPicPr>
          <p:nvPr/>
        </p:nvPicPr>
        <p:blipFill>
          <a:blip r:embed="rId40" cstate="print">
            <a:extLst>
              <a:ext uri="{B1ABD96C-5EBA-4D2C-51EA-2D80D74EB22F}"/>
            </a:extLst>
          </a:blip>
          <a:stretch>
            <a:fillRect/>
          </a:stretch>
        </p:blipFill>
        <p:spPr>
          <a:xfrm>
            <a:off x="10452482" y="5753100"/>
            <a:ext cx="1381125" cy="1019175"/>
          </a:xfrm>
          <a:prstGeom prst="rect">
            <a:avLst/>
          </a:prstGeom>
        </p:spPr>
      </p:pic>
      <p:pic>
        <p:nvPicPr>
          <p:cNvPr id="2121" name="65AFF9B6-9B3D-47FE-56F5-FCC9BCA9D610"/>
          <p:cNvPicPr>
            <a:picLocks noChangeAspect="1"/>
          </p:cNvPicPr>
          <p:nvPr/>
        </p:nvPicPr>
        <p:blipFill>
          <a:blip r:embed="rId41" cstate="print">
            <a:extLst>
              <a:ext uri="{2127AACF-DAB3-49E2-A1B7-21E1572F591C}"/>
            </a:extLst>
          </a:blip>
          <a:stretch>
            <a:fillRect/>
          </a:stretch>
        </p:blipFill>
        <p:spPr>
          <a:xfrm>
            <a:off x="261658" y="2171700"/>
            <a:ext cx="11582400" cy="19050"/>
          </a:xfrm>
          <a:prstGeom prst="rect">
            <a:avLst/>
          </a:prstGeom>
        </p:spPr>
      </p:pic>
      <p:pic>
        <p:nvPicPr>
          <p:cNvPr id="2122" name="7C837683-10B0-46DC-C940-CB425F847685"/>
          <p:cNvPicPr>
            <a:picLocks noChangeAspect="1"/>
          </p:cNvPicPr>
          <p:nvPr/>
        </p:nvPicPr>
        <p:blipFill>
          <a:blip r:embed="rId42" cstate="print">
            <a:extLst>
              <a:ext uri="{EBCC085C-A75D-4D96-9D82-C6F194E85A2B}"/>
            </a:extLst>
          </a:blip>
          <a:stretch>
            <a:fillRect/>
          </a:stretch>
        </p:blipFill>
        <p:spPr>
          <a:xfrm>
            <a:off x="261658" y="1162050"/>
            <a:ext cx="11582400" cy="19050"/>
          </a:xfrm>
          <a:prstGeom prst="rect">
            <a:avLst/>
          </a:prstGeom>
        </p:spPr>
      </p:pic>
      <p:sp>
        <p:nvSpPr>
          <p:cNvPr id="2123" name="TextBox2123"/>
          <p:cNvSpPr txBox="1"/>
          <p:nvPr/>
        </p:nvSpPr>
        <p:spPr>
          <a:xfrm>
            <a:off x="561176" y="1267841"/>
            <a:ext cx="11557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0246" marR="0" indent="0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0" marR="0" indent="0" eaLnBrk="0">
              <a:lnSpc>
                <a:spcPct val="88000"/>
              </a:lnSpc>
              <a:spcBef>
                <a:spcPts val="427"/>
              </a:spcBef>
            </a:pP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221958" marR="0" indent="0" eaLnBrk="0">
              <a:lnSpc>
                <a:spcPct val="88000"/>
              </a:lnSpc>
              <a:spcBef>
                <a:spcPts val="426"/>
              </a:spcBef>
            </a:pPr>
            <a:r>
              <a:rPr lang="en-US" altLang="zh-CN" sz="19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</p:txBody>
      </p:sp>
      <p:sp>
        <p:nvSpPr>
          <p:cNvPr id="2124" name="TextBox2124"/>
          <p:cNvSpPr txBox="1"/>
          <p:nvPr/>
        </p:nvSpPr>
        <p:spPr>
          <a:xfrm>
            <a:off x="2130287" y="1267841"/>
            <a:ext cx="8763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2024" marR="0" indent="-192024" eaLnBrk="0">
              <a:lnSpc>
                <a:spcPct val="100000"/>
              </a:lnSpc>
            </a:pP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ASISTEN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  <a:r>
              <a:rPr lang="en-US" altLang="zh-CN" sz="195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(AA)</a:t>
            </a:r>
          </a:p>
        </p:txBody>
      </p:sp>
      <p:sp>
        <p:nvSpPr>
          <p:cNvPr id="2125" name="TextBox2125"/>
          <p:cNvSpPr txBox="1"/>
          <p:nvPr/>
        </p:nvSpPr>
        <p:spPr>
          <a:xfrm>
            <a:off x="3838378" y="1267841"/>
            <a:ext cx="7874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0876" marR="0" indent="-260876" eaLnBrk="0">
              <a:lnSpc>
                <a:spcPct val="97000"/>
              </a:lnSpc>
            </a:pPr>
            <a:r>
              <a:rPr lang="en-US" altLang="zh-CN" sz="19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(L)</a:t>
            </a:r>
          </a:p>
        </p:txBody>
      </p:sp>
      <p:sp>
        <p:nvSpPr>
          <p:cNvPr id="2126" name="TextBox2126"/>
          <p:cNvSpPr txBox="1"/>
          <p:nvPr/>
        </p:nvSpPr>
        <p:spPr>
          <a:xfrm>
            <a:off x="6243885" y="1267841"/>
            <a:ext cx="21463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(LK)</a:t>
            </a:r>
          </a:p>
        </p:txBody>
      </p:sp>
      <p:sp>
        <p:nvSpPr>
          <p:cNvPr id="2127" name="TextBox2127"/>
          <p:cNvSpPr txBox="1"/>
          <p:nvPr/>
        </p:nvSpPr>
        <p:spPr>
          <a:xfrm>
            <a:off x="9825032" y="1267841"/>
            <a:ext cx="14986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(P)</a:t>
            </a:r>
          </a:p>
        </p:txBody>
      </p:sp>
      <p:sp>
        <p:nvSpPr>
          <p:cNvPr id="2128" name="TextBox2128"/>
          <p:cNvSpPr txBox="1"/>
          <p:nvPr/>
        </p:nvSpPr>
        <p:spPr>
          <a:xfrm>
            <a:off x="515696" y="2273935"/>
            <a:ext cx="12573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3681" marR="0" indent="0" eaLnBrk="0">
              <a:lnSpc>
                <a:spcPct val="88000"/>
              </a:lnSpc>
            </a:pP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</a:t>
            </a:r>
          </a:p>
          <a:p>
            <a:pPr marL="0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GOLONGAN</a:t>
            </a:r>
          </a:p>
        </p:txBody>
      </p:sp>
      <p:sp>
        <p:nvSpPr>
          <p:cNvPr id="2129" name="TextBox2129"/>
          <p:cNvSpPr txBox="1"/>
          <p:nvPr/>
        </p:nvSpPr>
        <p:spPr>
          <a:xfrm>
            <a:off x="2175440" y="2273935"/>
            <a:ext cx="800100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PENATA</a:t>
            </a:r>
          </a:p>
          <a:p>
            <a:pPr marL="57933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MUDA</a:t>
            </a:r>
          </a:p>
          <a:p>
            <a:pPr marL="35878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TKT-I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</a:p>
          <a:p>
            <a:pPr marL="111539" marR="0" indent="0" eaLnBrk="0">
              <a:lnSpc>
                <a:spcPct val="88000"/>
              </a:lnSpc>
              <a:spcBef>
                <a:spcPts val="426"/>
              </a:spcBef>
            </a:pP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(III-B)</a:t>
            </a:r>
          </a:p>
        </p:txBody>
      </p:sp>
      <p:sp>
        <p:nvSpPr>
          <p:cNvPr id="2130" name="TextBox2130"/>
          <p:cNvSpPr txBox="1"/>
          <p:nvPr/>
        </p:nvSpPr>
        <p:spPr>
          <a:xfrm>
            <a:off x="3244399" y="2273935"/>
            <a:ext cx="9144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451" marR="0" indent="-169451" eaLnBrk="0">
              <a:lnSpc>
                <a:spcPct val="97000"/>
              </a:lnSpc>
            </a:pP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PENATA/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(III-C)</a:t>
            </a:r>
          </a:p>
        </p:txBody>
      </p:sp>
      <p:pic>
        <p:nvPicPr>
          <p:cNvPr id="2131" name="1EFE7EAB-A93E-429F-BB6B-546053AC2206"/>
          <p:cNvPicPr>
            <a:picLocks noChangeAspect="1"/>
          </p:cNvPicPr>
          <p:nvPr/>
        </p:nvPicPr>
        <p:blipFill>
          <a:blip r:embed="rId43" cstate="print">
            <a:extLst>
              <a:ext uri="{B9D213E3-CDD8-4FC2-ABE6-0CF24B38E3AD}"/>
            </a:extLst>
          </a:blip>
          <a:stretch>
            <a:fillRect/>
          </a:stretch>
        </p:blipFill>
        <p:spPr>
          <a:xfrm>
            <a:off x="2001393" y="5057775"/>
            <a:ext cx="9829800" cy="1714500"/>
          </a:xfrm>
          <a:prstGeom prst="rect">
            <a:avLst/>
          </a:prstGeom>
        </p:spPr>
      </p:pic>
      <p:sp>
        <p:nvSpPr>
          <p:cNvPr id="2132" name="TextBox2132"/>
          <p:cNvSpPr txBox="1"/>
          <p:nvPr/>
        </p:nvSpPr>
        <p:spPr>
          <a:xfrm>
            <a:off x="4392225" y="2273935"/>
            <a:ext cx="8001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PENATA</a:t>
            </a:r>
          </a:p>
          <a:p>
            <a:pPr marL="38928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TKT-1/</a:t>
            </a:r>
          </a:p>
          <a:p>
            <a:pPr marL="105427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(III-D)</a:t>
            </a:r>
          </a:p>
        </p:txBody>
      </p:sp>
      <p:sp>
        <p:nvSpPr>
          <p:cNvPr id="2133" name="TextBox2133"/>
          <p:cNvSpPr txBox="1"/>
          <p:nvPr/>
        </p:nvSpPr>
        <p:spPr>
          <a:xfrm>
            <a:off x="5459914" y="2273935"/>
            <a:ext cx="11049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1747" marR="0" indent="-251747" eaLnBrk="0">
              <a:lnSpc>
                <a:spcPct val="97000"/>
              </a:lnSpc>
            </a:pP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PEMBINA/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(IV-A)</a:t>
            </a:r>
          </a:p>
        </p:txBody>
      </p:sp>
      <p:sp>
        <p:nvSpPr>
          <p:cNvPr id="2134" name="TextBox2134"/>
          <p:cNvSpPr txBox="1"/>
          <p:nvPr/>
        </p:nvSpPr>
        <p:spPr>
          <a:xfrm>
            <a:off x="6848277" y="2273935"/>
            <a:ext cx="10033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</a:t>
            </a:r>
          </a:p>
          <a:p>
            <a:pPr marL="136465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TKT-1/</a:t>
            </a:r>
          </a:p>
          <a:p>
            <a:pPr marL="202964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(IV-B)</a:t>
            </a:r>
          </a:p>
        </p:txBody>
      </p:sp>
      <p:sp>
        <p:nvSpPr>
          <p:cNvPr id="2135" name="TextBox2135"/>
          <p:cNvSpPr txBox="1"/>
          <p:nvPr/>
        </p:nvSpPr>
        <p:spPr>
          <a:xfrm>
            <a:off x="8131232" y="2273935"/>
            <a:ext cx="1003300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</a:t>
            </a:r>
          </a:p>
          <a:p>
            <a:pPr marL="106449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</a:p>
          <a:p>
            <a:pPr marL="103632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MUDA/</a:t>
            </a:r>
          </a:p>
          <a:p>
            <a:pPr marL="206028" marR="0" indent="0" eaLnBrk="0">
              <a:lnSpc>
                <a:spcPct val="88000"/>
              </a:lnSpc>
              <a:spcBef>
                <a:spcPts val="426"/>
              </a:spcBef>
            </a:pP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(IV-C)</a:t>
            </a:r>
          </a:p>
        </p:txBody>
      </p:sp>
      <p:sp>
        <p:nvSpPr>
          <p:cNvPr id="2136" name="TextBox2136"/>
          <p:cNvSpPr txBox="1"/>
          <p:nvPr/>
        </p:nvSpPr>
        <p:spPr>
          <a:xfrm>
            <a:off x="9422694" y="2273935"/>
            <a:ext cx="889000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" marR="13588" indent="0" algn="ctr" eaLnBrk="0">
              <a:lnSpc>
                <a:spcPct val="88000"/>
              </a:lnSpc>
            </a:pP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PEMINA</a:t>
            </a:r>
          </a:p>
          <a:p>
            <a:pPr marL="51584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</a:p>
          <a:p>
            <a:pPr marL="0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MADYA/</a:t>
            </a:r>
          </a:p>
          <a:p>
            <a:pPr marL="142020" marR="0" indent="0" eaLnBrk="0">
              <a:lnSpc>
                <a:spcPct val="88000"/>
              </a:lnSpc>
              <a:spcBef>
                <a:spcPts val="426"/>
              </a:spcBef>
            </a:pP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(IV-D)</a:t>
            </a:r>
          </a:p>
        </p:txBody>
      </p:sp>
      <p:sp>
        <p:nvSpPr>
          <p:cNvPr id="2137" name="TextBox2137"/>
          <p:cNvSpPr txBox="1"/>
          <p:nvPr/>
        </p:nvSpPr>
        <p:spPr>
          <a:xfrm>
            <a:off x="10653198" y="2273935"/>
            <a:ext cx="10033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</a:t>
            </a:r>
          </a:p>
          <a:p>
            <a:pPr marL="51584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UTAMA/</a:t>
            </a:r>
          </a:p>
          <a:p>
            <a:pPr marL="215155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(IV-E)</a:t>
            </a:r>
          </a:p>
        </p:txBody>
      </p:sp>
      <p:sp>
        <p:nvSpPr>
          <p:cNvPr id="2138" name="TextBox2138"/>
          <p:cNvSpPr txBox="1"/>
          <p:nvPr/>
        </p:nvSpPr>
        <p:spPr>
          <a:xfrm>
            <a:off x="670359" y="4149344"/>
            <a:ext cx="9525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56602" algn="just" eaLnBrk="0">
              <a:lnSpc>
                <a:spcPct val="86000"/>
              </a:lnSpc>
            </a:pPr>
            <a:r>
              <a:rPr lang="en-US" altLang="zh-CN" sz="195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❶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</p:txBody>
      </p:sp>
      <p:sp>
        <p:nvSpPr>
          <p:cNvPr id="2139" name="TextBox2139"/>
          <p:cNvSpPr txBox="1"/>
          <p:nvPr/>
        </p:nvSpPr>
        <p:spPr>
          <a:xfrm>
            <a:off x="2413751" y="4149344"/>
            <a:ext cx="3429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2140" name="TextBox2140"/>
          <p:cNvSpPr txBox="1"/>
          <p:nvPr/>
        </p:nvSpPr>
        <p:spPr>
          <a:xfrm>
            <a:off x="4182802" y="4149344"/>
            <a:ext cx="1397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5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2141" name="TextBox2141"/>
          <p:cNvSpPr txBox="1"/>
          <p:nvPr/>
        </p:nvSpPr>
        <p:spPr>
          <a:xfrm>
            <a:off x="7180002" y="4149344"/>
            <a:ext cx="2667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</a:t>
            </a:r>
          </a:p>
        </p:txBody>
      </p:sp>
      <p:sp>
        <p:nvSpPr>
          <p:cNvPr id="2142" name="TextBox2142"/>
          <p:cNvSpPr txBox="1"/>
          <p:nvPr/>
        </p:nvSpPr>
        <p:spPr>
          <a:xfrm>
            <a:off x="10492798" y="4149344"/>
            <a:ext cx="1651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2143" name="TextBox2143"/>
          <p:cNvSpPr txBox="1"/>
          <p:nvPr/>
        </p:nvSpPr>
        <p:spPr>
          <a:xfrm>
            <a:off x="571512" y="5155565"/>
            <a:ext cx="11557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9911" marR="0" indent="-99911" eaLnBrk="0">
              <a:lnSpc>
                <a:spcPct val="77000"/>
              </a:lnSpc>
            </a:pPr>
            <a:r>
              <a:rPr lang="en-US" altLang="zh-CN" sz="1950" kern="0" spc="-9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95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</p:txBody>
      </p:sp>
      <p:sp>
        <p:nvSpPr>
          <p:cNvPr id="2144" name="TextBox2144"/>
          <p:cNvSpPr txBox="1"/>
          <p:nvPr/>
        </p:nvSpPr>
        <p:spPr>
          <a:xfrm>
            <a:off x="2413751" y="5155565"/>
            <a:ext cx="3429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2145" name="TextBox2145"/>
          <p:cNvSpPr txBox="1"/>
          <p:nvPr/>
        </p:nvSpPr>
        <p:spPr>
          <a:xfrm>
            <a:off x="377751" y="5856885"/>
            <a:ext cx="15367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49210" eaLnBrk="0">
              <a:lnSpc>
                <a:spcPct val="77000"/>
              </a:lnSpc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2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DLM</a:t>
            </a:r>
          </a:p>
        </p:txBody>
      </p:sp>
      <p:pic>
        <p:nvPicPr>
          <p:cNvPr id="2146" name="914C2C94-5E7F-471F-4E34-A87B96F25FCD"/>
          <p:cNvPicPr>
            <a:picLocks noChangeAspect="1"/>
          </p:cNvPicPr>
          <p:nvPr/>
        </p:nvPicPr>
        <p:blipFill>
          <a:blip r:embed="rId44" cstate="print">
            <a:extLst>
              <a:ext uri="{D73D5441-4C7F-45A1-E660-A0467AAAB89C}"/>
            </a:extLst>
          </a:blip>
          <a:stretch>
            <a:fillRect/>
          </a:stretch>
        </p:blipFill>
        <p:spPr>
          <a:xfrm>
            <a:off x="2947416" y="4019550"/>
            <a:ext cx="561975" cy="485775"/>
          </a:xfrm>
          <a:prstGeom prst="rect">
            <a:avLst/>
          </a:prstGeom>
        </p:spPr>
      </p:pic>
      <p:pic>
        <p:nvPicPr>
          <p:cNvPr id="2147" name="9EB7F690-BAF1-445C-E5C9-2F8A218FBA02"/>
          <p:cNvPicPr>
            <a:picLocks noChangeAspect="1"/>
          </p:cNvPicPr>
          <p:nvPr/>
        </p:nvPicPr>
        <p:blipFill>
          <a:blip r:embed="rId45" cstate="print">
            <a:extLst>
              <a:ext uri="{664DEC8D-054C-4FE4-E810-93E55288BE5A}"/>
            </a:extLst>
          </a:blip>
          <a:stretch>
            <a:fillRect/>
          </a:stretch>
        </p:blipFill>
        <p:spPr>
          <a:xfrm>
            <a:off x="3248167" y="4010025"/>
            <a:ext cx="266700" cy="504825"/>
          </a:xfrm>
          <a:prstGeom prst="rect">
            <a:avLst/>
          </a:prstGeom>
        </p:spPr>
      </p:pic>
      <p:graphicFrame>
        <p:nvGraphicFramePr>
          <p:cNvPr id="2148" name="Table2148"/>
          <p:cNvGraphicFramePr>
            <a:graphicFrameLocks noGrp="1"/>
          </p:cNvGraphicFramePr>
          <p:nvPr/>
        </p:nvGraphicFramePr>
        <p:xfrm>
          <a:off x="2947416" y="4020312"/>
          <a:ext cx="317500" cy="495300"/>
        </p:xfrm>
        <a:graphic>
          <a:graphicData uri="http://schemas.openxmlformats.org/drawingml/2006/table">
            <a:tbl>
              <a:tblPr firstRow="1" bandRow="1"/>
              <a:tblGrid>
                <a:gridCol w="3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173453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28727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49" name="1F139593-8161-4816-110C-8CEF396E9DA8"/>
          <p:cNvPicPr>
            <a:picLocks noChangeAspect="1"/>
          </p:cNvPicPr>
          <p:nvPr/>
        </p:nvPicPr>
        <p:blipFill>
          <a:blip r:embed="rId46" cstate="print">
            <a:extLst>
              <a:ext uri="{1A208820-84CC-4D58-BBA8-18397EE92603}"/>
            </a:extLst>
          </a:blip>
          <a:stretch>
            <a:fillRect/>
          </a:stretch>
        </p:blipFill>
        <p:spPr>
          <a:xfrm>
            <a:off x="5102352" y="4038600"/>
            <a:ext cx="561975" cy="485775"/>
          </a:xfrm>
          <a:prstGeom prst="rect">
            <a:avLst/>
          </a:prstGeom>
        </p:spPr>
      </p:pic>
      <p:pic>
        <p:nvPicPr>
          <p:cNvPr id="2150" name="305444F5-4211-41C7-6DFF-994A3F207EF2"/>
          <p:cNvPicPr>
            <a:picLocks noChangeAspect="1"/>
          </p:cNvPicPr>
          <p:nvPr/>
        </p:nvPicPr>
        <p:blipFill>
          <a:blip r:embed="rId47" cstate="print">
            <a:extLst>
              <a:ext uri="{37DFE47C-31DD-4AED-B073-AEA475C16112}"/>
            </a:extLst>
          </a:blip>
          <a:stretch>
            <a:fillRect/>
          </a:stretch>
        </p:blipFill>
        <p:spPr>
          <a:xfrm>
            <a:off x="5403103" y="4029075"/>
            <a:ext cx="266700" cy="504825"/>
          </a:xfrm>
          <a:prstGeom prst="rect">
            <a:avLst/>
          </a:prstGeom>
        </p:spPr>
      </p:pic>
      <p:graphicFrame>
        <p:nvGraphicFramePr>
          <p:cNvPr id="2151" name="Table2151"/>
          <p:cNvGraphicFramePr>
            <a:graphicFrameLocks noGrp="1"/>
          </p:cNvGraphicFramePr>
          <p:nvPr/>
        </p:nvGraphicFramePr>
        <p:xfrm>
          <a:off x="5102352" y="4038600"/>
          <a:ext cx="317500" cy="495300"/>
        </p:xfrm>
        <a:graphic>
          <a:graphicData uri="http://schemas.openxmlformats.org/drawingml/2006/table">
            <a:tbl>
              <a:tblPr firstRow="1" bandRow="1"/>
              <a:tblGrid>
                <a:gridCol w="3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16705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26543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52" name="2347B7FC-B099-4657-47D0-C07A9D546918"/>
          <p:cNvPicPr>
            <a:picLocks noChangeAspect="1"/>
          </p:cNvPicPr>
          <p:nvPr/>
        </p:nvPicPr>
        <p:blipFill>
          <a:blip r:embed="rId48" cstate="print">
            <a:extLst>
              <a:ext uri="{3DF7B268-60D3-4B0F-85EB-FDB6FD9F282C}"/>
            </a:extLst>
          </a:blip>
          <a:stretch>
            <a:fillRect/>
          </a:stretch>
        </p:blipFill>
        <p:spPr>
          <a:xfrm>
            <a:off x="9377696" y="4010025"/>
            <a:ext cx="266700" cy="504825"/>
          </a:xfrm>
          <a:prstGeom prst="rect">
            <a:avLst/>
          </a:prstGeom>
        </p:spPr>
      </p:pic>
      <p:graphicFrame>
        <p:nvGraphicFramePr>
          <p:cNvPr id="2153" name="Table2153"/>
          <p:cNvGraphicFramePr>
            <a:graphicFrameLocks noGrp="1"/>
          </p:cNvGraphicFramePr>
          <p:nvPr/>
        </p:nvGraphicFramePr>
        <p:xfrm>
          <a:off x="9076944" y="4020312"/>
          <a:ext cx="317500" cy="495300"/>
        </p:xfrm>
        <a:graphic>
          <a:graphicData uri="http://schemas.openxmlformats.org/drawingml/2006/table">
            <a:tbl>
              <a:tblPr firstRow="1" bandRow="1"/>
              <a:tblGrid>
                <a:gridCol w="3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166332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28727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54" name="5717A7D6-44E8-4AB2-887F-0505EEBE39AA"/>
          <p:cNvPicPr>
            <a:picLocks noChangeAspect="1"/>
          </p:cNvPicPr>
          <p:nvPr/>
        </p:nvPicPr>
        <p:blipFill>
          <a:blip r:embed="rId49" cstate="print">
            <a:extLst>
              <a:ext uri="{964468D8-CE4D-4B6D-F0E6-3AE8C81B052A}"/>
            </a:extLst>
          </a:blip>
          <a:stretch>
            <a:fillRect/>
          </a:stretch>
        </p:blipFill>
        <p:spPr>
          <a:xfrm>
            <a:off x="2941320" y="4991100"/>
            <a:ext cx="2743200" cy="495300"/>
          </a:xfrm>
          <a:prstGeom prst="rect">
            <a:avLst/>
          </a:prstGeom>
        </p:spPr>
      </p:pic>
      <p:pic>
        <p:nvPicPr>
          <p:cNvPr id="2155" name="86C100CA-1050-4054-75E1-A9C76FF86397"/>
          <p:cNvPicPr>
            <a:picLocks noChangeAspect="1"/>
          </p:cNvPicPr>
          <p:nvPr/>
        </p:nvPicPr>
        <p:blipFill>
          <a:blip r:embed="rId50" cstate="print">
            <a:extLst>
              <a:ext uri="{C2A569C5-4097-4279-BCBB-61AC3C4E5CC9}"/>
            </a:extLst>
          </a:blip>
          <a:stretch>
            <a:fillRect/>
          </a:stretch>
        </p:blipFill>
        <p:spPr>
          <a:xfrm>
            <a:off x="5424439" y="4991100"/>
            <a:ext cx="266700" cy="504825"/>
          </a:xfrm>
          <a:prstGeom prst="rect">
            <a:avLst/>
          </a:prstGeom>
        </p:spPr>
      </p:pic>
      <p:pic>
        <p:nvPicPr>
          <p:cNvPr id="2156" name="78349471-1126-468F-FB60-C57A3105BC31"/>
          <p:cNvPicPr>
            <a:picLocks noChangeAspect="1"/>
          </p:cNvPicPr>
          <p:nvPr/>
        </p:nvPicPr>
        <p:blipFill>
          <a:blip r:embed="rId51" cstate="print">
            <a:extLst>
              <a:ext uri="{DBBF9157-EB91-4CB4-F7CF-65AE681E6507}"/>
            </a:extLst>
          </a:blip>
          <a:stretch>
            <a:fillRect/>
          </a:stretch>
        </p:blipFill>
        <p:spPr>
          <a:xfrm>
            <a:off x="2941320" y="5114925"/>
            <a:ext cx="6400800" cy="704850"/>
          </a:xfrm>
          <a:prstGeom prst="rect">
            <a:avLst/>
          </a:prstGeom>
        </p:spPr>
      </p:pic>
      <p:pic>
        <p:nvPicPr>
          <p:cNvPr id="2157" name="8E1389FF-0890-4153-1DE7-571374299980"/>
          <p:cNvPicPr>
            <a:picLocks noChangeAspect="1"/>
          </p:cNvPicPr>
          <p:nvPr/>
        </p:nvPicPr>
        <p:blipFill>
          <a:blip r:embed="rId52" cstate="print">
            <a:extLst>
              <a:ext uri="{942CEE41-BB77-45BA-E473-3C0394015CA7}"/>
            </a:extLst>
          </a:blip>
          <a:stretch>
            <a:fillRect/>
          </a:stretch>
        </p:blipFill>
        <p:spPr>
          <a:xfrm>
            <a:off x="2941320" y="5353050"/>
            <a:ext cx="2514600" cy="19050"/>
          </a:xfrm>
          <a:prstGeom prst="rect">
            <a:avLst/>
          </a:prstGeom>
        </p:spPr>
      </p:pic>
      <p:pic>
        <p:nvPicPr>
          <p:cNvPr id="2158" name="221A2BE2-53D0-4279-3438-3A007B85DC44"/>
          <p:cNvPicPr>
            <a:picLocks noChangeAspect="1"/>
          </p:cNvPicPr>
          <p:nvPr/>
        </p:nvPicPr>
        <p:blipFill>
          <a:blip r:embed="rId53" cstate="print">
            <a:extLst>
              <a:ext uri="{F9461B0E-B45E-4133-8CA6-F74F4839E35B}"/>
            </a:extLst>
          </a:blip>
          <a:stretch>
            <a:fillRect/>
          </a:stretch>
        </p:blipFill>
        <p:spPr>
          <a:xfrm>
            <a:off x="5426964" y="5353050"/>
            <a:ext cx="28575" cy="142875"/>
          </a:xfrm>
          <a:prstGeom prst="rect">
            <a:avLst/>
          </a:prstGeom>
        </p:spPr>
      </p:pic>
      <p:graphicFrame>
        <p:nvGraphicFramePr>
          <p:cNvPr id="2159" name="Table2159"/>
          <p:cNvGraphicFramePr>
            <a:graphicFrameLocks noGrp="1"/>
          </p:cNvGraphicFramePr>
          <p:nvPr/>
        </p:nvGraphicFramePr>
        <p:xfrm>
          <a:off x="261658" y="6355080"/>
          <a:ext cx="11569700" cy="495300"/>
        </p:xfrm>
        <a:graphic>
          <a:graphicData uri="http://schemas.openxmlformats.org/drawingml/2006/table">
            <a:tbl>
              <a:tblPr firstRow="1" bandRow="1"/>
              <a:tblGrid>
                <a:gridCol w="9171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4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220">
                <a:tc>
                  <a:txBody>
                    <a:bodyPr/>
                    <a:lstStyle/>
                    <a:p>
                      <a:pPr marL="330516" marR="0" indent="0" eaLnBrk="0">
                        <a:lnSpc>
                          <a:spcPct val="88000"/>
                        </a:lnSpc>
                      </a:pPr>
                      <a:r>
                        <a:rPr lang="en-US" altLang="zh-CN" sz="195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JAB.SAMA</a:t>
                      </a:r>
                    </a:p>
                  </a:txBody>
                  <a:tcPr marL="0" marR="0" marT="111709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153363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151028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60" name="TextBox2160"/>
          <p:cNvSpPr txBox="1"/>
          <p:nvPr/>
        </p:nvSpPr>
        <p:spPr>
          <a:xfrm>
            <a:off x="4209641" y="5151400"/>
            <a:ext cx="1397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2161" name="5CA59A78-D895-464E-5C94-7BFBC7B84C7B"/>
          <p:cNvPicPr>
            <a:picLocks noChangeAspect="1"/>
          </p:cNvPicPr>
          <p:nvPr/>
        </p:nvPicPr>
        <p:blipFill>
          <a:blip r:embed="rId54" cstate="print">
            <a:extLst>
              <a:ext uri="{B7F7B328-4978-42C2-560D-365CFE329983}"/>
            </a:extLst>
          </a:blip>
          <a:stretch>
            <a:fillRect/>
          </a:stretch>
        </p:blipFill>
        <p:spPr>
          <a:xfrm>
            <a:off x="5117592" y="5324475"/>
            <a:ext cx="4457700" cy="495300"/>
          </a:xfrm>
          <a:prstGeom prst="rect">
            <a:avLst/>
          </a:prstGeom>
        </p:spPr>
      </p:pic>
      <p:pic>
        <p:nvPicPr>
          <p:cNvPr id="2162" name="ECCF60DD-B5C6-4DDB-9F37-E93D0494A148"/>
          <p:cNvPicPr>
            <a:picLocks noChangeAspect="1"/>
          </p:cNvPicPr>
          <p:nvPr/>
        </p:nvPicPr>
        <p:blipFill>
          <a:blip r:embed="rId55" cstate="print">
            <a:extLst>
              <a:ext uri="{AB6D91FB-C023-43FB-B10F-D6AB08C9F13A}"/>
            </a:extLst>
          </a:blip>
          <a:stretch>
            <a:fillRect/>
          </a:stretch>
        </p:blipFill>
        <p:spPr>
          <a:xfrm>
            <a:off x="9319784" y="5314950"/>
            <a:ext cx="266700" cy="514350"/>
          </a:xfrm>
          <a:prstGeom prst="rect">
            <a:avLst/>
          </a:prstGeom>
        </p:spPr>
      </p:pic>
      <p:pic>
        <p:nvPicPr>
          <p:cNvPr id="2163" name="F2058A20-CEFB-45C7-B6D9-014C38F69405"/>
          <p:cNvPicPr>
            <a:picLocks noChangeAspect="1"/>
          </p:cNvPicPr>
          <p:nvPr/>
        </p:nvPicPr>
        <p:blipFill>
          <a:blip r:embed="rId56" cstate="print">
            <a:extLst>
              <a:ext uri="{A2B5EC64-1BB8-4C88-6183-2DD2DD40F806}"/>
            </a:extLst>
          </a:blip>
          <a:stretch>
            <a:fillRect/>
          </a:stretch>
        </p:blipFill>
        <p:spPr>
          <a:xfrm>
            <a:off x="5111496" y="5438775"/>
            <a:ext cx="19050" cy="266700"/>
          </a:xfrm>
          <a:prstGeom prst="rect">
            <a:avLst/>
          </a:prstGeom>
        </p:spPr>
      </p:pic>
      <p:pic>
        <p:nvPicPr>
          <p:cNvPr id="2164" name="3AEB2F63-547B-4E47-1A07-540C09C62C8B"/>
          <p:cNvPicPr>
            <a:picLocks noChangeAspect="1"/>
          </p:cNvPicPr>
          <p:nvPr/>
        </p:nvPicPr>
        <p:blipFill>
          <a:blip r:embed="rId57" cstate="print">
            <a:extLst>
              <a:ext uri="{2C020C2B-5EA1-4EFF-DE46-AEFD2DB593D0}"/>
            </a:extLst>
          </a:blip>
          <a:stretch>
            <a:fillRect/>
          </a:stretch>
        </p:blipFill>
        <p:spPr>
          <a:xfrm>
            <a:off x="5111496" y="5438775"/>
            <a:ext cx="4229100" cy="19050"/>
          </a:xfrm>
          <a:prstGeom prst="rect">
            <a:avLst/>
          </a:prstGeom>
        </p:spPr>
      </p:pic>
      <p:pic>
        <p:nvPicPr>
          <p:cNvPr id="2165" name="3C8487F7-55FE-46DE-03AE-14544B81FA6C"/>
          <p:cNvPicPr>
            <a:picLocks noChangeAspect="1"/>
          </p:cNvPicPr>
          <p:nvPr/>
        </p:nvPicPr>
        <p:blipFill>
          <a:blip r:embed="rId58" cstate="print">
            <a:extLst>
              <a:ext uri="{F892D677-1512-4105-D468-0BCEA49B9753}"/>
            </a:extLst>
          </a:blip>
          <a:stretch>
            <a:fillRect/>
          </a:stretch>
        </p:blipFill>
        <p:spPr>
          <a:xfrm>
            <a:off x="5111496" y="5676900"/>
            <a:ext cx="4229100" cy="28575"/>
          </a:xfrm>
          <a:prstGeom prst="rect">
            <a:avLst/>
          </a:prstGeom>
        </p:spPr>
      </p:pic>
      <p:sp>
        <p:nvSpPr>
          <p:cNvPr id="2166" name="TextBox2166"/>
          <p:cNvSpPr txBox="1"/>
          <p:nvPr/>
        </p:nvSpPr>
        <p:spPr>
          <a:xfrm>
            <a:off x="7236638" y="5477713"/>
            <a:ext cx="152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167" name="2C15C30A-6A24-4074-BEF9-12848EB85AC4"/>
          <p:cNvPicPr>
            <a:picLocks noChangeAspect="1"/>
          </p:cNvPicPr>
          <p:nvPr/>
        </p:nvPicPr>
        <p:blipFill>
          <a:blip r:embed="rId59" cstate="print">
            <a:extLst>
              <a:ext uri="{3FA16FF2-5E04-4A7D-D415-BC12B3317C38}"/>
            </a:extLst>
          </a:blip>
          <a:stretch>
            <a:fillRect/>
          </a:stretch>
        </p:blipFill>
        <p:spPr>
          <a:xfrm>
            <a:off x="5092207" y="5886450"/>
            <a:ext cx="266700" cy="514350"/>
          </a:xfrm>
          <a:prstGeom prst="rect">
            <a:avLst/>
          </a:prstGeom>
        </p:spPr>
      </p:pic>
      <p:pic>
        <p:nvPicPr>
          <p:cNvPr id="2168" name="6ECC1C10-7319-4E48-9CC0-9E87353AB7B1"/>
          <p:cNvPicPr>
            <a:picLocks noChangeAspect="1"/>
          </p:cNvPicPr>
          <p:nvPr/>
        </p:nvPicPr>
        <p:blipFill>
          <a:blip r:embed="rId60" cstate="print">
            <a:extLst>
              <a:ext uri="{E7026E09-4558-4C1C-E131-ECAFCB87D08F}"/>
            </a:extLst>
          </a:blip>
          <a:stretch>
            <a:fillRect/>
          </a:stretch>
        </p:blipFill>
        <p:spPr>
          <a:xfrm>
            <a:off x="3406140" y="6257925"/>
            <a:ext cx="1714500" cy="142875"/>
          </a:xfrm>
          <a:prstGeom prst="rect">
            <a:avLst/>
          </a:prstGeom>
        </p:spPr>
      </p:pic>
      <p:sp>
        <p:nvSpPr>
          <p:cNvPr id="2169" name="TextBox2169"/>
          <p:cNvSpPr txBox="1"/>
          <p:nvPr/>
        </p:nvSpPr>
        <p:spPr>
          <a:xfrm>
            <a:off x="4216372" y="6053557"/>
            <a:ext cx="1397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2170" name="DEC811D4-9753-404F-906F-BE9C15C0C165"/>
          <p:cNvPicPr>
            <a:picLocks noChangeAspect="1"/>
          </p:cNvPicPr>
          <p:nvPr/>
        </p:nvPicPr>
        <p:blipFill>
          <a:blip r:embed="rId61" cstate="print">
            <a:extLst>
              <a:ext uri="{5E658071-743D-4C39-D043-50199DA34E05}"/>
            </a:extLst>
          </a:blip>
          <a:stretch>
            <a:fillRect/>
          </a:stretch>
        </p:blipFill>
        <p:spPr>
          <a:xfrm>
            <a:off x="9066798" y="6057900"/>
            <a:ext cx="276225" cy="514350"/>
          </a:xfrm>
          <a:prstGeom prst="rect">
            <a:avLst/>
          </a:prstGeom>
        </p:spPr>
      </p:pic>
      <p:pic>
        <p:nvPicPr>
          <p:cNvPr id="2171" name="FF3685A0-52E3-4733-4478-9C7337E1FAF8"/>
          <p:cNvPicPr>
            <a:picLocks noChangeAspect="1"/>
          </p:cNvPicPr>
          <p:nvPr/>
        </p:nvPicPr>
        <p:blipFill>
          <a:blip r:embed="rId62" cstate="print">
            <a:extLst>
              <a:ext uri="{CAA431DC-BF2F-4351-F4AC-41265063FDD6}"/>
            </a:extLst>
          </a:blip>
          <a:stretch>
            <a:fillRect/>
          </a:stretch>
        </p:blipFill>
        <p:spPr>
          <a:xfrm>
            <a:off x="5576316" y="6419850"/>
            <a:ext cx="3514725" cy="142875"/>
          </a:xfrm>
          <a:prstGeom prst="rect">
            <a:avLst/>
          </a:prstGeom>
        </p:spPr>
      </p:pic>
      <p:sp>
        <p:nvSpPr>
          <p:cNvPr id="2172" name="TextBox2172"/>
          <p:cNvSpPr txBox="1"/>
          <p:nvPr/>
        </p:nvSpPr>
        <p:spPr>
          <a:xfrm>
            <a:off x="7282625" y="6221807"/>
            <a:ext cx="152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173" name="A7A3746D-9061-4584-DDF3-B6D42EE76D1E"/>
          <p:cNvPicPr>
            <a:picLocks noChangeAspect="1"/>
          </p:cNvPicPr>
          <p:nvPr/>
        </p:nvPicPr>
        <p:blipFill>
          <a:blip r:embed="rId63" cstate="print">
            <a:extLst>
              <a:ext uri="{3571A4ED-44B0-4B9B-E24E-B85C24943C50}"/>
            </a:extLst>
          </a:blip>
          <a:stretch>
            <a:fillRect/>
          </a:stretch>
        </p:blipFill>
        <p:spPr>
          <a:xfrm>
            <a:off x="9547862" y="6343650"/>
            <a:ext cx="2171700" cy="142875"/>
          </a:xfrm>
          <a:prstGeom prst="rect">
            <a:avLst/>
          </a:prstGeom>
        </p:spPr>
      </p:pic>
    </p:spTree>
    <p:extLst>
      <p:ext uri="{252F11E2-1DB1-4DB3-8AA8-DB12F3648455}"/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4" name="1C0E47E5-257E-44AB-1EEE-6FB8123FF768"/>
          <p:cNvPicPr>
            <a:picLocks noChangeAspect="1"/>
          </p:cNvPicPr>
          <p:nvPr/>
        </p:nvPicPr>
        <p:blipFill>
          <a:blip r:embed="rId2" cstate="print">
            <a:extLst>
              <a:ext uri="{8BC6529F-69D2-470B-D777-B5410EB6221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75" name="748FE6E6-3783-44A4-CE2E-D34FFEE1EF0C"/>
          <p:cNvPicPr>
            <a:picLocks noChangeAspect="1"/>
          </p:cNvPicPr>
          <p:nvPr/>
        </p:nvPicPr>
        <p:blipFill>
          <a:blip r:embed="rId3" cstate="print">
            <a:extLst>
              <a:ext uri="{2C142499-3762-4417-2AD6-2F23EDC9BD00}"/>
            </a:extLst>
          </a:blip>
          <a:stretch>
            <a:fillRect/>
          </a:stretch>
        </p:blipFill>
        <p:spPr>
          <a:xfrm>
            <a:off x="3048" y="0"/>
            <a:ext cx="12192000" cy="533400"/>
          </a:xfrm>
          <a:prstGeom prst="rect">
            <a:avLst/>
          </a:prstGeom>
        </p:spPr>
      </p:pic>
      <p:sp>
        <p:nvSpPr>
          <p:cNvPr id="2176" name="TextBox2176"/>
          <p:cNvSpPr txBox="1"/>
          <p:nvPr/>
        </p:nvSpPr>
        <p:spPr>
          <a:xfrm>
            <a:off x="1827519" y="112040"/>
            <a:ext cx="86106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</p:txBody>
      </p:sp>
      <p:pic>
        <p:nvPicPr>
          <p:cNvPr id="2177" name="C3C37B79-B8DA-4EA7-E2CC-FE79A9984338"/>
          <p:cNvPicPr>
            <a:picLocks noChangeAspect="1"/>
          </p:cNvPicPr>
          <p:nvPr/>
        </p:nvPicPr>
        <p:blipFill>
          <a:blip r:embed="rId4" cstate="print">
            <a:extLst>
              <a:ext uri="{101530BA-B7CB-422B-A58A-CEAAD9FEC5B7}"/>
            </a:extLst>
          </a:blip>
          <a:stretch>
            <a:fillRect/>
          </a:stretch>
        </p:blipFill>
        <p:spPr>
          <a:xfrm>
            <a:off x="7144512" y="809625"/>
            <a:ext cx="2609850" cy="390525"/>
          </a:xfrm>
          <a:prstGeom prst="rect">
            <a:avLst/>
          </a:prstGeom>
        </p:spPr>
      </p:pic>
    </p:spTree>
    <p:extLst>
      <p:ext uri="{F844E1D2-0012-442B-ECFF-17C7C18FF5F7}"/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2737BB2F-85CB-4FF6-873E-213EF7FDFA9C"/>
          <p:cNvPicPr>
            <a:picLocks noChangeAspect="1"/>
          </p:cNvPicPr>
          <p:nvPr/>
        </p:nvPicPr>
        <p:blipFill>
          <a:blip r:embed="rId2" cstate="print">
            <a:extLst>
              <a:ext uri="{88A60695-09F9-4175-C855-15697543296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3" name="B07DE3C4-70BC-4268-BF83-169347F7C350"/>
          <p:cNvPicPr>
            <a:picLocks noChangeAspect="1"/>
          </p:cNvPicPr>
          <p:nvPr/>
        </p:nvPicPr>
        <p:blipFill>
          <a:blip r:embed="rId3" cstate="print">
            <a:extLst>
              <a:ext uri="{65EEEBC7-3610-4C75-F681-408E2A200277}"/>
            </a:extLst>
          </a:blip>
          <a:stretch>
            <a:fillRect/>
          </a:stretch>
        </p:blipFill>
        <p:spPr>
          <a:xfrm>
            <a:off x="341376" y="4533900"/>
            <a:ext cx="114300" cy="85725"/>
          </a:xfrm>
          <a:prstGeom prst="rect">
            <a:avLst/>
          </a:prstGeom>
        </p:spPr>
      </p:pic>
      <p:pic>
        <p:nvPicPr>
          <p:cNvPr id="624" name="4DAD802B-1B80-46B1-7C95-549DEA640772"/>
          <p:cNvPicPr>
            <a:picLocks noChangeAspect="1"/>
          </p:cNvPicPr>
          <p:nvPr/>
        </p:nvPicPr>
        <p:blipFill>
          <a:blip r:embed="rId4" cstate="print">
            <a:extLst>
              <a:ext uri="{439F31AC-2EE9-47AD-EBF5-0381D1447FA4}"/>
            </a:extLst>
          </a:blip>
          <a:stretch>
            <a:fillRect/>
          </a:stretch>
        </p:blipFill>
        <p:spPr>
          <a:xfrm>
            <a:off x="7953614" y="2133600"/>
            <a:ext cx="4238625" cy="2181225"/>
          </a:xfrm>
          <a:prstGeom prst="rect">
            <a:avLst/>
          </a:prstGeom>
        </p:spPr>
      </p:pic>
      <p:pic>
        <p:nvPicPr>
          <p:cNvPr id="625" name="6CA10BB4-9638-4309-0B10-A653F567C324"/>
          <p:cNvPicPr>
            <a:picLocks noChangeAspect="1"/>
          </p:cNvPicPr>
          <p:nvPr/>
        </p:nvPicPr>
        <p:blipFill>
          <a:blip r:embed="rId5" cstate="print">
            <a:extLst>
              <a:ext uri="{4DD12ED3-5785-4096-3551-251310ABA30C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626" name="FB4F3A85-3A52-47B9-5A95-F32480EC7ED8"/>
          <p:cNvPicPr>
            <a:picLocks noChangeAspect="1"/>
          </p:cNvPicPr>
          <p:nvPr/>
        </p:nvPicPr>
        <p:blipFill>
          <a:blip r:embed="rId6" cstate="print">
            <a:extLst>
              <a:ext uri="{EDC00138-74D4-4FFA-80EF-FC023348EF06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627" name="3E70AABA-46EF-417C-08B1-FB6840313F3E"/>
          <p:cNvPicPr>
            <a:picLocks noChangeAspect="1"/>
          </p:cNvPicPr>
          <p:nvPr/>
        </p:nvPicPr>
        <p:blipFill>
          <a:blip r:embed="rId7" cstate="print">
            <a:extLst>
              <a:ext uri="{881F16D4-0A5C-4298-BB34-F35DF82FEC85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628" name="F7EF5752-E0B7-4E55-B341-AEB73CDE405A"/>
          <p:cNvPicPr>
            <a:picLocks noChangeAspect="1"/>
          </p:cNvPicPr>
          <p:nvPr/>
        </p:nvPicPr>
        <p:blipFill>
          <a:blip r:embed="rId8" cstate="print">
            <a:extLst>
              <a:ext uri="{C0B0CDE5-A820-4601-7F7A-4BCD9C169458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629" name="858BC419-BF25-4721-B6D2-BC6454DEFEF0"/>
          <p:cNvPicPr>
            <a:picLocks noChangeAspect="1"/>
          </p:cNvPicPr>
          <p:nvPr/>
        </p:nvPicPr>
        <p:blipFill>
          <a:blip r:embed="rId9" cstate="print">
            <a:extLst>
              <a:ext uri="{6638009A-8441-43F3-6042-C5C2ACD2B8B9}"/>
            </a:extLst>
          </a:blip>
          <a:stretch>
            <a:fillRect/>
          </a:stretch>
        </p:blipFill>
        <p:spPr>
          <a:xfrm>
            <a:off x="0" y="0"/>
            <a:ext cx="11830050" cy="6858000"/>
          </a:xfrm>
          <a:prstGeom prst="rect">
            <a:avLst/>
          </a:prstGeom>
        </p:spPr>
      </p:pic>
      <p:pic>
        <p:nvPicPr>
          <p:cNvPr id="630" name="B9C4CB72-775A-425A-9F99-5816444DDCDC"/>
          <p:cNvPicPr>
            <a:picLocks noChangeAspect="1"/>
          </p:cNvPicPr>
          <p:nvPr/>
        </p:nvPicPr>
        <p:blipFill>
          <a:blip r:embed="rId10" cstate="print">
            <a:extLst>
              <a:ext uri="{789A1559-2DF2-44BE-2B70-8EF8AA560C21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631" name="17F6952D-EA8C-4355-6AC7-BFB250C80FF2"/>
          <p:cNvPicPr>
            <a:picLocks noChangeAspect="1"/>
          </p:cNvPicPr>
          <p:nvPr/>
        </p:nvPicPr>
        <p:blipFill>
          <a:blip r:embed="rId11" cstate="print">
            <a:extLst>
              <a:ext uri="{47144A80-F926-4CD4-BE0F-12A0594420DF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632" name="BCED340B-4751-46C0-E46D-1E35BA82ABA0"/>
          <p:cNvPicPr>
            <a:picLocks noChangeAspect="1"/>
          </p:cNvPicPr>
          <p:nvPr/>
        </p:nvPicPr>
        <p:blipFill>
          <a:blip r:embed="rId12" cstate="print">
            <a:extLst>
              <a:ext uri="{6B79D601-92DD-49EE-2478-9BEF5133E733}"/>
            </a:extLst>
          </a:blip>
          <a:stretch>
            <a:fillRect/>
          </a:stretch>
        </p:blipFill>
        <p:spPr>
          <a:xfrm>
            <a:off x="341376" y="1371600"/>
            <a:ext cx="11858626" cy="5486400"/>
          </a:xfrm>
          <a:prstGeom prst="rect">
            <a:avLst/>
          </a:prstGeom>
        </p:spPr>
      </p:pic>
      <p:pic>
        <p:nvPicPr>
          <p:cNvPr id="633" name="B9C3F2CE-2846-4F67-9735-3733EBF3B271"/>
          <p:cNvPicPr>
            <a:picLocks noChangeAspect="1"/>
          </p:cNvPicPr>
          <p:nvPr/>
        </p:nvPicPr>
        <p:blipFill>
          <a:blip r:embed="rId13" cstate="print">
            <a:extLst>
              <a:ext uri="{8F85E8C4-A43D-47FD-F58E-3EB0883639E8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sp>
        <p:nvSpPr>
          <p:cNvPr id="634" name="TextBox634"/>
          <p:cNvSpPr txBox="1"/>
          <p:nvPr/>
        </p:nvSpPr>
        <p:spPr>
          <a:xfrm>
            <a:off x="5910949" y="186366"/>
            <a:ext cx="5664200" cy="990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759145" eaLnBrk="0">
              <a:lnSpc>
                <a:spcPct val="93000"/>
              </a:lnSpc>
            </a:pP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360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GCI-Indonesia</a:t>
            </a:r>
            <a:r>
              <a:rPr lang="en-US" altLang="zh-CN" sz="3600" kern="0" spc="6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(2016_37</a:t>
            </a:r>
            <a:r>
              <a:rPr lang="en-US" altLang="zh-CN" sz="18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</a:t>
            </a:r>
            <a:r>
              <a:rPr lang="en-US" altLang="zh-CN" sz="18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/140</a:t>
            </a:r>
            <a:r>
              <a:rPr lang="en-US" altLang="zh-CN" sz="2800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vs</a:t>
            </a:r>
            <a:r>
              <a:rPr lang="en-US" altLang="zh-CN" sz="2800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2019_50</a:t>
            </a:r>
            <a:r>
              <a:rPr lang="en-US" altLang="zh-CN" sz="18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</a:t>
            </a:r>
            <a:r>
              <a:rPr lang="en-US" altLang="zh-CN" sz="185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/141</a:t>
            </a: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35" name="A2C882A6-39BD-4350-41F3-4C2EC28B2A1B"/>
          <p:cNvPicPr>
            <a:picLocks noChangeAspect="1"/>
          </p:cNvPicPr>
          <p:nvPr/>
        </p:nvPicPr>
        <p:blipFill>
          <a:blip r:embed="rId14" cstate="print">
            <a:extLst>
              <a:ext uri="{0CFDDAA0-E52E-41A5-FD5F-6E86AC9B0C5B}"/>
            </a:extLst>
          </a:blip>
          <a:stretch>
            <a:fillRect/>
          </a:stretch>
        </p:blipFill>
        <p:spPr>
          <a:xfrm>
            <a:off x="0" y="1266825"/>
            <a:ext cx="12192000" cy="5591175"/>
          </a:xfrm>
          <a:prstGeom prst="rect">
            <a:avLst/>
          </a:prstGeom>
        </p:spPr>
      </p:pic>
      <p:pic>
        <p:nvPicPr>
          <p:cNvPr id="636" name="EB3150B6-AC04-4E18-2857-B162B67DD668"/>
          <p:cNvPicPr>
            <a:picLocks noChangeAspect="1"/>
          </p:cNvPicPr>
          <p:nvPr/>
        </p:nvPicPr>
        <p:blipFill>
          <a:blip r:embed="rId15" cstate="print">
            <a:extLst>
              <a:ext uri="{0F9977F3-F18B-4852-8804-67F16E54CF79}"/>
            </a:extLst>
          </a:blip>
          <a:stretch>
            <a:fillRect/>
          </a:stretch>
        </p:blipFill>
        <p:spPr>
          <a:xfrm>
            <a:off x="9367392" y="4781550"/>
            <a:ext cx="2314575" cy="2028825"/>
          </a:xfrm>
          <a:prstGeom prst="rect">
            <a:avLst/>
          </a:prstGeom>
        </p:spPr>
      </p:pic>
      <p:pic>
        <p:nvPicPr>
          <p:cNvPr id="637" name="FDC11015-FB2A-4D45-729B-B30C21B9E242"/>
          <p:cNvPicPr>
            <a:picLocks noChangeAspect="1"/>
          </p:cNvPicPr>
          <p:nvPr/>
        </p:nvPicPr>
        <p:blipFill>
          <a:blip r:embed="rId16" cstate="print">
            <a:extLst>
              <a:ext uri="{F8306A42-EA5E-4FAC-9BE3-35DAACAC9517}"/>
            </a:extLst>
          </a:blip>
          <a:stretch>
            <a:fillRect/>
          </a:stretch>
        </p:blipFill>
        <p:spPr>
          <a:xfrm>
            <a:off x="10104120" y="3324225"/>
            <a:ext cx="1495425" cy="885825"/>
          </a:xfrm>
          <a:prstGeom prst="rect">
            <a:avLst/>
          </a:prstGeom>
        </p:spPr>
      </p:pic>
      <p:pic>
        <p:nvPicPr>
          <p:cNvPr id="638" name="F585EFAE-55DC-46E8-C72E-2F6123D82668"/>
          <p:cNvPicPr>
            <a:picLocks noChangeAspect="1"/>
          </p:cNvPicPr>
          <p:nvPr/>
        </p:nvPicPr>
        <p:blipFill>
          <a:blip r:embed="rId17" cstate="print">
            <a:extLst>
              <a:ext uri="{A8BF6EF2-2CDB-4BE9-864C-F8970712A6DE}"/>
            </a:extLst>
          </a:blip>
          <a:stretch>
            <a:fillRect/>
          </a:stretch>
        </p:blipFill>
        <p:spPr>
          <a:xfrm>
            <a:off x="6449568" y="5724525"/>
            <a:ext cx="1600200" cy="885825"/>
          </a:xfrm>
          <a:prstGeom prst="rect">
            <a:avLst/>
          </a:prstGeom>
        </p:spPr>
      </p:pic>
      <p:pic>
        <p:nvPicPr>
          <p:cNvPr id="639" name="47E13AC9-1FDB-404C-44B7-16C684D464E6"/>
          <p:cNvPicPr>
            <a:picLocks noChangeAspect="1"/>
          </p:cNvPicPr>
          <p:nvPr/>
        </p:nvPicPr>
        <p:blipFill>
          <a:blip r:embed="rId18" cstate="print">
            <a:extLst>
              <a:ext uri="{8706C962-AB28-4CD8-33BC-4442C3B226EF}"/>
            </a:extLst>
          </a:blip>
          <a:stretch>
            <a:fillRect/>
          </a:stretch>
        </p:blipFill>
        <p:spPr>
          <a:xfrm>
            <a:off x="896112" y="1581150"/>
            <a:ext cx="1133475" cy="628650"/>
          </a:xfrm>
          <a:prstGeom prst="rect">
            <a:avLst/>
          </a:prstGeom>
        </p:spPr>
      </p:pic>
      <p:pic>
        <p:nvPicPr>
          <p:cNvPr id="640" name="1F529060-91D7-4187-5324-A6C957B6AC65"/>
          <p:cNvPicPr>
            <a:picLocks noChangeAspect="1"/>
          </p:cNvPicPr>
          <p:nvPr/>
        </p:nvPicPr>
        <p:blipFill>
          <a:blip r:embed="rId19" cstate="print">
            <a:extLst>
              <a:ext uri="{5E56AF6D-7956-4257-8C7E-A947F8D4F7D8}"/>
            </a:extLst>
          </a:blip>
          <a:stretch>
            <a:fillRect/>
          </a:stretch>
        </p:blipFill>
        <p:spPr>
          <a:xfrm>
            <a:off x="243840" y="3438525"/>
            <a:ext cx="1143000" cy="628650"/>
          </a:xfrm>
          <a:prstGeom prst="rect">
            <a:avLst/>
          </a:prstGeom>
        </p:spPr>
      </p:pic>
      <p:pic>
        <p:nvPicPr>
          <p:cNvPr id="641" name="2B71D05B-AB4A-41C1-716B-50F316564DEF"/>
          <p:cNvPicPr>
            <a:picLocks noChangeAspect="1"/>
          </p:cNvPicPr>
          <p:nvPr/>
        </p:nvPicPr>
        <p:blipFill>
          <a:blip r:embed="rId20" cstate="print">
            <a:extLst>
              <a:ext uri="{4A1131A2-E6D6-47A8-23FE-9BA2DBCFDEED}"/>
            </a:extLst>
          </a:blip>
          <a:stretch>
            <a:fillRect/>
          </a:stretch>
        </p:blipFill>
        <p:spPr>
          <a:xfrm>
            <a:off x="4459224" y="1419225"/>
            <a:ext cx="942975" cy="476250"/>
          </a:xfrm>
          <a:prstGeom prst="rect">
            <a:avLst/>
          </a:prstGeom>
        </p:spPr>
      </p:pic>
      <p:sp>
        <p:nvSpPr>
          <p:cNvPr id="642" name="TextBox642"/>
          <p:cNvSpPr txBox="1"/>
          <p:nvPr/>
        </p:nvSpPr>
        <p:spPr>
          <a:xfrm>
            <a:off x="4680667" y="1551553"/>
            <a:ext cx="5461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</a:t>
            </a:r>
          </a:p>
        </p:txBody>
      </p:sp>
      <p:pic>
        <p:nvPicPr>
          <p:cNvPr id="643" name="7936F9B3-5166-4A03-2EE7-669F91E0359D"/>
          <p:cNvPicPr>
            <a:picLocks noChangeAspect="1"/>
          </p:cNvPicPr>
          <p:nvPr/>
        </p:nvPicPr>
        <p:blipFill>
          <a:blip r:embed="rId21" cstate="print">
            <a:extLst>
              <a:ext uri="{DC43E38D-5EEA-4A95-1D47-5CB8951CF04E}"/>
            </a:extLst>
          </a:blip>
          <a:stretch>
            <a:fillRect/>
          </a:stretch>
        </p:blipFill>
        <p:spPr>
          <a:xfrm>
            <a:off x="10789920" y="1809750"/>
            <a:ext cx="952500" cy="476250"/>
          </a:xfrm>
          <a:prstGeom prst="rect">
            <a:avLst/>
          </a:prstGeom>
        </p:spPr>
      </p:pic>
      <p:sp>
        <p:nvSpPr>
          <p:cNvPr id="644" name="TextBox644"/>
          <p:cNvSpPr txBox="1"/>
          <p:nvPr/>
        </p:nvSpPr>
        <p:spPr>
          <a:xfrm>
            <a:off x="11012902" y="1939057"/>
            <a:ext cx="5461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</p:spTree>
    <p:extLst>
      <p:ext uri="{BC1C6C75-FCE3-4671-49FF-73DD2105D0EF}"/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8" name="B3CFCA2D-5DFA-4D37-0ECD-D3E21A32C108"/>
          <p:cNvPicPr>
            <a:picLocks noChangeAspect="1"/>
          </p:cNvPicPr>
          <p:nvPr/>
        </p:nvPicPr>
        <p:blipFill>
          <a:blip r:embed="rId2" cstate="print">
            <a:extLst>
              <a:ext uri="{29F8F838-3025-4972-E4E3-F80337B1FDD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79" name="69336907-72DE-4D7E-CB01-7757D73DDBD6"/>
          <p:cNvPicPr>
            <a:picLocks noChangeAspect="1"/>
          </p:cNvPicPr>
          <p:nvPr/>
        </p:nvPicPr>
        <p:blipFill>
          <a:blip r:embed="rId3" cstate="print">
            <a:extLst>
              <a:ext uri="{3489A5FD-BA7B-4FC1-2A17-D359962481DA}"/>
            </a:extLst>
          </a:blip>
          <a:stretch>
            <a:fillRect/>
          </a:stretch>
        </p:blipFill>
        <p:spPr>
          <a:xfrm>
            <a:off x="283464" y="685800"/>
            <a:ext cx="11487150" cy="3190875"/>
          </a:xfrm>
          <a:prstGeom prst="rect">
            <a:avLst/>
          </a:prstGeom>
        </p:spPr>
      </p:pic>
      <p:pic>
        <p:nvPicPr>
          <p:cNvPr id="2180" name="47C7B925-3239-438A-05B1-6B210D689F30"/>
          <p:cNvPicPr>
            <a:picLocks noChangeAspect="1"/>
          </p:cNvPicPr>
          <p:nvPr/>
        </p:nvPicPr>
        <p:blipFill>
          <a:blip r:embed="rId4" cstate="print">
            <a:extLst>
              <a:ext uri="{96D05D72-D72D-454B-EC9A-DE8EE28A21B2}"/>
            </a:extLst>
          </a:blip>
          <a:stretch>
            <a:fillRect/>
          </a:stretch>
        </p:blipFill>
        <p:spPr>
          <a:xfrm>
            <a:off x="3048" y="0"/>
            <a:ext cx="12192000" cy="533400"/>
          </a:xfrm>
          <a:prstGeom prst="rect">
            <a:avLst/>
          </a:prstGeom>
        </p:spPr>
      </p:pic>
      <p:sp>
        <p:nvSpPr>
          <p:cNvPr id="2181" name="TextBox2181"/>
          <p:cNvSpPr txBox="1"/>
          <p:nvPr/>
        </p:nvSpPr>
        <p:spPr>
          <a:xfrm>
            <a:off x="1217615" y="112040"/>
            <a:ext cx="98298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</p:txBody>
      </p:sp>
      <p:pic>
        <p:nvPicPr>
          <p:cNvPr id="2182" name="F9EA68AD-23BD-43B5-5A85-02B5F4ACE5AB"/>
          <p:cNvPicPr>
            <a:picLocks noChangeAspect="1"/>
          </p:cNvPicPr>
          <p:nvPr/>
        </p:nvPicPr>
        <p:blipFill>
          <a:blip r:embed="rId5" cstate="print">
            <a:extLst>
              <a:ext uri="{51B5ECB2-215C-496A-9E21-076F051CAC59}"/>
            </a:extLst>
          </a:blip>
          <a:stretch>
            <a:fillRect/>
          </a:stretch>
        </p:blipFill>
        <p:spPr>
          <a:xfrm>
            <a:off x="283464" y="3943350"/>
            <a:ext cx="11582400" cy="2828925"/>
          </a:xfrm>
          <a:prstGeom prst="rect">
            <a:avLst/>
          </a:prstGeom>
        </p:spPr>
      </p:pic>
      <p:pic>
        <p:nvPicPr>
          <p:cNvPr id="2183" name="D5AAC5F9-31CE-4785-A8B7-596E71159999"/>
          <p:cNvPicPr>
            <a:picLocks noChangeAspect="1"/>
          </p:cNvPicPr>
          <p:nvPr/>
        </p:nvPicPr>
        <p:blipFill>
          <a:blip r:embed="rId6" cstate="print">
            <a:extLst>
              <a:ext uri="{579DF838-416B-4DEB-BD8B-44E2AD3DAA17}"/>
            </a:extLst>
          </a:blip>
          <a:stretch>
            <a:fillRect/>
          </a:stretch>
        </p:blipFill>
        <p:spPr>
          <a:xfrm>
            <a:off x="2996184" y="3343275"/>
            <a:ext cx="8629650" cy="704850"/>
          </a:xfrm>
          <a:prstGeom prst="rect">
            <a:avLst/>
          </a:prstGeom>
        </p:spPr>
      </p:pic>
      <p:sp>
        <p:nvSpPr>
          <p:cNvPr id="2184" name="TextBox2184"/>
          <p:cNvSpPr txBox="1"/>
          <p:nvPr/>
        </p:nvSpPr>
        <p:spPr>
          <a:xfrm>
            <a:off x="3372688" y="3463290"/>
            <a:ext cx="78740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54376" marR="0" indent="-2654376" eaLnBrk="0">
              <a:lnSpc>
                <a:spcPct val="95000"/>
              </a:lnSpc>
            </a:pPr>
            <a:r>
              <a:rPr lang="en-US" altLang="zh-CN" sz="1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50%-NYA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JIB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IMPACT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FACTOR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(IF)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RATA-RATA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ILMUNYA</a:t>
            </a:r>
          </a:p>
        </p:txBody>
      </p:sp>
    </p:spTree>
    <p:extLst>
      <p:ext uri="{E25CB042-8D92-43D7-310B-F9FD158305A7}"/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5" name="5E1C3AB8-16EA-4848-BEFC-59F3FAE81FB5"/>
          <p:cNvPicPr>
            <a:picLocks noChangeAspect="1"/>
          </p:cNvPicPr>
          <p:nvPr/>
        </p:nvPicPr>
        <p:blipFill>
          <a:blip r:embed="rId2" cstate="print">
            <a:extLst>
              <a:ext uri="{A55E18E9-9877-4142-C2C3-E3BEBEF2A35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86" name="18B9E780-D157-4081-528A-2236BB3CC237"/>
          <p:cNvPicPr>
            <a:picLocks noChangeAspect="1"/>
          </p:cNvPicPr>
          <p:nvPr/>
        </p:nvPicPr>
        <p:blipFill>
          <a:blip r:embed="rId3" cstate="print">
            <a:extLst>
              <a:ext uri="{A93FBC9B-81EC-4474-9DC3-45A7D5454F5D}"/>
            </a:extLst>
          </a:blip>
          <a:stretch>
            <a:fillRect/>
          </a:stretch>
        </p:blipFill>
        <p:spPr>
          <a:xfrm>
            <a:off x="3048" y="0"/>
            <a:ext cx="12192000" cy="533400"/>
          </a:xfrm>
          <a:prstGeom prst="rect">
            <a:avLst/>
          </a:prstGeom>
        </p:spPr>
      </p:pic>
      <p:sp>
        <p:nvSpPr>
          <p:cNvPr id="2187" name="TextBox2187"/>
          <p:cNvSpPr txBox="1"/>
          <p:nvPr/>
        </p:nvSpPr>
        <p:spPr>
          <a:xfrm>
            <a:off x="510174" y="112040"/>
            <a:ext cx="112649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  <a:r>
              <a:rPr lang="en-US" altLang="zh-CN" sz="2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8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</a:p>
        </p:txBody>
      </p:sp>
      <p:pic>
        <p:nvPicPr>
          <p:cNvPr id="2188" name="C2E57321-5AE0-4F79-04C6-CB53C64E73D8"/>
          <p:cNvPicPr>
            <a:picLocks noChangeAspect="1"/>
          </p:cNvPicPr>
          <p:nvPr/>
        </p:nvPicPr>
        <p:blipFill>
          <a:blip r:embed="rId4" cstate="print">
            <a:extLst>
              <a:ext uri="{71260EC3-5EAF-4DF8-BC3E-A462D5A206D8}"/>
            </a:extLst>
          </a:blip>
          <a:stretch>
            <a:fillRect/>
          </a:stretch>
        </p:blipFill>
        <p:spPr>
          <a:xfrm>
            <a:off x="0" y="933450"/>
            <a:ext cx="1495425" cy="514350"/>
          </a:xfrm>
          <a:prstGeom prst="rect">
            <a:avLst/>
          </a:prstGeom>
        </p:spPr>
      </p:pic>
    </p:spTree>
    <p:extLst>
      <p:ext uri="{14D4C7E3-7C2D-4F53-626F-54F1D0CC7C93}"/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9" name="77CC7CEC-D813-43A6-ACE9-76DF1BB87AA6"/>
          <p:cNvPicPr>
            <a:picLocks noChangeAspect="1"/>
          </p:cNvPicPr>
          <p:nvPr/>
        </p:nvPicPr>
        <p:blipFill>
          <a:blip r:embed="rId2" cstate="print">
            <a:extLst>
              <a:ext uri="{AAFBB32E-EF17-44E5-0F69-814A26C16DB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90" name="DC47D3A8-6F75-4005-5C7E-0F09E7427848"/>
          <p:cNvPicPr>
            <a:picLocks noChangeAspect="1"/>
          </p:cNvPicPr>
          <p:nvPr/>
        </p:nvPicPr>
        <p:blipFill>
          <a:blip r:embed="rId3" cstate="print">
            <a:extLst>
              <a:ext uri="{2DF72592-0C94-452D-11C5-BBEDDB74A8C1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191" name="TextBox2191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sp>
        <p:nvSpPr>
          <p:cNvPr id="2192" name="TextBox2192"/>
          <p:cNvSpPr txBox="1"/>
          <p:nvPr/>
        </p:nvSpPr>
        <p:spPr>
          <a:xfrm>
            <a:off x="863603" y="1069365"/>
            <a:ext cx="10414000" cy="567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587" marR="238097" indent="-10056" eaLnBrk="0">
              <a:lnSpc>
                <a:spcPct val="95000"/>
              </a:lnSpc>
            </a:pPr>
            <a:r>
              <a:rPr lang="en-US" altLang="zh-CN" sz="2400" b="1" u="sng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2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22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majalah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2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memenuhi</a:t>
            </a:r>
            <a:r>
              <a:rPr lang="en-US" altLang="zh-CN" sz="22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22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22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berikut: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  <a:r>
              <a:rPr lang="en-US" altLang="zh-CN" sz="22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2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ditulis</a:t>
            </a:r>
            <a:r>
              <a:rPr lang="en-US" altLang="zh-CN" sz="22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2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memenuhi</a:t>
            </a:r>
            <a:r>
              <a:rPr lang="en-US" altLang="zh-CN" sz="22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kaidah</a:t>
            </a:r>
            <a:r>
              <a:rPr lang="en-US" altLang="zh-CN" sz="22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akademik.</a:t>
            </a:r>
          </a:p>
          <a:p>
            <a:pPr marL="22158" marR="0" indent="0" eaLnBrk="0">
              <a:lnSpc>
                <a:spcPct val="87000"/>
              </a:lnSpc>
              <a:spcBef>
                <a:spcPts val="450"/>
              </a:spcBef>
            </a:pP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22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22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ISSN.</a:t>
            </a:r>
          </a:p>
          <a:p>
            <a:pPr marL="14598" marR="0" indent="0" eaLnBrk="0">
              <a:lnSpc>
                <a:spcPct val="87000"/>
              </a:lnSpc>
              <a:spcBef>
                <a:spcPts val="437"/>
              </a:spcBef>
            </a:pPr>
            <a:r>
              <a:rPr lang="en-US" altLang="zh-CN" sz="22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c.</a:t>
            </a:r>
            <a:r>
              <a:rPr lang="en-US" altLang="zh-CN" sz="2200" b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22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terbitan</a:t>
            </a:r>
            <a:r>
              <a:rPr lang="en-US" altLang="zh-CN" sz="22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versi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online.</a:t>
            </a:r>
          </a:p>
          <a:p>
            <a:pPr marL="308689" marR="3463" indent="-293541" eaLnBrk="0">
              <a:lnSpc>
                <a:spcPct val="95000"/>
              </a:lnSpc>
              <a:spcBef>
                <a:spcPts val="445"/>
              </a:spcBef>
            </a:pP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d.</a:t>
            </a:r>
            <a:r>
              <a:rPr lang="en-US" altLang="zh-CN" sz="22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Bertujuan</a:t>
            </a:r>
            <a:r>
              <a:rPr lang="en-US" altLang="zh-CN" sz="2200" b="1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menampung/mengkomunikasikan</a:t>
            </a:r>
            <a:r>
              <a:rPr lang="en-US" altLang="zh-CN" sz="220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hasil-hasil</a:t>
            </a:r>
            <a:r>
              <a:rPr lang="en-US" altLang="zh-CN" sz="2200" b="1" kern="0" spc="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2200" b="1" kern="0" spc="7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200" b="1" kern="0" spc="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b="1" kern="0" spc="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konsep</a:t>
            </a:r>
            <a:r>
              <a:rPr lang="en-US" altLang="zh-CN" sz="22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2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disiplin</a:t>
            </a:r>
            <a:r>
              <a:rPr lang="en-US" altLang="zh-CN" sz="22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22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tertentu.</a:t>
            </a:r>
          </a:p>
          <a:p>
            <a:pPr marL="308689" marR="816" indent="-293822" eaLnBrk="0">
              <a:lnSpc>
                <a:spcPct val="95000"/>
              </a:lnSpc>
              <a:spcBef>
                <a:spcPts val="476"/>
              </a:spcBef>
            </a:pP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e.</a:t>
            </a:r>
            <a:r>
              <a:rPr lang="en-US" altLang="zh-CN" sz="22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Ditujukan</a:t>
            </a:r>
            <a:r>
              <a:rPr lang="en-US" altLang="zh-CN" sz="2200" b="1" kern="0" spc="1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2200" b="1" kern="0" spc="1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2200" b="1" kern="0" spc="1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ilmiah/peneliti</a:t>
            </a:r>
            <a:r>
              <a:rPr lang="en-US" altLang="zh-CN" sz="2200" b="1" kern="0" spc="1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1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mempunyai</a:t>
            </a:r>
            <a:r>
              <a:rPr lang="en-US" altLang="zh-CN" sz="2200" b="1" kern="0" spc="1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disiplin-disiplin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keilmuan</a:t>
            </a:r>
            <a:r>
              <a:rPr lang="en-US" altLang="zh-CN" sz="22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relevan.</a:t>
            </a:r>
          </a:p>
          <a:p>
            <a:pPr marL="310654" marR="2890" indent="-302517" eaLnBrk="0">
              <a:lnSpc>
                <a:spcPct val="95000"/>
              </a:lnSpc>
              <a:spcBef>
                <a:spcPts val="476"/>
              </a:spcBef>
            </a:pPr>
            <a:r>
              <a:rPr lang="en-US" altLang="zh-CN" sz="22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f.</a:t>
            </a:r>
            <a:r>
              <a:rPr lang="en-US" altLang="zh-CN" sz="2200" b="1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Diterbitkan</a:t>
            </a:r>
            <a:r>
              <a:rPr lang="en-US" altLang="zh-CN" sz="2200" b="1" kern="0" spc="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2200" b="1" kern="0" spc="4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Penerbit/</a:t>
            </a:r>
            <a:r>
              <a:rPr lang="en-US" altLang="zh-CN" sz="2200" b="1" kern="0" spc="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Badan</a:t>
            </a:r>
            <a:r>
              <a:rPr lang="en-US" altLang="zh-CN" sz="2200" b="1" kern="0" spc="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Ilmiah/</a:t>
            </a:r>
            <a:r>
              <a:rPr lang="en-US" altLang="zh-CN" sz="2200" b="1" kern="0" spc="4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Organisasi</a:t>
            </a:r>
            <a:r>
              <a:rPr lang="en-US" altLang="zh-CN" sz="2200" b="1" kern="0" spc="4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Profesi/</a:t>
            </a:r>
            <a:r>
              <a:rPr lang="en-US" altLang="zh-CN" sz="2200" b="1" kern="0" spc="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Organisasi</a:t>
            </a:r>
            <a:r>
              <a:rPr lang="en-US" altLang="zh-CN" sz="2200" b="1" kern="0" spc="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Keilmuan/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22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  <a:r>
              <a:rPr lang="en-US" altLang="zh-CN" sz="22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2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unit-unitnya.</a:t>
            </a:r>
          </a:p>
          <a:p>
            <a:pPr marL="301110" marR="0" indent="-292692" eaLnBrk="0">
              <a:lnSpc>
                <a:spcPct val="95000"/>
              </a:lnSpc>
              <a:spcBef>
                <a:spcPts val="477"/>
              </a:spcBef>
            </a:pP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g.</a:t>
            </a:r>
            <a:r>
              <a:rPr lang="en-US" altLang="zh-CN" sz="2200" b="1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2200" b="1" kern="0" spc="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4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digunakan</a:t>
            </a:r>
            <a:r>
              <a:rPr lang="en-US" altLang="zh-CN" sz="2200" b="1" kern="0" spc="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2200" b="1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2200" b="1" kern="0" spc="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Indonesia</a:t>
            </a:r>
            <a:r>
              <a:rPr lang="en-US" altLang="zh-CN" sz="2200" b="1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b="1" kern="0" spc="3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2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2200" b="1" kern="0" spc="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Inggris</a:t>
            </a:r>
            <a:r>
              <a:rPr lang="en-US" altLang="zh-CN" sz="2200" b="1" kern="0" spc="4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abstrak</a:t>
            </a:r>
            <a:r>
              <a:rPr lang="en-US" altLang="zh-CN" sz="22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2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22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Indonesia</a:t>
            </a:r>
            <a:r>
              <a:rPr lang="en-US" altLang="zh-CN" sz="22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22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Inggris.</a:t>
            </a:r>
          </a:p>
          <a:p>
            <a:pPr marL="308670" marR="2852" indent="-286512" eaLnBrk="0">
              <a:lnSpc>
                <a:spcPct val="95000"/>
              </a:lnSpc>
              <a:spcBef>
                <a:spcPts val="477"/>
              </a:spcBef>
            </a:pP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h.</a:t>
            </a:r>
            <a:r>
              <a:rPr lang="en-US" altLang="zh-CN" sz="22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Memuat</a:t>
            </a:r>
            <a:r>
              <a:rPr lang="en-US" altLang="zh-CN" sz="2200" b="1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200" b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200" b="1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200" b="1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200" b="1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2200" b="1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200" b="1" kern="0" spc="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2200" b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2200" b="1" kern="0" spc="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(dua)</a:t>
            </a:r>
            <a:r>
              <a:rPr lang="en-US" altLang="zh-CN" sz="2200" b="1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</a:t>
            </a:r>
            <a:r>
              <a:rPr lang="en-US" altLang="zh-CN" sz="2200" b="1" kern="0" spc="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berbeda.</a:t>
            </a:r>
          </a:p>
          <a:p>
            <a:pPr marL="308670" marR="243" indent="-289316" eaLnBrk="0">
              <a:lnSpc>
                <a:spcPct val="95000"/>
              </a:lnSpc>
              <a:spcBef>
                <a:spcPts val="477"/>
              </a:spcBef>
            </a:pP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i.</a:t>
            </a:r>
            <a:r>
              <a:rPr lang="en-US" altLang="zh-CN" sz="2200" b="1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Mempunyai</a:t>
            </a:r>
            <a:r>
              <a:rPr lang="en-US" altLang="zh-CN" sz="2200" b="1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dewan</a:t>
            </a:r>
            <a:r>
              <a:rPr lang="en-US" altLang="zh-CN" sz="2200" b="1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redaksi/editor</a:t>
            </a:r>
            <a:r>
              <a:rPr lang="en-US" altLang="zh-CN" sz="2200" b="1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200" b="1" kern="0" spc="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200" b="1" kern="0" spc="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200" b="1" kern="0" spc="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  <a:r>
              <a:rPr lang="en-US" altLang="zh-CN" sz="2200" b="1" kern="0" spc="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200" b="1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bidangnya</a:t>
            </a:r>
            <a:r>
              <a:rPr lang="en-US" altLang="zh-CN" sz="2200" b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22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22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(dua)</a:t>
            </a:r>
            <a:r>
              <a:rPr lang="en-US" altLang="zh-CN" sz="22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</a:t>
            </a:r>
            <a:r>
              <a:rPr lang="en-US" altLang="zh-CN" sz="22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berbeda.</a:t>
            </a:r>
          </a:p>
          <a:p>
            <a:pPr marL="0" marR="0" indent="0" eaLnBrk="0">
              <a:lnSpc>
                <a:spcPct val="87000"/>
              </a:lnSpc>
              <a:spcBef>
                <a:spcPts val="474"/>
              </a:spcBef>
            </a:pPr>
            <a:r>
              <a:rPr lang="en-US" altLang="zh-CN" sz="22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</a:t>
            </a:r>
            <a:r>
              <a:rPr lang="en-US" altLang="zh-CN" sz="2200" b="1" kern="0" spc="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2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2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2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maksimal</a:t>
            </a:r>
            <a:r>
              <a:rPr lang="en-US" altLang="zh-CN" sz="22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</a:t>
            </a:r>
            <a:r>
              <a:rPr lang="en-US" altLang="zh-CN" sz="22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(sepuluh).</a:t>
            </a:r>
          </a:p>
        </p:txBody>
      </p:sp>
    </p:spTree>
    <p:extLst>
      <p:ext uri="{A4FA841C-8563-4E7A-AD6A-A73C2F3C1601}"/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3" name="823E8623-5111-46FF-560C-12C226D16365"/>
          <p:cNvPicPr>
            <a:picLocks noChangeAspect="1"/>
          </p:cNvPicPr>
          <p:nvPr/>
        </p:nvPicPr>
        <p:blipFill>
          <a:blip r:embed="rId2" cstate="print">
            <a:extLst>
              <a:ext uri="{DC698585-FF8F-4763-32CA-DD20336C071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94" name="F194E617-F270-4856-D8D7-566201A58306"/>
          <p:cNvPicPr>
            <a:picLocks noChangeAspect="1"/>
          </p:cNvPicPr>
          <p:nvPr/>
        </p:nvPicPr>
        <p:blipFill>
          <a:blip r:embed="rId3" cstate="print">
            <a:extLst>
              <a:ext uri="{1E41943A-2AB7-4F98-A6F7-67198FBB2E88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195" name="TextBox2195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sp>
        <p:nvSpPr>
          <p:cNvPr id="2196" name="TextBox2196"/>
          <p:cNvSpPr txBox="1"/>
          <p:nvPr/>
        </p:nvSpPr>
        <p:spPr>
          <a:xfrm>
            <a:off x="575004" y="1519258"/>
            <a:ext cx="10845800" cy="4851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582" marR="0" indent="-9582" eaLnBrk="0">
              <a:lnSpc>
                <a:spcPct val="100000"/>
              </a:lnSpc>
            </a:pPr>
            <a:r>
              <a:rPr lang="en-US" altLang="zh-CN" sz="3600" b="1" u="sng" kern="0" spc="-1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3600" b="1" kern="0" spc="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b="1" kern="0" spc="22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memenuhi</a:t>
            </a:r>
            <a:r>
              <a:rPr lang="en-US" altLang="zh-CN" sz="2800" b="1" kern="0" spc="12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kriteria</a:t>
            </a:r>
            <a:r>
              <a:rPr lang="en-US" altLang="zh-CN" sz="2800" b="1" kern="0" spc="3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pada</a:t>
            </a:r>
            <a:r>
              <a:rPr lang="en-US" altLang="zh-CN" sz="2800" b="1" kern="0" spc="2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huruf</a:t>
            </a:r>
            <a:r>
              <a:rPr lang="en-US" altLang="zh-CN" sz="2800" b="1" kern="0" spc="4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800" b="1" kern="0" spc="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sampai</a:t>
            </a:r>
            <a:r>
              <a:rPr lang="en-US" altLang="zh-CN" sz="2800" b="1" kern="0" spc="16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huruf</a:t>
            </a:r>
            <a:r>
              <a:rPr lang="en-US" altLang="zh-CN" sz="2800" b="1" kern="0" spc="3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800" b="1" kern="0" spc="2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b="1" kern="0" spc="1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terindeks</a:t>
            </a:r>
            <a:r>
              <a:rPr lang="en-US" altLang="zh-CN" sz="2800" b="1" kern="0" spc="9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pada</a:t>
            </a:r>
            <a:r>
              <a:rPr lang="en-US" altLang="zh-CN" sz="2800" b="1" kern="0" spc="2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basis</a:t>
            </a:r>
            <a:r>
              <a:rPr lang="en-US" altLang="zh-CN" sz="2800" b="1" kern="0" spc="6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2800" b="1" kern="0" spc="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b="1" kern="0" spc="5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diakui</a:t>
            </a:r>
            <a:r>
              <a:rPr lang="en-US" altLang="zh-CN" sz="2800" b="1" kern="0" spc="6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Kemristekdikti</a:t>
            </a:r>
            <a:r>
              <a:rPr lang="en-US" altLang="zh-CN" sz="2800" b="1" kern="0" spc="22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atau</a:t>
            </a:r>
            <a:r>
              <a:rPr lang="en-US" altLang="zh-CN" sz="2800" b="1" kern="0" spc="-1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800" b="1" kern="0" spc="3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800" b="1" kern="0" spc="8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akreditasi</a:t>
            </a:r>
            <a:r>
              <a:rPr lang="en-US" altLang="zh-CN" sz="2800" b="1" kern="0" spc="8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Kemenristekdikti</a:t>
            </a:r>
            <a:r>
              <a:rPr lang="en-US" altLang="zh-CN" sz="2800" b="1" kern="0" spc="16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peringkat</a:t>
            </a:r>
            <a:r>
              <a:rPr lang="en-US" altLang="zh-CN" sz="2800" b="1" kern="0" spc="7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2800" b="1" kern="0" spc="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b="1" kern="0" spc="2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2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diberikan</a:t>
            </a:r>
            <a:r>
              <a:rPr lang="en-US" altLang="zh-CN" sz="2800" b="1" kern="0" spc="6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nilai</a:t>
            </a:r>
            <a:r>
              <a:rPr lang="en-US" altLang="zh-CN" sz="2800" b="1" kern="0" spc="5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b="1" kern="0" spc="5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lebih</a:t>
            </a:r>
            <a:r>
              <a:rPr lang="en-US" altLang="zh-CN" sz="2800" b="1" kern="0" spc="6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tinggi</a:t>
            </a:r>
            <a:r>
              <a:rPr lang="en-US" altLang="zh-CN" sz="2800" b="1" kern="0" spc="8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</a:t>
            </a:r>
            <a:r>
              <a:rPr lang="en-US" altLang="zh-CN" sz="2800" b="1" kern="0" spc="-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800" b="1" kern="0" spc="3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800" b="1" kern="0" spc="7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yaitu</a:t>
            </a:r>
            <a:r>
              <a:rPr lang="en-US" altLang="zh-CN" sz="2800" b="1" kern="0" spc="102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maksimal</a:t>
            </a:r>
            <a:r>
              <a:rPr lang="en-US" altLang="zh-CN" sz="2800" b="1" kern="0" spc="7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</a:t>
            </a:r>
            <a:r>
              <a:rPr lang="en-US" altLang="zh-CN" sz="2800" b="1" kern="0" spc="1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(lima</a:t>
            </a:r>
            <a:r>
              <a:rPr lang="en-US" altLang="zh-CN" sz="2800" b="1" kern="0" spc="3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belas)</a:t>
            </a:r>
          </a:p>
          <a:p>
            <a:pPr marL="1372" marR="15305" indent="-1372" eaLnBrk="0">
              <a:lnSpc>
                <a:spcPct val="100000"/>
              </a:lnSpc>
              <a:spcBef>
                <a:spcPts val="4111"/>
              </a:spcBef>
            </a:pPr>
            <a:r>
              <a:rPr lang="en-US" altLang="zh-CN" sz="3600" b="1" u="sng" kern="0" spc="-1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3600" b="1" kern="0" spc="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b="1" kern="0" spc="25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diterbitkan</a:t>
            </a:r>
            <a:r>
              <a:rPr lang="en-US" altLang="zh-CN" sz="2800" b="1" kern="0" spc="9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dalam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salah</a:t>
            </a:r>
            <a:r>
              <a:rPr lang="en-US" altLang="zh-CN" sz="2800" b="1" kern="0" spc="15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satu</a:t>
            </a:r>
            <a:r>
              <a:rPr lang="en-US" altLang="zh-CN" sz="2800" b="1" kern="0" spc="2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bahasa</a:t>
            </a:r>
            <a:r>
              <a:rPr lang="en-US" altLang="zh-CN" sz="2800" b="1" kern="0" spc="4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PBB</a:t>
            </a:r>
            <a:r>
              <a:rPr lang="en-US" altLang="zh-CN" sz="2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b="1" kern="0" spc="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terindeks</a:t>
            </a:r>
            <a:r>
              <a:rPr lang="en-US" altLang="zh-CN" sz="2800" b="1" kern="0" spc="9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pada</a:t>
            </a:r>
            <a:r>
              <a:rPr lang="en-US" altLang="zh-CN" sz="2800" b="1" kern="0" spc="2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basis</a:t>
            </a:r>
            <a:r>
              <a:rPr lang="en-US" altLang="zh-CN" sz="2800" b="1" kern="0" spc="6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2800" b="1" kern="0" spc="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b="1" kern="0" spc="6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diakui</a:t>
            </a:r>
            <a:r>
              <a:rPr lang="en-US" altLang="zh-CN" sz="2800" b="1" kern="0" spc="6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Kemristekdikti,</a:t>
            </a:r>
            <a:r>
              <a:rPr lang="en-US" altLang="zh-CN" sz="2800" b="1" kern="0" spc="110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contohnya:</a:t>
            </a:r>
            <a:r>
              <a:rPr lang="en-US" altLang="zh-CN" sz="2800" b="1" kern="0" spc="6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CABI</a:t>
            </a:r>
            <a:r>
              <a:rPr lang="en-US" altLang="zh-CN" sz="2800" b="1" kern="0" spc="1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atau</a:t>
            </a:r>
            <a:r>
              <a:rPr lang="en-US" altLang="zh-CN" sz="2800" b="1" kern="0" spc="1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Index</a:t>
            </a:r>
            <a:r>
              <a:rPr lang="en-US" altLang="zh-CN" sz="2800" b="1" kern="0" spc="4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Copernicus</a:t>
            </a:r>
            <a:r>
              <a:rPr lang="en-US" altLang="zh-CN" sz="2800" b="1" kern="0" spc="8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International</a:t>
            </a:r>
            <a:r>
              <a:rPr lang="en-US" altLang="zh-CN" sz="2800" b="1" kern="0" spc="10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-2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(ICI)</a:t>
            </a:r>
            <a:r>
              <a:rPr lang="en-US" altLang="zh-CN" sz="2800" b="1" kern="0" spc="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atau</a:t>
            </a:r>
            <a:r>
              <a:rPr lang="en-US" altLang="zh-CN" sz="2800" b="1" kern="0" spc="28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800" b="1" kern="0" spc="2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800" b="1" kern="0" spc="8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akreditasi</a:t>
            </a:r>
            <a:r>
              <a:rPr lang="en-US" altLang="zh-CN" sz="2800" b="1" kern="0" spc="8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Kemenristekdikti</a:t>
            </a:r>
            <a:r>
              <a:rPr lang="en-US" altLang="zh-CN" sz="2800" b="1" kern="0" spc="17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peringkat</a:t>
            </a:r>
            <a:r>
              <a:rPr lang="en-US" altLang="zh-CN" sz="2800" b="1" kern="0" spc="7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800" b="1" kern="0" spc="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b="1" kern="0" spc="1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800" b="1" kern="0" spc="54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diberikan</a:t>
            </a:r>
            <a:r>
              <a:rPr lang="en-US" altLang="zh-CN" sz="2800" b="1" kern="0" spc="6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nilai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maksimal</a:t>
            </a:r>
            <a:r>
              <a:rPr lang="en-US" altLang="zh-CN" sz="2800" b="1" kern="0" spc="21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</a:t>
            </a:r>
            <a:r>
              <a:rPr lang="en-US" altLang="zh-CN" sz="2800" b="1" kern="0" spc="1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(dua</a:t>
            </a:r>
            <a:r>
              <a:rPr lang="en-US" altLang="zh-CN" sz="2800" b="1" kern="0" spc="1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puluh)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97" name="9A448C57-445C-4DC8-E17D-2C661D21CEB3"/>
          <p:cNvPicPr>
            <a:picLocks noChangeAspect="1"/>
          </p:cNvPicPr>
          <p:nvPr/>
        </p:nvPicPr>
        <p:blipFill>
          <a:blip r:embed="rId4" cstate="print">
            <a:extLst>
              <a:ext uri="{947D9759-B2D0-4607-9A7D-9839615E8CA7}"/>
            </a:extLst>
          </a:blip>
          <a:stretch>
            <a:fillRect/>
          </a:stretch>
        </p:blipFill>
        <p:spPr>
          <a:xfrm>
            <a:off x="5617591" y="2771775"/>
            <a:ext cx="5810250" cy="28575"/>
          </a:xfrm>
          <a:prstGeom prst="rect">
            <a:avLst/>
          </a:prstGeom>
        </p:spPr>
      </p:pic>
      <p:pic>
        <p:nvPicPr>
          <p:cNvPr id="2198" name="56E9C095-8D7F-4FC8-33A8-464BDB39EEC4"/>
          <p:cNvPicPr>
            <a:picLocks noChangeAspect="1"/>
          </p:cNvPicPr>
          <p:nvPr/>
        </p:nvPicPr>
        <p:blipFill>
          <a:blip r:embed="rId5" cstate="print">
            <a:extLst>
              <a:ext uri="{0A1D3BEC-AD74-4E2F-621F-0D4E93EA4E59}"/>
            </a:extLst>
          </a:blip>
          <a:stretch>
            <a:fillRect/>
          </a:stretch>
        </p:blipFill>
        <p:spPr>
          <a:xfrm>
            <a:off x="576186" y="5019675"/>
            <a:ext cx="9458326" cy="38100"/>
          </a:xfrm>
          <a:prstGeom prst="rect">
            <a:avLst/>
          </a:prstGeom>
        </p:spPr>
      </p:pic>
      <p:pic>
        <p:nvPicPr>
          <p:cNvPr id="2199" name="F9425090-E3F7-4094-B843-BC38B9BE7980"/>
          <p:cNvPicPr>
            <a:picLocks noChangeAspect="1"/>
          </p:cNvPicPr>
          <p:nvPr/>
        </p:nvPicPr>
        <p:blipFill>
          <a:blip r:embed="rId6" cstate="print">
            <a:extLst>
              <a:ext uri="{197752A9-5226-49ED-F154-316587EC435B}"/>
            </a:extLst>
          </a:blip>
          <a:stretch>
            <a:fillRect/>
          </a:stretch>
        </p:blipFill>
        <p:spPr>
          <a:xfrm>
            <a:off x="4837303" y="5876925"/>
            <a:ext cx="5810250" cy="28575"/>
          </a:xfrm>
          <a:prstGeom prst="rect">
            <a:avLst/>
          </a:prstGeom>
        </p:spPr>
      </p:pic>
    </p:spTree>
    <p:extLst>
      <p:ext uri="{AEAE443C-9E54-4189-1CC1-ABA75910AD58}"/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0" name="E7F82C5F-5FFC-417C-6B9D-E65E2E4A06A5"/>
          <p:cNvPicPr>
            <a:picLocks noChangeAspect="1"/>
          </p:cNvPicPr>
          <p:nvPr/>
        </p:nvPicPr>
        <p:blipFill>
          <a:blip r:embed="rId2" cstate="print">
            <a:extLst>
              <a:ext uri="{BF26FF33-BE01-4072-A721-B128333FCD2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01" name="26E680DC-B3AE-4B42-3D61-66A98DA86907"/>
          <p:cNvPicPr>
            <a:picLocks noChangeAspect="1"/>
          </p:cNvPicPr>
          <p:nvPr/>
        </p:nvPicPr>
        <p:blipFill>
          <a:blip r:embed="rId3" cstate="print">
            <a:extLst>
              <a:ext uri="{6444B85C-58D6-44FC-F70E-D9F0259290AA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02" name="TextBox2202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pic>
        <p:nvPicPr>
          <p:cNvPr id="2203" name="4074AAB4-889B-48CB-C77D-A231E90EC4A7"/>
          <p:cNvPicPr>
            <a:picLocks noChangeAspect="1"/>
          </p:cNvPicPr>
          <p:nvPr/>
        </p:nvPicPr>
        <p:blipFill>
          <a:blip r:embed="rId4" cstate="print">
            <a:extLst>
              <a:ext uri="{301E97F3-3F3C-4330-1BC1-A2AC586657CC}"/>
            </a:extLst>
          </a:blip>
          <a:stretch>
            <a:fillRect/>
          </a:stretch>
        </p:blipFill>
        <p:spPr>
          <a:xfrm>
            <a:off x="719404" y="1781175"/>
            <a:ext cx="5953125" cy="38100"/>
          </a:xfrm>
          <a:prstGeom prst="rect">
            <a:avLst/>
          </a:prstGeom>
        </p:spPr>
      </p:pic>
      <p:sp>
        <p:nvSpPr>
          <p:cNvPr id="2204" name="TextBox2204"/>
          <p:cNvSpPr txBox="1"/>
          <p:nvPr/>
        </p:nvSpPr>
        <p:spPr>
          <a:xfrm>
            <a:off x="718260" y="1399116"/>
            <a:ext cx="10617200" cy="4787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3600" b="1" kern="0" spc="-1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3600" b="1" kern="0" spc="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3600" b="1" kern="0" spc="10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terakreditasi</a:t>
            </a:r>
          </a:p>
          <a:p>
            <a:pPr marL="10598" marR="0" indent="0" algn="just" eaLnBrk="0">
              <a:lnSpc>
                <a:spcPct val="100000"/>
              </a:lnSpc>
              <a:spcBef>
                <a:spcPts val="560"/>
              </a:spcBef>
            </a:pP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adalah</a:t>
            </a:r>
            <a:r>
              <a:rPr lang="en-US" altLang="zh-CN" sz="2550" b="1" kern="0" spc="18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majalah</a:t>
            </a:r>
            <a:r>
              <a:rPr lang="en-US" altLang="zh-CN" sz="2550" b="1" kern="0" spc="20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ilmiah</a:t>
            </a:r>
            <a:r>
              <a:rPr lang="en-US" altLang="zh-CN" sz="2550" b="1" kern="0" spc="22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550" b="1" kern="0" spc="20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memenuhi</a:t>
            </a:r>
            <a:r>
              <a:rPr lang="en-US" altLang="zh-CN" sz="2550" b="1" kern="0" spc="28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kriteria</a:t>
            </a:r>
            <a:r>
              <a:rPr lang="en-US" altLang="zh-CN" sz="2550" b="1" kern="0" spc="19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sebagai</a:t>
            </a:r>
            <a:r>
              <a:rPr lang="en-US" altLang="zh-CN" sz="2550" b="1" kern="0" spc="22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5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550" b="1" kern="0" spc="22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550" b="1" kern="0" spc="16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mendapat</a:t>
            </a:r>
            <a:r>
              <a:rPr lang="en-US" altLang="zh-CN" sz="2550" b="1" kern="0" spc="23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status</a:t>
            </a:r>
            <a:r>
              <a:rPr lang="en-US" altLang="zh-CN" sz="2550" b="1" kern="0" spc="18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terakreditasi</a:t>
            </a:r>
            <a:r>
              <a:rPr lang="en-US" altLang="zh-CN" sz="2550" b="1" kern="0" spc="25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</a:t>
            </a:r>
            <a:r>
              <a:rPr lang="en-US" altLang="zh-CN" sz="2550" b="1" kern="0" spc="15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Kemristekdikti</a:t>
            </a:r>
            <a:r>
              <a:rPr lang="en-US" altLang="zh-CN" sz="2550" b="1" kern="0" spc="11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dengan</a:t>
            </a:r>
            <a:r>
              <a:rPr lang="en-US" altLang="zh-CN" sz="2550" b="1" kern="0" spc="6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masa</a:t>
            </a:r>
            <a:r>
              <a:rPr lang="en-US" altLang="zh-CN" sz="2550" b="1" kern="0" spc="4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berlaku</a:t>
            </a:r>
            <a:r>
              <a:rPr lang="en-US" altLang="zh-CN" sz="2550" b="1" kern="0" spc="7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hasil</a:t>
            </a:r>
            <a:r>
              <a:rPr lang="en-US" altLang="zh-CN" sz="2550" b="1" kern="0" spc="6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akreditasi</a:t>
            </a:r>
            <a:r>
              <a:rPr lang="en-US" altLang="zh-CN" sz="2550" b="1" kern="0" spc="8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550" b="1" kern="0" spc="6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sesuai.</a:t>
            </a:r>
          </a:p>
          <a:p>
            <a:pPr marL="6644" marR="1918" indent="-6259" algn="just" eaLnBrk="0">
              <a:lnSpc>
                <a:spcPct val="103000"/>
              </a:lnSpc>
              <a:spcBef>
                <a:spcPts val="3448"/>
              </a:spcBef>
            </a:pP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550" b="1" kern="0" spc="4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550" b="1" kern="0" spc="13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terakreditasi</a:t>
            </a:r>
            <a:r>
              <a:rPr lang="en-US" altLang="zh-CN" sz="2550" b="1" kern="0" spc="15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sesuai</a:t>
            </a:r>
            <a:r>
              <a:rPr lang="en-US" altLang="zh-CN" sz="2550" b="1" kern="0" spc="12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Permen</a:t>
            </a:r>
            <a:r>
              <a:rPr lang="en-US" altLang="zh-CN" sz="2550" b="1" kern="0" spc="11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PAN</a:t>
            </a:r>
            <a:r>
              <a:rPr lang="en-US" altLang="zh-CN" sz="2550" b="1" kern="0" spc="10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550" b="1" kern="0" spc="7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RB</a:t>
            </a:r>
            <a:r>
              <a:rPr lang="en-US" altLang="zh-CN" sz="2550" b="1" kern="0" spc="5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Nomor</a:t>
            </a:r>
            <a:r>
              <a:rPr lang="en-US" altLang="zh-CN" sz="2550" b="1" kern="0" spc="11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</a:t>
            </a:r>
            <a:r>
              <a:rPr lang="en-US" altLang="zh-CN" sz="25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Tahun</a:t>
            </a:r>
            <a:r>
              <a:rPr lang="en-US" altLang="zh-CN" sz="2550" b="1" kern="0" spc="22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2013</a:t>
            </a:r>
            <a:r>
              <a:rPr lang="en-US" altLang="zh-CN" sz="2550" b="1" kern="0" spc="20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550" b="1" kern="0" spc="26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dapat</a:t>
            </a:r>
            <a:r>
              <a:rPr lang="en-US" altLang="zh-CN" sz="2550" b="1" kern="0" spc="23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digunakan</a:t>
            </a:r>
            <a:r>
              <a:rPr lang="en-US" altLang="zh-CN" sz="2550" b="1" kern="0" spc="30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untuk</a:t>
            </a:r>
            <a:r>
              <a:rPr lang="en-US" altLang="zh-CN" sz="2550" b="1" kern="0" spc="25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kenaikan</a:t>
            </a:r>
            <a:r>
              <a:rPr lang="en-US" altLang="zh-CN" sz="2550" b="1" kern="0" spc="28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jabatan</a:t>
            </a:r>
            <a:r>
              <a:rPr lang="en-US" altLang="zh-CN" sz="25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akademik/pangkat</a:t>
            </a:r>
            <a:r>
              <a:rPr lang="en-US" altLang="zh-CN" sz="2550" b="1" kern="0" spc="34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dapat</a:t>
            </a:r>
            <a:r>
              <a:rPr lang="en-US" altLang="zh-CN" sz="2550" b="1" kern="0" spc="21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diberi</a:t>
            </a:r>
            <a:r>
              <a:rPr lang="en-US" altLang="zh-CN" sz="2550" b="1" kern="0" spc="23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nilai</a:t>
            </a:r>
            <a:r>
              <a:rPr lang="en-US" altLang="zh-CN" sz="2550" b="1" kern="0" spc="23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paling</a:t>
            </a:r>
            <a:r>
              <a:rPr lang="en-US" altLang="zh-CN" sz="2550" b="1" kern="0" spc="24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tinggi</a:t>
            </a:r>
            <a:r>
              <a:rPr lang="en-US" altLang="zh-CN" sz="2550" b="1" kern="0" spc="25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</a:t>
            </a:r>
            <a:r>
              <a:rPr lang="en-US" altLang="zh-CN" sz="2550" b="1" kern="0" spc="18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adalah</a:t>
            </a:r>
            <a:r>
              <a:rPr lang="en-US" altLang="zh-CN" sz="25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peringkat</a:t>
            </a:r>
            <a:r>
              <a:rPr lang="en-US" altLang="zh-CN" sz="2550" b="1" kern="0" spc="9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550" b="1" kern="0" spc="3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550" b="1" kern="0" spc="5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peringkat</a:t>
            </a:r>
            <a:r>
              <a:rPr lang="en-US" altLang="zh-CN" sz="2550" b="1" kern="0" spc="11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550" b="1" kern="0" spc="3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berdasarkan</a:t>
            </a:r>
            <a:r>
              <a:rPr lang="en-US" altLang="zh-CN" sz="2550" b="1" kern="0" spc="11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Permenristekdikti</a:t>
            </a:r>
            <a:r>
              <a:rPr lang="en-US" altLang="zh-CN" sz="2550" b="1" kern="0" spc="20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Nomor</a:t>
            </a:r>
            <a:r>
              <a:rPr lang="en-US" altLang="zh-CN" sz="2550" b="1" kern="0" spc="10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lang="en-US" altLang="zh-CN" sz="25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Tahun</a:t>
            </a:r>
            <a:r>
              <a:rPr lang="en-US" altLang="zh-CN" sz="2550" b="1" kern="0" spc="20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2018.</a:t>
            </a:r>
            <a:r>
              <a:rPr lang="en-US" altLang="zh-CN" sz="2550" b="1" kern="0" spc="18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Dalam</a:t>
            </a:r>
            <a:r>
              <a:rPr lang="en-US" altLang="zh-CN" sz="2550" b="1" kern="0" spc="24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hal</a:t>
            </a:r>
            <a:r>
              <a:rPr lang="en-US" altLang="zh-CN" sz="2550" b="1" kern="0" spc="20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Kemenristekdikti</a:t>
            </a:r>
            <a:r>
              <a:rPr lang="en-US" altLang="zh-CN" sz="2550" b="1" kern="0" spc="36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belum</a:t>
            </a:r>
            <a:r>
              <a:rPr lang="en-US" altLang="zh-CN" sz="2550" b="1" kern="0" spc="25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menerbitkan</a:t>
            </a:r>
            <a:r>
              <a:rPr lang="en-US" altLang="zh-CN" sz="2550" b="1" kern="0" spc="8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akreditasi</a:t>
            </a:r>
            <a:r>
              <a:rPr lang="en-US" altLang="zh-CN" sz="2550" b="1" kern="0" spc="17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berdasarkan</a:t>
            </a:r>
            <a:r>
              <a:rPr lang="en-US" altLang="zh-CN" sz="2550" b="1" kern="0" spc="19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permohonan</a:t>
            </a:r>
            <a:r>
              <a:rPr lang="en-US" altLang="zh-CN" sz="2550" b="1" kern="0" spc="23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akreditasi</a:t>
            </a:r>
            <a:r>
              <a:rPr lang="en-US" altLang="zh-CN" sz="2550" b="1" kern="0" spc="19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ulang,</a:t>
            </a:r>
            <a:r>
              <a:rPr lang="en-US" altLang="zh-CN" sz="2550" b="1" kern="0" spc="17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maka</a:t>
            </a:r>
            <a:r>
              <a:rPr lang="en-US" altLang="zh-CN" sz="2550" b="1" kern="0" spc="14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hasil</a:t>
            </a:r>
            <a:r>
              <a:rPr lang="en-US" altLang="zh-CN" sz="25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akreditasi</a:t>
            </a:r>
            <a:r>
              <a:rPr lang="en-US" altLang="zh-CN" sz="2550" b="1" kern="0" spc="6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550" b="1" kern="0" spc="4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ilmiah</a:t>
            </a:r>
            <a:r>
              <a:rPr lang="en-US" altLang="zh-CN" sz="2550" b="1" kern="0" spc="8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sebelumnya</a:t>
            </a:r>
            <a:r>
              <a:rPr lang="en-US" altLang="zh-CN" sz="2550" b="1" kern="0" spc="14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tetap</a:t>
            </a:r>
            <a:r>
              <a:rPr lang="en-US" altLang="zh-CN" sz="2550" b="1" kern="0" spc="4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berlaku</a:t>
            </a:r>
          </a:p>
        </p:txBody>
      </p:sp>
    </p:spTree>
    <p:extLst>
      <p:ext uri="{D4E510F6-0A5F-4858-ED6D-0BB87F4D3067}"/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" name="3EBCBE6E-8645-4C4C-A9F5-3CC6A247D5A7"/>
          <p:cNvPicPr>
            <a:picLocks noChangeAspect="1"/>
          </p:cNvPicPr>
          <p:nvPr/>
        </p:nvPicPr>
        <p:blipFill>
          <a:blip r:embed="rId2" cstate="print">
            <a:extLst>
              <a:ext uri="{8D04C156-BF8E-46D7-5CED-8B295E95AAA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06" name="12F6B691-0819-4458-D746-EE6F4282A300"/>
          <p:cNvPicPr>
            <a:picLocks noChangeAspect="1"/>
          </p:cNvPicPr>
          <p:nvPr/>
        </p:nvPicPr>
        <p:blipFill>
          <a:blip r:embed="rId3" cstate="print">
            <a:extLst>
              <a:ext uri="{4B434460-C0D3-41D2-CD70-E7F53E5A721D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07" name="TextBox2207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pic>
        <p:nvPicPr>
          <p:cNvPr id="2208" name="E22E7703-B874-45A6-4BDC-355122A1B7F6"/>
          <p:cNvPicPr>
            <a:picLocks noChangeAspect="1"/>
          </p:cNvPicPr>
          <p:nvPr/>
        </p:nvPicPr>
        <p:blipFill>
          <a:blip r:embed="rId4" cstate="print">
            <a:extLst>
              <a:ext uri="{A03E6846-904A-46AE-7AB2-B3FDA869B757}"/>
            </a:extLst>
          </a:blip>
          <a:stretch>
            <a:fillRect/>
          </a:stretch>
        </p:blipFill>
        <p:spPr>
          <a:xfrm>
            <a:off x="9144" y="971550"/>
            <a:ext cx="12172950" cy="5848350"/>
          </a:xfrm>
          <a:prstGeom prst="rect">
            <a:avLst/>
          </a:prstGeom>
        </p:spPr>
      </p:pic>
      <p:pic>
        <p:nvPicPr>
          <p:cNvPr id="2209" name="AD4614D8-FC6B-4EE2-DD00-2668ACBDE16C"/>
          <p:cNvPicPr>
            <a:picLocks noChangeAspect="1"/>
          </p:cNvPicPr>
          <p:nvPr/>
        </p:nvPicPr>
        <p:blipFill>
          <a:blip r:embed="rId5" cstate="print">
            <a:extLst>
              <a:ext uri="{6F73BA60-C5D6-4FB2-CD68-8EE4CBBF09C3}"/>
            </a:extLst>
          </a:blip>
          <a:stretch>
            <a:fillRect/>
          </a:stretch>
        </p:blipFill>
        <p:spPr>
          <a:xfrm>
            <a:off x="7214617" y="5943600"/>
            <a:ext cx="4333875" cy="714375"/>
          </a:xfrm>
          <a:prstGeom prst="rect">
            <a:avLst/>
          </a:prstGeom>
        </p:spPr>
      </p:pic>
      <p:pic>
        <p:nvPicPr>
          <p:cNvPr id="2210" name="AA288437-C47F-42F7-6884-7B7F239B1B63"/>
          <p:cNvPicPr>
            <a:picLocks noChangeAspect="1"/>
          </p:cNvPicPr>
          <p:nvPr/>
        </p:nvPicPr>
        <p:blipFill>
          <a:blip r:embed="rId6" cstate="print">
            <a:extLst>
              <a:ext uri="{C00B0EF8-6C31-4067-43D5-7A50D1CAAD5B}"/>
            </a:extLst>
          </a:blip>
          <a:stretch>
            <a:fillRect/>
          </a:stretch>
        </p:blipFill>
        <p:spPr>
          <a:xfrm>
            <a:off x="7430008" y="6248400"/>
            <a:ext cx="4000500" cy="28575"/>
          </a:xfrm>
          <a:prstGeom prst="rect">
            <a:avLst/>
          </a:prstGeom>
        </p:spPr>
      </p:pic>
      <p:sp>
        <p:nvSpPr>
          <p:cNvPr id="2211" name="TextBox2211"/>
          <p:cNvSpPr txBox="1"/>
          <p:nvPr/>
        </p:nvSpPr>
        <p:spPr>
          <a:xfrm>
            <a:off x="7431155" y="6051932"/>
            <a:ext cx="40005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3848" marR="0" indent="-1443848" eaLnBrk="0">
              <a:lnSpc>
                <a:spcPct val="97000"/>
              </a:lnSpc>
            </a:pP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1950" b="1" kern="0" spc="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1950" b="1" kern="0" spc="9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950" b="1" kern="0" spc="-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1950" b="1" kern="0" spc="2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1950" b="1" kern="0" spc="6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Terakreditasi</a:t>
            </a:r>
          </a:p>
        </p:txBody>
      </p:sp>
    </p:spTree>
    <p:extLst>
      <p:ext uri="{12590FB7-F6F6-4EF1-B591-5CC63DE63CEA}"/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2" name="063C6859-57CA-4918-96D4-5A398E7374D0"/>
          <p:cNvPicPr>
            <a:picLocks noChangeAspect="1"/>
          </p:cNvPicPr>
          <p:nvPr/>
        </p:nvPicPr>
        <p:blipFill>
          <a:blip r:embed="rId2" cstate="print">
            <a:extLst>
              <a:ext uri="{548872AF-0469-4349-6C0B-25BA2D66047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13" name="CEBCA6F8-E816-447D-8836-A9FF38631990"/>
          <p:cNvPicPr>
            <a:picLocks noChangeAspect="1"/>
          </p:cNvPicPr>
          <p:nvPr/>
        </p:nvPicPr>
        <p:blipFill>
          <a:blip r:embed="rId3" cstate="print">
            <a:extLst>
              <a:ext uri="{FBE6CA8D-C6EA-423B-B76A-E07B48FDE06F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14" name="TextBox2214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pic>
        <p:nvPicPr>
          <p:cNvPr id="2215" name="DA99F04E-CE90-484F-1121-8AD5B04243E5"/>
          <p:cNvPicPr>
            <a:picLocks noChangeAspect="1"/>
          </p:cNvPicPr>
          <p:nvPr/>
        </p:nvPicPr>
        <p:blipFill>
          <a:blip r:embed="rId4" cstate="print">
            <a:extLst>
              <a:ext uri="{C6EDFC6F-BDED-4C21-835B-3A960D56B179}"/>
            </a:extLst>
          </a:blip>
          <a:stretch>
            <a:fillRect/>
          </a:stretch>
        </p:blipFill>
        <p:spPr>
          <a:xfrm>
            <a:off x="207264" y="1009650"/>
            <a:ext cx="11991976" cy="466725"/>
          </a:xfrm>
          <a:prstGeom prst="rect">
            <a:avLst/>
          </a:prstGeom>
        </p:spPr>
      </p:pic>
      <p:pic>
        <p:nvPicPr>
          <p:cNvPr id="2216" name="464139A1-0E2D-4ACD-B893-6B10DCF1ED70"/>
          <p:cNvPicPr>
            <a:picLocks noChangeAspect="1"/>
          </p:cNvPicPr>
          <p:nvPr/>
        </p:nvPicPr>
        <p:blipFill>
          <a:blip r:embed="rId5" cstate="print">
            <a:extLst>
              <a:ext uri="{3241E665-3D97-4DDA-71DF-20F42C8F0DA9}"/>
            </a:extLst>
          </a:blip>
          <a:stretch>
            <a:fillRect/>
          </a:stretch>
        </p:blipFill>
        <p:spPr>
          <a:xfrm>
            <a:off x="207264" y="1419225"/>
            <a:ext cx="11934826" cy="3619500"/>
          </a:xfrm>
          <a:prstGeom prst="rect">
            <a:avLst/>
          </a:prstGeom>
        </p:spPr>
      </p:pic>
      <p:pic>
        <p:nvPicPr>
          <p:cNvPr id="2217" name="8310A442-E2B5-4EE9-7BA6-A80F78449252"/>
          <p:cNvPicPr>
            <a:picLocks noChangeAspect="1"/>
          </p:cNvPicPr>
          <p:nvPr/>
        </p:nvPicPr>
        <p:blipFill>
          <a:blip r:embed="rId6" cstate="print">
            <a:extLst>
              <a:ext uri="{85F084AF-3C8E-4E51-A19D-0BB43F084FD0}"/>
            </a:extLst>
          </a:blip>
          <a:stretch>
            <a:fillRect/>
          </a:stretch>
        </p:blipFill>
        <p:spPr>
          <a:xfrm>
            <a:off x="502920" y="5172075"/>
            <a:ext cx="11325226" cy="1304925"/>
          </a:xfrm>
          <a:prstGeom prst="rect">
            <a:avLst/>
          </a:prstGeom>
        </p:spPr>
      </p:pic>
      <p:sp>
        <p:nvSpPr>
          <p:cNvPr id="2218" name="TextBox2218"/>
          <p:cNvSpPr txBox="1"/>
          <p:nvPr/>
        </p:nvSpPr>
        <p:spPr>
          <a:xfrm>
            <a:off x="874142" y="5292022"/>
            <a:ext cx="10591800" cy="113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824" marR="10061" indent="0" algn="ctr" eaLnBrk="0">
              <a:lnSpc>
                <a:spcPct val="87000"/>
              </a:lnSpc>
            </a:pP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Kenaikan</a:t>
            </a:r>
            <a:r>
              <a:rPr lang="en-US" altLang="zh-CN" sz="2550" b="1" kern="0" spc="7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pangkat</a:t>
            </a:r>
            <a:r>
              <a:rPr lang="en-US" altLang="zh-CN" sz="2550" b="1" kern="0" spc="8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dalam</a:t>
            </a:r>
            <a:r>
              <a:rPr lang="en-US" altLang="zh-CN" sz="2550" b="1" kern="0" spc="4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jabatan</a:t>
            </a:r>
            <a:r>
              <a:rPr lang="en-US" altLang="zh-CN" sz="2550" b="1" kern="0" spc="5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akademik</a:t>
            </a:r>
            <a:r>
              <a:rPr lang="en-US" altLang="zh-CN" sz="2550" b="1" kern="0" spc="9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550" b="1" kern="0" spc="6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sama,</a:t>
            </a:r>
            <a:r>
              <a:rPr lang="en-US" altLang="zh-CN" sz="2550" b="1" kern="0" spc="3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batasan</a:t>
            </a:r>
            <a:r>
              <a:rPr lang="en-US" altLang="zh-CN" sz="2550" b="1" kern="0" spc="6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angka</a:t>
            </a:r>
          </a:p>
          <a:p>
            <a:pPr marL="167640" marR="0" indent="0" eaLnBrk="0">
              <a:lnSpc>
                <a:spcPct val="87000"/>
              </a:lnSpc>
              <a:spcBef>
                <a:spcPts val="573"/>
              </a:spcBef>
            </a:pP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kredit</a:t>
            </a:r>
            <a:r>
              <a:rPr lang="en-US" altLang="zh-CN" sz="2550" b="1" kern="0" spc="4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pada</a:t>
            </a:r>
            <a:r>
              <a:rPr lang="en-US" altLang="zh-CN" sz="2550" b="1" kern="0" spc="2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550" b="1" kern="0" spc="4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550" b="1" kern="0" spc="10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550" b="1" kern="0" spc="2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prosiding</a:t>
            </a:r>
            <a:r>
              <a:rPr lang="en-US" altLang="zh-CN" sz="2550" b="1" kern="0" spc="11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lang="en-US" altLang="zh-CN" sz="2550" b="1" kern="0" spc="10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sebesar</a:t>
            </a:r>
            <a:r>
              <a:rPr lang="en-US" altLang="zh-CN" sz="2550" b="1" kern="0" spc="6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-3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25%</a:t>
            </a:r>
            <a:r>
              <a:rPr lang="en-US" altLang="zh-CN" sz="2550" b="1" kern="0" spc="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</a:t>
            </a:r>
          </a:p>
          <a:p>
            <a:pPr marL="0" marR="0" indent="0" eaLnBrk="0">
              <a:lnSpc>
                <a:spcPct val="87000"/>
              </a:lnSpc>
              <a:spcBef>
                <a:spcPts val="569"/>
              </a:spcBef>
            </a:pP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kebutuhan</a:t>
            </a:r>
            <a:r>
              <a:rPr lang="en-US" altLang="zh-CN" sz="2550" b="1" kern="0" spc="10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angka</a:t>
            </a:r>
            <a:r>
              <a:rPr lang="en-US" altLang="zh-CN" sz="2550" b="1" kern="0" spc="5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kredit</a:t>
            </a:r>
            <a:r>
              <a:rPr lang="en-US" altLang="zh-CN" sz="2550" b="1" kern="0" spc="5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bidang</a:t>
            </a:r>
            <a:r>
              <a:rPr lang="en-US" altLang="zh-CN" sz="2550" b="1" kern="0" spc="8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pelaksanaan</a:t>
            </a:r>
            <a:r>
              <a:rPr lang="en-US" altLang="zh-CN" sz="2550" b="1" kern="0" spc="12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penelitian</a:t>
            </a:r>
            <a:r>
              <a:rPr lang="en-US" altLang="zh-CN" sz="2550" b="1" kern="0" spc="12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tidak</a:t>
            </a:r>
            <a:r>
              <a:rPr lang="en-US" altLang="zh-CN" sz="2550" b="1" kern="0" spc="5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berlaku.</a:t>
            </a:r>
          </a:p>
        </p:txBody>
      </p:sp>
      <p:graphicFrame>
        <p:nvGraphicFramePr>
          <p:cNvPr id="2219" name="Table2219"/>
          <p:cNvGraphicFramePr>
            <a:graphicFrameLocks noGrp="1"/>
          </p:cNvGraphicFramePr>
          <p:nvPr/>
        </p:nvGraphicFramePr>
        <p:xfrm>
          <a:off x="10786872" y="4066032"/>
          <a:ext cx="787400" cy="11176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45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5334D833-4CB8-4297-8287-CDD493C37093}"/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0" name="F009AB07-3E02-43CD-220E-028842880D43"/>
          <p:cNvPicPr>
            <a:picLocks noChangeAspect="1"/>
          </p:cNvPicPr>
          <p:nvPr/>
        </p:nvPicPr>
        <p:blipFill>
          <a:blip r:embed="rId2" cstate="print">
            <a:extLst>
              <a:ext uri="{1673C6A9-4A8F-4E65-BD6E-337F90E9501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21" name="AA930DC5-B067-483B-5684-3D66D8716D2E"/>
          <p:cNvPicPr>
            <a:picLocks noChangeAspect="1"/>
          </p:cNvPicPr>
          <p:nvPr/>
        </p:nvPicPr>
        <p:blipFill>
          <a:blip r:embed="rId3" cstate="print">
            <a:extLst>
              <a:ext uri="{8739488D-B548-4D17-AE11-D3A4EC18D187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22" name="TextBox2222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pic>
        <p:nvPicPr>
          <p:cNvPr id="2223" name="EA2B5F6F-5DE4-4BF4-1759-EE532A9EF7CC"/>
          <p:cNvPicPr>
            <a:picLocks noChangeAspect="1"/>
          </p:cNvPicPr>
          <p:nvPr/>
        </p:nvPicPr>
        <p:blipFill>
          <a:blip r:embed="rId4" cstate="print">
            <a:extLst>
              <a:ext uri="{D3B34B6F-792F-4C6E-D38B-4693C61560D1}"/>
            </a:extLst>
          </a:blip>
          <a:stretch>
            <a:fillRect/>
          </a:stretch>
        </p:blipFill>
        <p:spPr>
          <a:xfrm>
            <a:off x="0" y="952500"/>
            <a:ext cx="12192000" cy="533400"/>
          </a:xfrm>
          <a:prstGeom prst="rect">
            <a:avLst/>
          </a:prstGeom>
        </p:spPr>
      </p:pic>
      <p:sp>
        <p:nvSpPr>
          <p:cNvPr id="2224" name="TextBox2224"/>
          <p:cNvSpPr txBox="1"/>
          <p:nvPr/>
        </p:nvSpPr>
        <p:spPr>
          <a:xfrm>
            <a:off x="1016142" y="1071651"/>
            <a:ext cx="103124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2800" b="1" kern="0" spc="-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</a:t>
            </a:r>
            <a:r>
              <a:rPr lang="en-US" altLang="zh-CN" sz="2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PENETAPAN</a:t>
            </a:r>
            <a:r>
              <a:rPr lang="en-US" altLang="zh-CN" sz="2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5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</a:t>
            </a:r>
            <a:r>
              <a:rPr lang="en-US" altLang="zh-CN" sz="2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2009-2020</a:t>
            </a:r>
          </a:p>
        </p:txBody>
      </p:sp>
      <p:pic>
        <p:nvPicPr>
          <p:cNvPr id="2225" name="227444E1-EC1D-4168-5D69-6337ED0A9366"/>
          <p:cNvPicPr>
            <a:picLocks noChangeAspect="1"/>
          </p:cNvPicPr>
          <p:nvPr/>
        </p:nvPicPr>
        <p:blipFill>
          <a:blip r:embed="rId5" cstate="print">
            <a:extLst>
              <a:ext uri="{E2639B22-17A5-4216-FAA7-E96E92292467}"/>
            </a:extLst>
          </a:blip>
          <a:stretch>
            <a:fillRect/>
          </a:stretch>
        </p:blipFill>
        <p:spPr>
          <a:xfrm>
            <a:off x="1118616" y="2686050"/>
            <a:ext cx="9191626" cy="1885950"/>
          </a:xfrm>
          <a:prstGeom prst="rect">
            <a:avLst/>
          </a:prstGeom>
        </p:spPr>
      </p:pic>
      <p:sp>
        <p:nvSpPr>
          <p:cNvPr id="2226" name="TextBox2226"/>
          <p:cNvSpPr txBox="1"/>
          <p:nvPr/>
        </p:nvSpPr>
        <p:spPr>
          <a:xfrm>
            <a:off x="1908702" y="2857907"/>
            <a:ext cx="7658100" cy="168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2426083" eaLnBrk="0">
              <a:lnSpc>
                <a:spcPct val="95000"/>
              </a:lnSpc>
            </a:pPr>
            <a:r>
              <a:rPr lang="en-US" altLang="zh-CN" sz="6000" b="1" kern="0" spc="-8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LIHAT</a:t>
            </a:r>
            <a:r>
              <a:rPr lang="en-US" altLang="zh-CN" sz="60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6000" b="1" kern="0" spc="-4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DI:</a:t>
            </a:r>
            <a:r>
              <a:rPr lang="en-US" altLang="zh-CN" sz="6000" b="1" kern="0" spc="17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60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bit.ly/nasionalakreditasi</a:t>
            </a:r>
          </a:p>
        </p:txBody>
      </p:sp>
    </p:spTree>
    <p:extLst>
      <p:ext uri="{DA14C6A0-0CC6-4826-E034-EC1E7E65E44E}"/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06F662E1-2B2E-45E1-C968-03A0A9CB34DE"/>
          <p:cNvPicPr>
            <a:picLocks noChangeAspect="1"/>
          </p:cNvPicPr>
          <p:nvPr/>
        </p:nvPicPr>
        <p:blipFill>
          <a:blip r:embed="rId2" cstate="print">
            <a:extLst>
              <a:ext uri="{F61C6E78-D849-47AD-1C2D-5A8FB6417FF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28" name="B0E2443A-C6CE-42BB-5D97-C6C19DDDD854"/>
          <p:cNvPicPr>
            <a:picLocks noChangeAspect="1"/>
          </p:cNvPicPr>
          <p:nvPr/>
        </p:nvPicPr>
        <p:blipFill>
          <a:blip r:embed="rId3" cstate="print">
            <a:extLst>
              <a:ext uri="{C3BDF00F-462E-44D3-F933-10F18918864A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29" name="TextBox2229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sp>
        <p:nvSpPr>
          <p:cNvPr id="2230" name="TextBox2230"/>
          <p:cNvSpPr txBox="1"/>
          <p:nvPr/>
        </p:nvSpPr>
        <p:spPr>
          <a:xfrm>
            <a:off x="735927" y="1116158"/>
            <a:ext cx="10706100" cy="5575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651" marR="2227" indent="-5651" eaLnBrk="0">
              <a:lnSpc>
                <a:spcPct val="93000"/>
              </a:lnSpc>
            </a:pPr>
            <a:r>
              <a:rPr lang="en-US" altLang="zh-CN" sz="2800" b="1" u="sng" kern="0" spc="-3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</a:t>
            </a:r>
            <a:r>
              <a:rPr lang="en-US" altLang="zh-CN" sz="2800" b="1" kern="0" spc="4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2800" b="1" kern="0" spc="6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Ilmiah</a:t>
            </a:r>
            <a:r>
              <a:rPr lang="en-US" altLang="zh-CN" sz="2800" b="1" kern="0" spc="11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u="sng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Internasional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1800" b="1" kern="0" spc="23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berkualitas</a:t>
            </a:r>
            <a:r>
              <a:rPr lang="en-US" altLang="zh-CN" sz="1800" b="1" kern="0" spc="8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harus</a:t>
            </a:r>
            <a:r>
              <a:rPr lang="en-US" altLang="zh-CN" sz="1800" b="1" kern="0" spc="4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memenuhi</a:t>
            </a:r>
            <a:r>
              <a:rPr lang="en-US" altLang="zh-CN" sz="1800" b="1" kern="0" spc="10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kriteria</a:t>
            </a:r>
            <a:r>
              <a:rPr lang="en-US" altLang="zh-CN" sz="1800" b="1" kern="0" spc="5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sebagai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berikut:</a:t>
            </a:r>
          </a:p>
          <a:p>
            <a:pPr marL="8166" marR="0" indent="0" eaLnBrk="0">
              <a:lnSpc>
                <a:spcPct val="86000"/>
              </a:lnSpc>
              <a:spcBef>
                <a:spcPts val="400"/>
              </a:spcBef>
            </a:pP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</a:t>
            </a:r>
            <a:r>
              <a:rPr lang="en-US" altLang="zh-CN" sz="1800" b="1" kern="0" spc="4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Karya</a:t>
            </a:r>
            <a:r>
              <a:rPr lang="en-US" altLang="zh-CN" sz="1800" b="1" kern="0" spc="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ilmiah</a:t>
            </a:r>
            <a:r>
              <a:rPr lang="en-US" altLang="zh-CN" sz="1800" b="1" kern="0" spc="4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1800" b="1" kern="0" spc="3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diterbitkan</a:t>
            </a:r>
            <a:r>
              <a:rPr lang="en-US" altLang="zh-CN" sz="1800" b="1" kern="0" spc="5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ditulis</a:t>
            </a:r>
            <a:r>
              <a:rPr lang="en-US" altLang="zh-CN" sz="1800" b="1" kern="0" spc="5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dengan</a:t>
            </a:r>
            <a:r>
              <a:rPr lang="en-US" altLang="zh-CN" sz="1800" b="1" kern="0" spc="4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memenuhi</a:t>
            </a:r>
            <a:r>
              <a:rPr lang="en-US" altLang="zh-CN" sz="1800" b="1" kern="0" spc="8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kaidah</a:t>
            </a:r>
            <a:r>
              <a:rPr lang="en-US" altLang="zh-CN" sz="1800" b="1" kern="0" spc="3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ilmiah</a:t>
            </a:r>
            <a:r>
              <a:rPr lang="en-US" altLang="zh-CN" sz="1800" b="1" kern="0" spc="5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800" b="1" kern="0" spc="1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etika</a:t>
            </a:r>
            <a:r>
              <a:rPr lang="en-US" altLang="zh-CN" sz="1800" b="1" kern="0" spc="2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akademik.</a:t>
            </a:r>
          </a:p>
          <a:p>
            <a:pPr marL="5659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</a:t>
            </a:r>
            <a:r>
              <a:rPr lang="en-US" altLang="zh-CN" sz="1800" b="1" kern="0" spc="2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Memiliki</a:t>
            </a:r>
            <a:r>
              <a:rPr lang="en-US" altLang="zh-CN" sz="1800" b="1" kern="0" spc="8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ISSN.</a:t>
            </a:r>
          </a:p>
          <a:p>
            <a:pPr marL="290340" marR="1524" indent="-284231" eaLnBrk="0">
              <a:lnSpc>
                <a:spcPct val="95000"/>
              </a:lnSpc>
              <a:spcBef>
                <a:spcPts val="383"/>
              </a:spcBef>
            </a:pP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</a:t>
            </a:r>
            <a:r>
              <a:rPr lang="en-US" altLang="zh-CN" sz="1800" b="1" kern="0" spc="5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Ditulis</a:t>
            </a:r>
            <a:r>
              <a:rPr lang="en-US" altLang="zh-CN" sz="1800" b="1" kern="0" spc="12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dengan</a:t>
            </a:r>
            <a:r>
              <a:rPr lang="en-US" altLang="zh-CN" sz="1800" b="1" kern="0" spc="9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menggunakan</a:t>
            </a:r>
            <a:r>
              <a:rPr lang="en-US" altLang="zh-CN" sz="1800" b="1" kern="0" spc="13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bahasa</a:t>
            </a:r>
            <a:r>
              <a:rPr lang="en-US" altLang="zh-CN" sz="1800" b="1" kern="0" spc="7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resmi</a:t>
            </a:r>
            <a:r>
              <a:rPr lang="en-US" altLang="zh-CN" sz="1800" b="1" kern="0" spc="8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PBB</a:t>
            </a:r>
            <a:r>
              <a:rPr lang="en-US" altLang="zh-CN" sz="1800" b="1" kern="0" spc="5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(Arab,</a:t>
            </a:r>
            <a:r>
              <a:rPr lang="en-US" altLang="zh-CN" sz="1800" b="1" kern="0" spc="5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Inggris,</a:t>
            </a:r>
            <a:r>
              <a:rPr lang="en-US" altLang="zh-CN" sz="1800" b="1" kern="0" spc="9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Perancis,</a:t>
            </a:r>
            <a:r>
              <a:rPr lang="en-US" altLang="zh-CN" sz="1800" b="1" kern="0" spc="8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Rusia,</a:t>
            </a:r>
            <a:r>
              <a:rPr lang="en-US" altLang="zh-CN" sz="1800" b="1" kern="0" spc="8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Spanyol</a:t>
            </a:r>
            <a:r>
              <a:rPr lang="en-US" altLang="zh-CN" sz="1800" b="1" kern="0" spc="10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Tiongkok).</a:t>
            </a:r>
          </a:p>
          <a:p>
            <a:pPr marL="11595" marR="0" indent="0" eaLnBrk="0">
              <a:lnSpc>
                <a:spcPct val="86000"/>
              </a:lnSpc>
              <a:spcBef>
                <a:spcPts val="388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</a:t>
            </a:r>
            <a:r>
              <a:rPr lang="en-US" altLang="zh-CN" sz="1800" b="1" kern="0" spc="1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Memiliki</a:t>
            </a:r>
            <a:r>
              <a:rPr lang="en-US" altLang="zh-CN" sz="1800" b="1" kern="0" spc="7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terbitan</a:t>
            </a:r>
            <a:r>
              <a:rPr lang="en-US" altLang="zh-CN" sz="1800" b="1" kern="0" spc="2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versi</a:t>
            </a:r>
            <a:r>
              <a:rPr lang="en-US" altLang="zh-CN" sz="1800" b="1" kern="0" spc="3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online.</a:t>
            </a:r>
          </a:p>
          <a:p>
            <a:pPr marL="293086" marR="1980" indent="-284234" eaLnBrk="0">
              <a:lnSpc>
                <a:spcPct val="96000"/>
              </a:lnSpc>
              <a:spcBef>
                <a:spcPts val="347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e.</a:t>
            </a:r>
            <a:r>
              <a:rPr lang="en-US" altLang="zh-CN" sz="1800" b="1" kern="0" spc="4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Dewan</a:t>
            </a:r>
            <a:r>
              <a:rPr lang="en-US" altLang="zh-CN" sz="1800" b="1" kern="0" spc="7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Redaksi</a:t>
            </a:r>
            <a:r>
              <a:rPr lang="en-US" altLang="zh-CN" sz="1800" b="1" kern="0" spc="7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b="1" i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Editorial</a:t>
            </a:r>
            <a:r>
              <a:rPr lang="en-US" altLang="zh-CN" sz="1800" b="1" i="1" kern="0" spc="7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Board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1800" b="1" kern="0" spc="4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adalah</a:t>
            </a:r>
            <a:r>
              <a:rPr lang="en-US" altLang="zh-CN" sz="1800" b="1" kern="0" spc="4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pakar</a:t>
            </a:r>
            <a:r>
              <a:rPr lang="en-US" altLang="zh-CN" sz="1800" b="1" kern="0" spc="2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1800" b="1" kern="0" spc="2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bidangnya</a:t>
            </a:r>
            <a:r>
              <a:rPr lang="en-US" altLang="zh-CN" sz="1800" b="1" kern="0" spc="8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paling</a:t>
            </a:r>
            <a:r>
              <a:rPr lang="en-US" altLang="zh-CN" sz="1800" b="1" kern="0" spc="6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sedikit</a:t>
            </a:r>
            <a:r>
              <a:rPr lang="en-US" altLang="zh-CN" sz="1800" b="1" kern="0" spc="7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berasal</a:t>
            </a:r>
            <a:r>
              <a:rPr lang="en-US" altLang="zh-CN" sz="1800" b="1" kern="0" spc="5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</a:t>
            </a:r>
            <a:r>
              <a:rPr lang="en-US" altLang="zh-CN" sz="1800" b="1" kern="0" spc="1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800" b="1" kern="0" spc="2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(empat)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negara.</a:t>
            </a:r>
          </a:p>
          <a:p>
            <a:pPr marL="298107" marR="1829" indent="-296570" eaLnBrk="0">
              <a:lnSpc>
                <a:spcPct val="95000"/>
              </a:lnSpc>
              <a:spcBef>
                <a:spcPts val="381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f.</a:t>
            </a:r>
            <a:r>
              <a:rPr lang="en-US" altLang="zh-CN" sz="1800" b="1" kern="0" spc="6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Artikel</a:t>
            </a:r>
            <a:r>
              <a:rPr lang="en-US" altLang="zh-CN" sz="1800" b="1" kern="0" spc="6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ilmiah</a:t>
            </a:r>
            <a:r>
              <a:rPr lang="en-US" altLang="zh-CN" sz="1800" b="1" kern="0" spc="6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1800" b="1" kern="0" spc="6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diterbitkan</a:t>
            </a:r>
            <a:r>
              <a:rPr lang="en-US" altLang="zh-CN" sz="1800" b="1" kern="0" spc="7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dalam</a:t>
            </a:r>
            <a:r>
              <a:rPr lang="en-US" altLang="zh-CN" sz="1800" b="1" kern="0" spc="4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800" b="1" kern="0" spc="3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(satu)</a:t>
            </a:r>
            <a:r>
              <a:rPr lang="en-US" altLang="zh-CN" sz="1800" b="1" kern="0" spc="3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nomor</a:t>
            </a:r>
            <a:r>
              <a:rPr lang="en-US" altLang="zh-CN" sz="1800" b="1" kern="0" spc="5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terbitan</a:t>
            </a:r>
            <a:r>
              <a:rPr lang="en-US" altLang="zh-CN" sz="1800" b="1" kern="0" spc="5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paling</a:t>
            </a:r>
            <a:r>
              <a:rPr lang="en-US" altLang="zh-CN" sz="1800" b="1" kern="0" spc="7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sedikit</a:t>
            </a:r>
            <a:r>
              <a:rPr lang="en-US" altLang="zh-CN" sz="1800" b="1" kern="0" spc="14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penulisnya</a:t>
            </a:r>
            <a:r>
              <a:rPr lang="en-US" altLang="zh-CN" sz="1800" b="1" kern="0" spc="10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berasal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</a:t>
            </a:r>
            <a:r>
              <a:rPr lang="en-US" altLang="zh-CN" sz="1800" b="1" kern="0" spc="3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800" b="1" kern="0" spc="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(dua)</a:t>
            </a:r>
            <a:r>
              <a:rPr lang="en-US" altLang="zh-CN" sz="1800" b="1" kern="0" spc="5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negara.</a:t>
            </a:r>
          </a:p>
          <a:p>
            <a:pPr marL="6574" marR="0" indent="0" eaLnBrk="0">
              <a:lnSpc>
                <a:spcPct val="86000"/>
              </a:lnSpc>
              <a:spcBef>
                <a:spcPts val="387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</a:t>
            </a:r>
            <a:r>
              <a:rPr lang="en-US" altLang="zh-CN" sz="1800" b="1" kern="0" spc="3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Alamat</a:t>
            </a:r>
            <a:r>
              <a:rPr lang="en-US" altLang="zh-CN" sz="1800" b="1" kern="0" spc="2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1800" b="1" kern="0" spc="2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dapat</a:t>
            </a:r>
            <a:r>
              <a:rPr lang="en-US" altLang="zh-CN" sz="1800" b="1" kern="0" spc="1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ditelusuri</a:t>
            </a:r>
            <a:r>
              <a:rPr lang="en-US" altLang="zh-CN" sz="1800" b="1" kern="0" spc="6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daring.</a:t>
            </a:r>
          </a:p>
          <a:p>
            <a:pPr marL="289195" marR="0" indent="-283772" eaLnBrk="0">
              <a:lnSpc>
                <a:spcPct val="95000"/>
              </a:lnSpc>
              <a:spcBef>
                <a:spcPts val="387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h.</a:t>
            </a:r>
            <a:r>
              <a:rPr lang="en-US" altLang="zh-CN" sz="1800" b="1" kern="0" spc="2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Editor</a:t>
            </a:r>
            <a:r>
              <a:rPr lang="en-US" altLang="zh-CN" sz="1800" b="1" kern="0" spc="5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Boards</a:t>
            </a:r>
            <a:r>
              <a:rPr lang="en-US" altLang="zh-CN" sz="1800" b="1" kern="0" spc="6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</a:t>
            </a:r>
            <a:r>
              <a:rPr lang="en-US" altLang="zh-CN" sz="1800" b="1" kern="0" spc="4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1800" b="1" kern="0" spc="5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dapat</a:t>
            </a:r>
            <a:r>
              <a:rPr lang="en-US" altLang="zh-CN" sz="1800" b="1" kern="0" spc="6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ditelusuri</a:t>
            </a:r>
            <a:r>
              <a:rPr lang="en-US" altLang="zh-CN" sz="1800" b="1" kern="0" spc="11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daring</a:t>
            </a:r>
            <a:r>
              <a:rPr lang="en-US" altLang="zh-CN" sz="1800" b="1" kern="0" spc="7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800" b="1" kern="0" spc="5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tidak</a:t>
            </a:r>
            <a:r>
              <a:rPr lang="en-US" altLang="zh-CN" sz="1800" b="1" kern="0" spc="7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ada</a:t>
            </a:r>
            <a:r>
              <a:rPr lang="en-US" altLang="zh-CN" sz="1800" b="1" kern="0" spc="5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perbedaan</a:t>
            </a:r>
            <a:r>
              <a:rPr lang="en-US" altLang="zh-CN" sz="1800" b="1" kern="0" spc="9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antara</a:t>
            </a:r>
            <a:r>
              <a:rPr lang="en-US" altLang="zh-CN" sz="1800" b="1" kern="0" spc="4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editor</a:t>
            </a:r>
            <a:r>
              <a:rPr lang="en-US" altLang="zh-CN" sz="1800" b="1" kern="0" spc="7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tercantum</a:t>
            </a:r>
            <a:r>
              <a:rPr lang="en-US" altLang="zh-CN" sz="1800" b="1" kern="0" spc="2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1800" b="1" kern="0" spc="1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edisi</a:t>
            </a:r>
            <a:r>
              <a:rPr lang="en-US" altLang="zh-CN" sz="1800" b="1" kern="0" spc="4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cetak</a:t>
            </a:r>
            <a:r>
              <a:rPr lang="en-US" altLang="zh-CN" sz="1800" b="1" kern="0" spc="2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800" b="1" kern="0" spc="1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edisi</a:t>
            </a:r>
            <a:r>
              <a:rPr lang="en-US" altLang="zh-CN" sz="1800" b="1" kern="0" spc="5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daring.</a:t>
            </a:r>
          </a:p>
          <a:p>
            <a:pPr marL="7252" marR="0" indent="0" eaLnBrk="0">
              <a:lnSpc>
                <a:spcPct val="86000"/>
              </a:lnSpc>
              <a:spcBef>
                <a:spcPts val="391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i.</a:t>
            </a:r>
            <a:r>
              <a:rPr lang="en-US" altLang="zh-CN" sz="1800" b="1" kern="0" spc="7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Proses</a:t>
            </a:r>
            <a:r>
              <a:rPr lang="en-US" altLang="zh-CN" sz="1800" b="1" kern="0" spc="2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review</a:t>
            </a:r>
            <a:r>
              <a:rPr lang="en-US" altLang="zh-CN" sz="1800" b="1" kern="0" spc="6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dilakukan</a:t>
            </a:r>
            <a:r>
              <a:rPr lang="en-US" altLang="zh-CN" sz="1800" b="1" kern="0" spc="6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dengan</a:t>
            </a:r>
            <a:r>
              <a:rPr lang="en-US" altLang="zh-CN" sz="1800" b="1" kern="0" spc="4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baik</a:t>
            </a:r>
            <a:r>
              <a:rPr lang="en-US" altLang="zh-CN" sz="1800" b="1" kern="0" spc="2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800" b="1" kern="0" spc="1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benar.</a:t>
            </a:r>
          </a:p>
          <a:p>
            <a:pPr marL="291026" marR="1753" indent="-290861" eaLnBrk="0">
              <a:lnSpc>
                <a:spcPct val="95000"/>
              </a:lnSpc>
              <a:spcBef>
                <a:spcPts val="381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j.</a:t>
            </a:r>
            <a:r>
              <a:rPr lang="en-US" altLang="zh-CN" sz="1800" b="1" kern="0" spc="6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Jumlah</a:t>
            </a:r>
            <a:r>
              <a:rPr lang="en-US" altLang="zh-CN" sz="1800" b="1" kern="0" spc="4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artikel</a:t>
            </a:r>
            <a:r>
              <a:rPr lang="en-US" altLang="zh-CN" sz="1800" b="1" kern="0" spc="5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setiap</a:t>
            </a:r>
            <a:r>
              <a:rPr lang="en-US" altLang="zh-CN" sz="1800" b="1" kern="0" spc="5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penerbitan</a:t>
            </a:r>
            <a:r>
              <a:rPr lang="en-US" altLang="zh-CN" sz="1800" b="1" kern="0" spc="8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adalah</a:t>
            </a:r>
            <a:r>
              <a:rPr lang="en-US" altLang="zh-CN" sz="1800" b="1" kern="0" spc="4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wajar</a:t>
            </a:r>
            <a:r>
              <a:rPr lang="en-US" altLang="zh-CN" sz="1800" b="1" kern="0" spc="4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800" b="1" kern="0" spc="3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format</a:t>
            </a:r>
            <a:r>
              <a:rPr lang="en-US" altLang="zh-CN" sz="1800" b="1" kern="0" spc="4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tampilan</a:t>
            </a:r>
            <a:r>
              <a:rPr lang="en-US" altLang="zh-CN" sz="1800" b="1" kern="0" spc="7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setiap</a:t>
            </a:r>
            <a:r>
              <a:rPr lang="en-US" altLang="zh-CN" sz="1800" b="1" kern="0" spc="5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terbitan</a:t>
            </a:r>
            <a:r>
              <a:rPr lang="en-US" altLang="zh-CN" sz="1800" b="1" kern="0" spc="5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tidak</a:t>
            </a:r>
            <a:r>
              <a:rPr lang="en-US" altLang="zh-CN" sz="1800" b="1" kern="0" spc="5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berubah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ubah.</a:t>
            </a:r>
          </a:p>
          <a:p>
            <a:pPr marL="292171" marR="1371" indent="-286519" eaLnBrk="0">
              <a:lnSpc>
                <a:spcPct val="98000"/>
              </a:lnSpc>
              <a:spcBef>
                <a:spcPts val="391"/>
              </a:spcBef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k.</a:t>
            </a:r>
            <a:r>
              <a:rPr lang="en-US" altLang="zh-CN" sz="1800" b="1" kern="0" spc="1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Tidak</a:t>
            </a:r>
            <a:r>
              <a:rPr lang="en-US" altLang="zh-CN" sz="1800" b="1" kern="0" spc="8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pernah</a:t>
            </a:r>
            <a:r>
              <a:rPr lang="en-US" altLang="zh-CN" sz="1800" b="1" kern="0" spc="8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diketemukan</a:t>
            </a:r>
            <a:r>
              <a:rPr lang="en-US" altLang="zh-CN" sz="1800" b="1" kern="0" spc="13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sebagai</a:t>
            </a:r>
            <a:r>
              <a:rPr lang="en-US" altLang="zh-CN" sz="1800" b="1" kern="0" spc="9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1800" b="1" kern="0" spc="7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1800" b="1" kern="0" spc="8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tidak</a:t>
            </a:r>
            <a:r>
              <a:rPr lang="en-US" altLang="zh-CN" sz="1800" b="1" kern="0" spc="7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bereputasi</a:t>
            </a:r>
            <a:r>
              <a:rPr lang="en-US" altLang="zh-CN" sz="1800" b="1" kern="0" spc="11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atau</a:t>
            </a:r>
            <a:r>
              <a:rPr lang="en-US" altLang="zh-CN" sz="1800" b="1" kern="0" spc="5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1800" b="1" kern="0" spc="7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meragukan</a:t>
            </a:r>
            <a:r>
              <a:rPr lang="en-US" altLang="zh-CN" sz="1800" b="1" kern="0" spc="10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oleh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Ditjen</a:t>
            </a:r>
            <a:r>
              <a:rPr lang="en-US" altLang="zh-CN" sz="1800" b="1" kern="0" spc="9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Dikti/</a:t>
            </a:r>
            <a:r>
              <a:rPr lang="en-US" altLang="zh-CN" sz="1800" b="1" kern="0" spc="10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Ditjen</a:t>
            </a:r>
            <a:r>
              <a:rPr lang="en-US" altLang="zh-CN" sz="1800" b="1" kern="0" spc="11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Sumber</a:t>
            </a:r>
            <a:r>
              <a:rPr lang="en-US" altLang="zh-CN" sz="1800" b="1" kern="0" spc="9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Daya</a:t>
            </a:r>
            <a:r>
              <a:rPr lang="en-US" altLang="zh-CN" sz="1800" b="1" kern="0" spc="9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800" b="1" kern="0" spc="7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Iptek</a:t>
            </a:r>
            <a:r>
              <a:rPr lang="en-US" altLang="zh-CN" sz="1800" b="1" kern="0" spc="8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atau</a:t>
            </a:r>
            <a:r>
              <a:rPr lang="en-US" altLang="zh-CN" sz="1800" b="1" kern="0" spc="6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tidak</a:t>
            </a:r>
            <a:r>
              <a:rPr lang="en-US" altLang="zh-CN" sz="1800" b="1" kern="0" spc="8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terdapat</a:t>
            </a:r>
            <a:r>
              <a:rPr lang="en-US" altLang="zh-CN" sz="1800" b="1" kern="0" spc="8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pada</a:t>
            </a:r>
            <a:r>
              <a:rPr lang="en-US" altLang="zh-CN" sz="1800" b="1" kern="0" spc="7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daftar</a:t>
            </a:r>
            <a:r>
              <a:rPr lang="en-US" altLang="zh-CN" sz="1800" b="1" kern="0" spc="5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jurnal/penerbit</a:t>
            </a:r>
            <a:r>
              <a:rPr lang="en-US" altLang="zh-CN" sz="180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kategori</a:t>
            </a:r>
            <a:r>
              <a:rPr lang="en-US" altLang="zh-CN" sz="1800" b="1" kern="0" spc="2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1800" b="1" kern="0" spc="3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diragukan.</a:t>
            </a:r>
          </a:p>
        </p:txBody>
      </p:sp>
    </p:spTree>
    <p:extLst>
      <p:ext uri="{408F8AE5-44DD-46E1-3670-CAB9376926EB}"/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1" name="632A2088-2D08-4E3E-4DDC-D96A6847C37D"/>
          <p:cNvPicPr>
            <a:picLocks noChangeAspect="1"/>
          </p:cNvPicPr>
          <p:nvPr/>
        </p:nvPicPr>
        <p:blipFill>
          <a:blip r:embed="rId2" cstate="print">
            <a:extLst>
              <a:ext uri="{F68F009F-A4B9-45AF-E768-9E512428511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32" name="6B060B4D-7D7B-492E-5668-9537F12CFB20"/>
          <p:cNvPicPr>
            <a:picLocks noChangeAspect="1"/>
          </p:cNvPicPr>
          <p:nvPr/>
        </p:nvPicPr>
        <p:blipFill>
          <a:blip r:embed="rId3" cstate="print">
            <a:extLst>
              <a:ext uri="{A20FBC9C-9EA2-409E-BA99-EE60810E87A0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33" name="TextBox2233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pic>
        <p:nvPicPr>
          <p:cNvPr id="2234" name="486658BC-6D63-488D-C5DD-820891F93D09"/>
          <p:cNvPicPr>
            <a:picLocks noChangeAspect="1"/>
          </p:cNvPicPr>
          <p:nvPr/>
        </p:nvPicPr>
        <p:blipFill>
          <a:blip r:embed="rId4" cstate="print">
            <a:extLst>
              <a:ext uri="{73D4BF8A-B22A-4DB4-9FA7-B99253A8749E}"/>
            </a:extLst>
          </a:blip>
          <a:stretch>
            <a:fillRect/>
          </a:stretch>
        </p:blipFill>
        <p:spPr>
          <a:xfrm>
            <a:off x="441960" y="1190625"/>
            <a:ext cx="11096626" cy="5314950"/>
          </a:xfrm>
          <a:prstGeom prst="rect">
            <a:avLst/>
          </a:prstGeom>
        </p:spPr>
      </p:pic>
    </p:spTree>
    <p:extLst>
      <p:ext uri="{FF6E61CE-E0E5-4743-A344-61BF4C0B592D}"/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B8FF4892-F9A7-4BFA-AE8D-838608F4C0A1"/>
          <p:cNvPicPr>
            <a:picLocks noChangeAspect="1"/>
          </p:cNvPicPr>
          <p:nvPr/>
        </p:nvPicPr>
        <p:blipFill>
          <a:blip r:embed="rId2" cstate="print">
            <a:extLst>
              <a:ext uri="{A71FC0AC-5DB1-44D7-C59A-1953EDC5E3D8}"/>
            </a:extLst>
          </a:blip>
          <a:stretch>
            <a:fillRect/>
          </a:stretch>
        </p:blipFill>
        <p:spPr>
          <a:xfrm>
            <a:off x="7953614" y="2133600"/>
            <a:ext cx="4238625" cy="2181225"/>
          </a:xfrm>
          <a:prstGeom prst="rect">
            <a:avLst/>
          </a:prstGeom>
        </p:spPr>
      </p:pic>
      <p:pic>
        <p:nvPicPr>
          <p:cNvPr id="646" name="1A8A7849-3C29-4145-5210-7AC0254730A8"/>
          <p:cNvPicPr>
            <a:picLocks noChangeAspect="1"/>
          </p:cNvPicPr>
          <p:nvPr/>
        </p:nvPicPr>
        <p:blipFill>
          <a:blip r:embed="rId3" cstate="print">
            <a:extLst>
              <a:ext uri="{888B7CBE-528F-4162-412E-3F4534C9E383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647" name="8321A116-D40B-457B-3B40-7C991BD1E132"/>
          <p:cNvPicPr>
            <a:picLocks noChangeAspect="1"/>
          </p:cNvPicPr>
          <p:nvPr/>
        </p:nvPicPr>
        <p:blipFill>
          <a:blip r:embed="rId4" cstate="print">
            <a:extLst>
              <a:ext uri="{1ABC77D9-75EB-4C3E-955B-ECA70E394E42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648" name="18B4189D-129F-4E54-BCC7-EACEB77C7D83"/>
          <p:cNvPicPr>
            <a:picLocks noChangeAspect="1"/>
          </p:cNvPicPr>
          <p:nvPr/>
        </p:nvPicPr>
        <p:blipFill>
          <a:blip r:embed="rId5" cstate="print">
            <a:extLst>
              <a:ext uri="{3FB9B2F4-0842-4DC4-6416-DD5AE6F6AF94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649" name="BD0C6805-0635-483B-A6A5-F40CAF139EC0"/>
          <p:cNvPicPr>
            <a:picLocks noChangeAspect="1"/>
          </p:cNvPicPr>
          <p:nvPr/>
        </p:nvPicPr>
        <p:blipFill>
          <a:blip r:embed="rId6" cstate="print">
            <a:extLst>
              <a:ext uri="{202B622F-1A22-431D-C08A-B2428A7F57BE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650" name="AF52C3EA-40FE-4EF8-DBB1-A83F0952D347"/>
          <p:cNvPicPr>
            <a:picLocks noChangeAspect="1"/>
          </p:cNvPicPr>
          <p:nvPr/>
        </p:nvPicPr>
        <p:blipFill>
          <a:blip r:embed="rId7" cstate="print">
            <a:extLst>
              <a:ext uri="{E8EE4304-310E-46ED-32B0-1FC8E7F3C6BF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651" name="EF9F5F4F-AD2F-4779-5D7F-68510FBB6B61"/>
          <p:cNvPicPr>
            <a:picLocks noChangeAspect="1"/>
          </p:cNvPicPr>
          <p:nvPr/>
        </p:nvPicPr>
        <p:blipFill>
          <a:blip r:embed="rId8" cstate="print">
            <a:extLst>
              <a:ext uri="{0E2C0611-9FFA-4DAA-BD52-8751A2180EDD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652" name="BD943343-A335-49A9-8A08-384EA99421BD"/>
          <p:cNvPicPr>
            <a:picLocks noChangeAspect="1"/>
          </p:cNvPicPr>
          <p:nvPr/>
        </p:nvPicPr>
        <p:blipFill>
          <a:blip r:embed="rId9" cstate="print">
            <a:extLst>
              <a:ext uri="{2EEA0531-7BDA-4BB2-05BE-157E1F6A8A5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4" name="61FA870C-DCDE-4B40-ADB3-51F488423D14"/>
          <p:cNvPicPr>
            <a:picLocks noChangeAspect="1"/>
          </p:cNvPicPr>
          <p:nvPr/>
        </p:nvPicPr>
        <p:blipFill>
          <a:blip r:embed="rId10" cstate="print">
            <a:extLst>
              <a:ext uri="{C555E922-FEA3-417A-D7B5-C2D29156E932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655" name="CBE8E2D9-982F-4A78-35BF-D9669FEC7CDC"/>
          <p:cNvPicPr>
            <a:picLocks noChangeAspect="1"/>
          </p:cNvPicPr>
          <p:nvPr/>
        </p:nvPicPr>
        <p:blipFill>
          <a:blip r:embed="rId11" cstate="print">
            <a:extLst>
              <a:ext uri="{AA0AAE2C-73BB-4C22-D117-E58E26DBA0F7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pic>
        <p:nvPicPr>
          <p:cNvPr id="656" name="62A893DE-AA81-422E-3D07-629DD4F1D9BA"/>
          <p:cNvPicPr>
            <a:picLocks noChangeAspect="1"/>
          </p:cNvPicPr>
          <p:nvPr/>
        </p:nvPicPr>
        <p:blipFill>
          <a:blip r:embed="rId12" cstate="print">
            <a:extLst>
              <a:ext uri="{4F9876F2-DFC3-4E77-067D-B38D6C228E6F}"/>
            </a:extLst>
          </a:blip>
          <a:stretch>
            <a:fillRect/>
          </a:stretch>
        </p:blipFill>
        <p:spPr>
          <a:xfrm>
            <a:off x="496824" y="676275"/>
            <a:ext cx="38100" cy="371475"/>
          </a:xfrm>
          <a:prstGeom prst="rect">
            <a:avLst/>
          </a:prstGeom>
        </p:spPr>
      </p:pic>
      <p:pic>
        <p:nvPicPr>
          <p:cNvPr id="657" name="0886EDA4-E2BD-47C5-E286-BC94F15BCE0D"/>
          <p:cNvPicPr>
            <a:picLocks noChangeAspect="1"/>
          </p:cNvPicPr>
          <p:nvPr/>
        </p:nvPicPr>
        <p:blipFill>
          <a:blip r:embed="rId13" cstate="print">
            <a:extLst>
              <a:ext uri="{629470B8-D92E-4967-D17E-4B3AC5C2E4E1}"/>
            </a:extLst>
          </a:blip>
          <a:stretch>
            <a:fillRect/>
          </a:stretch>
        </p:blipFill>
        <p:spPr>
          <a:xfrm>
            <a:off x="548640" y="676275"/>
            <a:ext cx="66675" cy="371475"/>
          </a:xfrm>
          <a:prstGeom prst="rect">
            <a:avLst/>
          </a:prstGeom>
        </p:spPr>
      </p:pic>
      <p:pic>
        <p:nvPicPr>
          <p:cNvPr id="659" name="CE284B41-ED81-4AAC-D9EF-2B905121C023"/>
          <p:cNvPicPr>
            <a:picLocks noChangeAspect="1"/>
          </p:cNvPicPr>
          <p:nvPr/>
        </p:nvPicPr>
        <p:blipFill>
          <a:blip r:embed="rId14" cstate="print">
            <a:extLst>
              <a:ext uri="{8CE58966-7696-4B39-45EE-E574179910B3}"/>
            </a:extLst>
          </a:blip>
          <a:stretch>
            <a:fillRect/>
          </a:stretch>
        </p:blipFill>
        <p:spPr>
          <a:xfrm>
            <a:off x="637032" y="676275"/>
            <a:ext cx="95250" cy="371475"/>
          </a:xfrm>
          <a:prstGeom prst="rect">
            <a:avLst/>
          </a:prstGeom>
        </p:spPr>
      </p:pic>
      <p:sp>
        <p:nvSpPr>
          <p:cNvPr id="660" name="TextBox660"/>
          <p:cNvSpPr txBox="1"/>
          <p:nvPr/>
        </p:nvSpPr>
        <p:spPr>
          <a:xfrm>
            <a:off x="2846632" y="716338"/>
            <a:ext cx="7569200" cy="431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36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360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Global</a:t>
            </a:r>
            <a:r>
              <a:rPr lang="en-US" altLang="zh-CN" sz="3600" kern="0" spc="7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Competitiveness</a:t>
            </a:r>
            <a:r>
              <a:rPr lang="en-US" altLang="zh-CN" sz="3600" kern="0" spc="2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Index</a:t>
            </a:r>
          </a:p>
        </p:txBody>
      </p:sp>
    </p:spTree>
    <p:extLst>
      <p:ext uri="{B93EB046-AE1A-4194-73CB-7A93577F37C5}"/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6E5E6864-0C08-417C-4719-50228A867AF2"/>
          <p:cNvPicPr>
            <a:picLocks noChangeAspect="1"/>
          </p:cNvPicPr>
          <p:nvPr/>
        </p:nvPicPr>
        <p:blipFill>
          <a:blip r:embed="rId2" cstate="print">
            <a:extLst>
              <a:ext uri="{68DC17E2-BDB3-4344-0AB8-CB8BE094322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36" name="FE29520C-11C0-4472-BFB9-60D7D2C50D49"/>
          <p:cNvPicPr>
            <a:picLocks noChangeAspect="1"/>
          </p:cNvPicPr>
          <p:nvPr/>
        </p:nvPicPr>
        <p:blipFill>
          <a:blip r:embed="rId3" cstate="print">
            <a:extLst>
              <a:ext uri="{C7FD08A4-6326-48F8-F9D7-B7354803C065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37" name="TextBox2237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pic>
        <p:nvPicPr>
          <p:cNvPr id="2238" name="5D2AE254-A92B-4FA1-9C9D-97CB18CAE08C"/>
          <p:cNvPicPr>
            <a:picLocks noChangeAspect="1"/>
          </p:cNvPicPr>
          <p:nvPr/>
        </p:nvPicPr>
        <p:blipFill>
          <a:blip r:embed="rId4" cstate="print">
            <a:extLst>
              <a:ext uri="{6363043D-6DD9-41A2-7E05-6E2ED7886F23}"/>
            </a:extLst>
          </a:blip>
          <a:stretch>
            <a:fillRect/>
          </a:stretch>
        </p:blipFill>
        <p:spPr>
          <a:xfrm>
            <a:off x="304800" y="1076325"/>
            <a:ext cx="11525250" cy="5543550"/>
          </a:xfrm>
          <a:prstGeom prst="rect">
            <a:avLst/>
          </a:prstGeom>
        </p:spPr>
      </p:pic>
    </p:spTree>
    <p:extLst>
      <p:ext uri="{27C2E797-9AC6-453F-C404-D427DDF31A83}"/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9" name="5F19E5B0-A2C8-4B09-2676-230CD2BD4B87"/>
          <p:cNvPicPr>
            <a:picLocks noChangeAspect="1"/>
          </p:cNvPicPr>
          <p:nvPr/>
        </p:nvPicPr>
        <p:blipFill>
          <a:blip r:embed="rId2" cstate="print">
            <a:extLst>
              <a:ext uri="{C5137058-1CE0-41FD-78A3-F3B911FC393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40" name="7E0F4072-1A64-427C-1F14-196FEC708766"/>
          <p:cNvPicPr>
            <a:picLocks noChangeAspect="1"/>
          </p:cNvPicPr>
          <p:nvPr/>
        </p:nvPicPr>
        <p:blipFill>
          <a:blip r:embed="rId3" cstate="print">
            <a:extLst>
              <a:ext uri="{915D706A-C186-4946-497B-418B542518D2}"/>
            </a:extLst>
          </a:blip>
          <a:stretch>
            <a:fillRect/>
          </a:stretch>
        </p:blipFill>
        <p:spPr>
          <a:xfrm>
            <a:off x="0" y="0"/>
            <a:ext cx="12192000" cy="933450"/>
          </a:xfrm>
          <a:prstGeom prst="rect">
            <a:avLst/>
          </a:prstGeom>
        </p:spPr>
      </p:pic>
      <p:sp>
        <p:nvSpPr>
          <p:cNvPr id="2241" name="TextBox2241"/>
          <p:cNvSpPr txBox="1"/>
          <p:nvPr/>
        </p:nvSpPr>
        <p:spPr>
          <a:xfrm>
            <a:off x="568452" y="124867"/>
            <a:ext cx="110744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74892" marR="0" indent="0" eaLnBrk="0">
              <a:lnSpc>
                <a:spcPct val="87000"/>
              </a:lnSpc>
            </a:pP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30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0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7000"/>
              </a:lnSpc>
              <a:spcBef>
                <a:spcPts val="501"/>
              </a:spcBef>
            </a:pP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4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</p:txBody>
      </p:sp>
      <p:pic>
        <p:nvPicPr>
          <p:cNvPr id="2242" name="1711AC00-9122-4DC9-743B-5DBF25DD6257"/>
          <p:cNvPicPr>
            <a:picLocks noChangeAspect="1"/>
          </p:cNvPicPr>
          <p:nvPr/>
        </p:nvPicPr>
        <p:blipFill>
          <a:blip r:embed="rId4" cstate="print">
            <a:extLst>
              <a:ext uri="{A56E4674-CB74-4A6E-8C3A-E80FF84AC8C2}"/>
            </a:extLst>
          </a:blip>
          <a:stretch>
            <a:fillRect/>
          </a:stretch>
        </p:blipFill>
        <p:spPr>
          <a:xfrm>
            <a:off x="0" y="1009650"/>
            <a:ext cx="12192000" cy="5848350"/>
          </a:xfrm>
          <a:prstGeom prst="rect">
            <a:avLst/>
          </a:prstGeom>
        </p:spPr>
      </p:pic>
      <p:pic>
        <p:nvPicPr>
          <p:cNvPr id="2243" name="840D2020-33DD-41BF-91EA-A8770BB2EC7E"/>
          <p:cNvPicPr>
            <a:picLocks noChangeAspect="1"/>
          </p:cNvPicPr>
          <p:nvPr/>
        </p:nvPicPr>
        <p:blipFill>
          <a:blip r:embed="rId5" cstate="print">
            <a:extLst>
              <a:ext uri="{1863EEB4-754B-4A50-AC2C-2C8BB6741F58}"/>
            </a:extLst>
          </a:blip>
          <a:stretch>
            <a:fillRect/>
          </a:stretch>
        </p:blipFill>
        <p:spPr>
          <a:xfrm>
            <a:off x="1365504" y="5648325"/>
            <a:ext cx="4343400" cy="723900"/>
          </a:xfrm>
          <a:prstGeom prst="rect">
            <a:avLst/>
          </a:prstGeom>
        </p:spPr>
      </p:pic>
      <p:pic>
        <p:nvPicPr>
          <p:cNvPr id="2244" name="2C050258-4B89-4E29-0875-AEFA7D61A7DA"/>
          <p:cNvPicPr>
            <a:picLocks noChangeAspect="1"/>
          </p:cNvPicPr>
          <p:nvPr/>
        </p:nvPicPr>
        <p:blipFill>
          <a:blip r:embed="rId6" cstate="print">
            <a:extLst>
              <a:ext uri="{C3723132-0DAD-461E-CBED-B0A803DA9681}"/>
            </a:extLst>
          </a:blip>
          <a:stretch>
            <a:fillRect/>
          </a:stretch>
        </p:blipFill>
        <p:spPr>
          <a:xfrm>
            <a:off x="1555115" y="5962650"/>
            <a:ext cx="4057650" cy="19050"/>
          </a:xfrm>
          <a:prstGeom prst="rect">
            <a:avLst/>
          </a:prstGeom>
        </p:spPr>
      </p:pic>
      <p:sp>
        <p:nvSpPr>
          <p:cNvPr id="2245" name="TextBox2245"/>
          <p:cNvSpPr txBox="1"/>
          <p:nvPr/>
        </p:nvSpPr>
        <p:spPr>
          <a:xfrm>
            <a:off x="1554610" y="5757800"/>
            <a:ext cx="40513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  <a:r>
              <a:rPr lang="en-US" altLang="zh-CN" sz="1950" b="1" kern="0" spc="11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Internasional</a:t>
            </a:r>
            <a:r>
              <a:rPr lang="en-US" altLang="zh-CN" sz="1950" b="1" kern="0" spc="22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1950" b="1" kern="0" spc="13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Jurnal</a:t>
            </a:r>
          </a:p>
          <a:p>
            <a:pPr marL="451955" marR="0" indent="0" eaLnBrk="0">
              <a:lnSpc>
                <a:spcPct val="88000"/>
              </a:lnSpc>
              <a:spcBef>
                <a:spcPts val="427"/>
              </a:spcBef>
            </a:pP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Internasional</a:t>
            </a:r>
            <a:r>
              <a:rPr lang="en-US" altLang="zh-CN" sz="1950" b="1" kern="0" spc="9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Bereputasi</a:t>
            </a:r>
          </a:p>
        </p:txBody>
      </p:sp>
      <p:pic>
        <p:nvPicPr>
          <p:cNvPr id="2246" name="C08E8F93-F795-442D-7B02-33BB0BFAAC71"/>
          <p:cNvPicPr>
            <a:picLocks noChangeAspect="1"/>
          </p:cNvPicPr>
          <p:nvPr/>
        </p:nvPicPr>
        <p:blipFill>
          <a:blip r:embed="rId7" cstate="print">
            <a:extLst>
              <a:ext uri="{C10E9D43-C083-4EC8-9B9C-344256F4C8B7}"/>
            </a:extLst>
          </a:blip>
          <a:stretch>
            <a:fillRect/>
          </a:stretch>
        </p:blipFill>
        <p:spPr>
          <a:xfrm>
            <a:off x="1997075" y="6267450"/>
            <a:ext cx="2867025" cy="19050"/>
          </a:xfrm>
          <a:prstGeom prst="rect">
            <a:avLst/>
          </a:prstGeom>
        </p:spPr>
      </p:pic>
    </p:spTree>
    <p:extLst>
      <p:ext uri="{01AC0678-DE6F-4CDA-3292-3BBC5301EE2B}"/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7" name="44018C47-8FC6-4F81-E74B-D1B90A8F033B"/>
          <p:cNvPicPr>
            <a:picLocks noChangeAspect="1"/>
          </p:cNvPicPr>
          <p:nvPr/>
        </p:nvPicPr>
        <p:blipFill>
          <a:blip r:embed="rId2" cstate="print">
            <a:extLst>
              <a:ext uri="{6B65A2A8-6AE2-4A7C-F411-CDBDD4AAEB3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48" name="BD286878-9783-4574-896A-10A68169B588"/>
          <p:cNvPicPr>
            <a:picLocks noChangeAspect="1"/>
          </p:cNvPicPr>
          <p:nvPr/>
        </p:nvPicPr>
        <p:blipFill>
          <a:blip r:embed="rId3" cstate="print">
            <a:extLst>
              <a:ext uri="{2900E6B1-FB60-4EAF-0FB0-807C6F262A14}"/>
            </a:extLst>
          </a:blip>
          <a:stretch>
            <a:fillRect/>
          </a:stretch>
        </p:blipFill>
        <p:spPr>
          <a:xfrm>
            <a:off x="0" y="0"/>
            <a:ext cx="12182476" cy="1076325"/>
          </a:xfrm>
          <a:prstGeom prst="rect">
            <a:avLst/>
          </a:prstGeom>
        </p:spPr>
      </p:pic>
      <p:sp>
        <p:nvSpPr>
          <p:cNvPr id="2249" name="TextBox2249"/>
          <p:cNvSpPr txBox="1"/>
          <p:nvPr/>
        </p:nvSpPr>
        <p:spPr>
          <a:xfrm>
            <a:off x="423075" y="150143"/>
            <a:ext cx="11353800" cy="850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332" marR="0" indent="0" eaLnBrk="0">
              <a:lnSpc>
                <a:spcPct val="82000"/>
              </a:lnSpc>
            </a:pPr>
            <a:r>
              <a:rPr lang="en-US" altLang="zh-CN" sz="315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31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(INTERNASIONAL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31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  <a:p>
            <a:pPr marL="0" marR="0" indent="0" eaLnBrk="0">
              <a:lnSpc>
                <a:spcPct val="81000"/>
              </a:lnSpc>
              <a:spcBef>
                <a:spcPts val="1444"/>
              </a:spcBef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400" b="1" i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240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  <a:r>
              <a:rPr lang="en-US" altLang="zh-CN" sz="240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INTERNASIONAL:</a:t>
            </a:r>
            <a:r>
              <a:rPr lang="en-US" altLang="zh-CN" sz="24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SCOPUS/SCIMAGOJR/CLARIVATE</a:t>
            </a:r>
            <a:r>
              <a:rPr lang="en-US" altLang="zh-CN" sz="2400" b="1" i="1" kern="0" spc="-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ANALITYC</a:t>
            </a:r>
            <a:r>
              <a:rPr lang="en-US" altLang="zh-CN" sz="2400" b="1" i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250" name="FD323C27-C258-4FEB-EE1A-483CB33878DD"/>
          <p:cNvPicPr>
            <a:picLocks noChangeAspect="1"/>
          </p:cNvPicPr>
          <p:nvPr/>
        </p:nvPicPr>
        <p:blipFill>
          <a:blip r:embed="rId4" cstate="print">
            <a:extLst>
              <a:ext uri="{4DFB4830-86A5-4EAA-28CA-8F87F6F9FE4E}"/>
            </a:extLst>
          </a:blip>
          <a:stretch>
            <a:fillRect/>
          </a:stretch>
        </p:blipFill>
        <p:spPr>
          <a:xfrm>
            <a:off x="5634610" y="962025"/>
            <a:ext cx="6057900" cy="38100"/>
          </a:xfrm>
          <a:prstGeom prst="rect">
            <a:avLst/>
          </a:prstGeom>
        </p:spPr>
      </p:pic>
      <p:pic>
        <p:nvPicPr>
          <p:cNvPr id="2251" name="08C0AC12-7DC9-4CEE-C4FC-9BAE47E7F10E"/>
          <p:cNvPicPr>
            <a:picLocks noChangeAspect="1"/>
          </p:cNvPicPr>
          <p:nvPr/>
        </p:nvPicPr>
        <p:blipFill>
          <a:blip r:embed="rId5" cstate="print">
            <a:extLst>
              <a:ext uri="{67E3C5A5-E593-4601-C795-AF54094A9CC2}"/>
            </a:extLst>
          </a:blip>
          <a:stretch>
            <a:fillRect/>
          </a:stretch>
        </p:blipFill>
        <p:spPr>
          <a:xfrm>
            <a:off x="4654296" y="2352675"/>
            <a:ext cx="2876550" cy="723900"/>
          </a:xfrm>
          <a:prstGeom prst="rect">
            <a:avLst/>
          </a:prstGeom>
        </p:spPr>
      </p:pic>
      <p:sp>
        <p:nvSpPr>
          <p:cNvPr id="2252" name="TextBox2252"/>
          <p:cNvSpPr txBox="1"/>
          <p:nvPr/>
        </p:nvSpPr>
        <p:spPr>
          <a:xfrm>
            <a:off x="4992330" y="2523262"/>
            <a:ext cx="22479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b="1" kern="0" spc="-3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scopus.com</a:t>
            </a:r>
          </a:p>
        </p:txBody>
      </p:sp>
    </p:spTree>
    <p:extLst>
      <p:ext uri="{C55EC574-8E66-4FA3-7AC0-3E6B5D0C6DE2}"/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" name="7BD09FEA-79D3-40AD-D894-256B8506956C"/>
          <p:cNvPicPr>
            <a:picLocks noChangeAspect="1"/>
          </p:cNvPicPr>
          <p:nvPr/>
        </p:nvPicPr>
        <p:blipFill>
          <a:blip r:embed="rId2" cstate="print">
            <a:extLst>
              <a:ext uri="{4E9B16E7-CB95-4CD1-D06F-8CF68A1D1BB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54" name="84F1A80B-507F-48E1-9DE6-F50A91375ED8"/>
          <p:cNvPicPr>
            <a:picLocks noChangeAspect="1"/>
          </p:cNvPicPr>
          <p:nvPr/>
        </p:nvPicPr>
        <p:blipFill>
          <a:blip r:embed="rId3" cstate="print">
            <a:extLst>
              <a:ext uri="{61F877D2-1F42-422D-621C-E377D6A9109C}"/>
            </a:extLst>
          </a:blip>
          <a:stretch>
            <a:fillRect/>
          </a:stretch>
        </p:blipFill>
        <p:spPr>
          <a:xfrm>
            <a:off x="0" y="1066800"/>
            <a:ext cx="12182476" cy="5791200"/>
          </a:xfrm>
          <a:prstGeom prst="rect">
            <a:avLst/>
          </a:prstGeom>
        </p:spPr>
      </p:pic>
      <p:pic>
        <p:nvPicPr>
          <p:cNvPr id="2255" name="AE69C1B9-340F-440E-D9D5-FF3FCC2D70D6"/>
          <p:cNvPicPr>
            <a:picLocks noChangeAspect="1"/>
          </p:cNvPicPr>
          <p:nvPr/>
        </p:nvPicPr>
        <p:blipFill>
          <a:blip r:embed="rId4" cstate="print">
            <a:extLst>
              <a:ext uri="{223AC35A-DEEF-49A2-73D6-D5FAFE549C91}"/>
            </a:extLst>
          </a:blip>
          <a:stretch>
            <a:fillRect/>
          </a:stretch>
        </p:blipFill>
        <p:spPr>
          <a:xfrm>
            <a:off x="0" y="0"/>
            <a:ext cx="12182476" cy="1076325"/>
          </a:xfrm>
          <a:prstGeom prst="rect">
            <a:avLst/>
          </a:prstGeom>
        </p:spPr>
      </p:pic>
      <p:sp>
        <p:nvSpPr>
          <p:cNvPr id="2256" name="TextBox2256"/>
          <p:cNvSpPr txBox="1"/>
          <p:nvPr/>
        </p:nvSpPr>
        <p:spPr>
          <a:xfrm>
            <a:off x="423075" y="150143"/>
            <a:ext cx="11353800" cy="850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332" marR="0" indent="0" eaLnBrk="0">
              <a:lnSpc>
                <a:spcPct val="82000"/>
              </a:lnSpc>
            </a:pPr>
            <a:r>
              <a:rPr lang="en-US" altLang="zh-CN" sz="315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31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(INTERNASIONAL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31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  <a:p>
            <a:pPr marL="0" marR="0" indent="0" eaLnBrk="0">
              <a:lnSpc>
                <a:spcPct val="81000"/>
              </a:lnSpc>
              <a:spcBef>
                <a:spcPts val="1444"/>
              </a:spcBef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400" b="1" i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240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  <a:r>
              <a:rPr lang="en-US" altLang="zh-CN" sz="240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INTERNASIONAL:</a:t>
            </a:r>
            <a:r>
              <a:rPr lang="en-US" altLang="zh-CN" sz="24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SCOPUS/SCIMAGOJR/CLARIVATE</a:t>
            </a:r>
            <a:r>
              <a:rPr lang="en-US" altLang="zh-CN" sz="2400" b="1" i="1" kern="0" spc="-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ANALITYC</a:t>
            </a:r>
            <a:r>
              <a:rPr lang="en-US" altLang="zh-CN" sz="2400" b="1" i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257" name="CF324ECC-E516-4B56-5768-CCEE55872039"/>
          <p:cNvPicPr>
            <a:picLocks noChangeAspect="1"/>
          </p:cNvPicPr>
          <p:nvPr/>
        </p:nvPicPr>
        <p:blipFill>
          <a:blip r:embed="rId5" cstate="print">
            <a:extLst>
              <a:ext uri="{8B65D75C-A73E-4CF0-C001-8FF07B13BB53}"/>
            </a:extLst>
          </a:blip>
          <a:stretch>
            <a:fillRect/>
          </a:stretch>
        </p:blipFill>
        <p:spPr>
          <a:xfrm>
            <a:off x="5634610" y="962025"/>
            <a:ext cx="6057900" cy="38100"/>
          </a:xfrm>
          <a:prstGeom prst="rect">
            <a:avLst/>
          </a:prstGeom>
        </p:spPr>
      </p:pic>
      <p:pic>
        <p:nvPicPr>
          <p:cNvPr id="2258" name="FB3BD373-7FE2-4655-8148-412A94601FC1"/>
          <p:cNvPicPr>
            <a:picLocks noChangeAspect="1"/>
          </p:cNvPicPr>
          <p:nvPr/>
        </p:nvPicPr>
        <p:blipFill>
          <a:blip r:embed="rId6" cstate="print">
            <a:extLst>
              <a:ext uri="{FCC6C9F6-252B-4C3B-D421-C1C63B1D86D4}"/>
            </a:extLst>
          </a:blip>
          <a:stretch>
            <a:fillRect/>
          </a:stretch>
        </p:blipFill>
        <p:spPr>
          <a:xfrm>
            <a:off x="1152144" y="4238625"/>
            <a:ext cx="409575" cy="714375"/>
          </a:xfrm>
          <a:prstGeom prst="rect">
            <a:avLst/>
          </a:prstGeom>
        </p:spPr>
      </p:pic>
      <p:pic>
        <p:nvPicPr>
          <p:cNvPr id="2259" name="CFF1290B-A090-43E0-5A7F-14ABFBFFE169"/>
          <p:cNvPicPr>
            <a:picLocks noChangeAspect="1"/>
          </p:cNvPicPr>
          <p:nvPr/>
        </p:nvPicPr>
        <p:blipFill>
          <a:blip r:embed="rId7" cstate="print">
            <a:extLst>
              <a:ext uri="{5FEA2BB9-D627-4499-23B4-6484E55DEF68}"/>
            </a:extLst>
          </a:blip>
          <a:stretch>
            <a:fillRect/>
          </a:stretch>
        </p:blipFill>
        <p:spPr>
          <a:xfrm>
            <a:off x="1340437" y="4229100"/>
            <a:ext cx="219075" cy="723900"/>
          </a:xfrm>
          <a:prstGeom prst="rect">
            <a:avLst/>
          </a:prstGeom>
        </p:spPr>
      </p:pic>
      <p:graphicFrame>
        <p:nvGraphicFramePr>
          <p:cNvPr id="2260" name="Table2260"/>
          <p:cNvGraphicFramePr>
            <a:graphicFrameLocks noGrp="1"/>
          </p:cNvGraphicFramePr>
          <p:nvPr/>
        </p:nvGraphicFramePr>
        <p:xfrm>
          <a:off x="1152144" y="4245864"/>
          <a:ext cx="203200" cy="6985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46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61" name="03888997-588B-433F-07D1-4ACFFF89CECA"/>
          <p:cNvPicPr>
            <a:picLocks noChangeAspect="1"/>
          </p:cNvPicPr>
          <p:nvPr/>
        </p:nvPicPr>
        <p:blipFill>
          <a:blip r:embed="rId8" cstate="print">
            <a:extLst>
              <a:ext uri="{6DD98FB3-749E-466A-D1C7-292EA060227C}"/>
            </a:extLst>
          </a:blip>
          <a:stretch>
            <a:fillRect/>
          </a:stretch>
        </p:blipFill>
        <p:spPr>
          <a:xfrm>
            <a:off x="10704576" y="3619500"/>
            <a:ext cx="1495425" cy="962025"/>
          </a:xfrm>
          <a:prstGeom prst="rect">
            <a:avLst/>
          </a:prstGeom>
        </p:spPr>
      </p:pic>
      <p:pic>
        <p:nvPicPr>
          <p:cNvPr id="2262" name="F7779D8D-B6B6-453F-96C1-8E9A072B0137"/>
          <p:cNvPicPr>
            <a:picLocks noChangeAspect="1"/>
          </p:cNvPicPr>
          <p:nvPr/>
        </p:nvPicPr>
        <p:blipFill>
          <a:blip r:embed="rId9" cstate="print">
            <a:extLst>
              <a:ext uri="{9F0C8A4B-ECA8-4A6C-1E3A-5BE1F29BEBB1}"/>
            </a:extLst>
          </a:blip>
          <a:stretch>
            <a:fillRect/>
          </a:stretch>
        </p:blipFill>
        <p:spPr>
          <a:xfrm>
            <a:off x="1447800" y="2105025"/>
            <a:ext cx="3381375" cy="723900"/>
          </a:xfrm>
          <a:prstGeom prst="rect">
            <a:avLst/>
          </a:prstGeom>
        </p:spPr>
      </p:pic>
      <p:sp>
        <p:nvSpPr>
          <p:cNvPr id="2263" name="TextBox2263"/>
          <p:cNvSpPr txBox="1"/>
          <p:nvPr/>
        </p:nvSpPr>
        <p:spPr>
          <a:xfrm>
            <a:off x="1795856" y="2279650"/>
            <a:ext cx="27432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3600" b="1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scimagojr.com</a:t>
            </a:r>
          </a:p>
        </p:txBody>
      </p:sp>
    </p:spTree>
    <p:extLst>
      <p:ext uri="{1AB813B1-B0B5-4414-3550-C69F77EE0D02}"/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4" name="28763152-290D-4E96-0245-F9B2D5C3E8C4"/>
          <p:cNvPicPr>
            <a:picLocks noChangeAspect="1"/>
          </p:cNvPicPr>
          <p:nvPr/>
        </p:nvPicPr>
        <p:blipFill>
          <a:blip r:embed="rId2" cstate="print">
            <a:extLst>
              <a:ext uri="{54B4B289-1928-4C3F-9BAF-F079DB4AE42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65" name="15F8271B-42C1-41D9-7BF3-935D15801181"/>
          <p:cNvPicPr>
            <a:picLocks noChangeAspect="1"/>
          </p:cNvPicPr>
          <p:nvPr/>
        </p:nvPicPr>
        <p:blipFill>
          <a:blip r:embed="rId3" cstate="print">
            <a:extLst>
              <a:ext uri="{59F9055C-9A9A-4457-2171-E7447E053BFB}"/>
            </a:extLst>
          </a:blip>
          <a:stretch>
            <a:fillRect/>
          </a:stretch>
        </p:blipFill>
        <p:spPr>
          <a:xfrm>
            <a:off x="0" y="0"/>
            <a:ext cx="12182476" cy="1076325"/>
          </a:xfrm>
          <a:prstGeom prst="rect">
            <a:avLst/>
          </a:prstGeom>
        </p:spPr>
      </p:pic>
      <p:sp>
        <p:nvSpPr>
          <p:cNvPr id="2266" name="TextBox2266"/>
          <p:cNvSpPr txBox="1"/>
          <p:nvPr/>
        </p:nvSpPr>
        <p:spPr>
          <a:xfrm>
            <a:off x="423075" y="150143"/>
            <a:ext cx="11353800" cy="850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332" marR="0" indent="0" eaLnBrk="0">
              <a:lnSpc>
                <a:spcPct val="82000"/>
              </a:lnSpc>
            </a:pPr>
            <a:r>
              <a:rPr lang="en-US" altLang="zh-CN" sz="315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31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(INTERNASIONAL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31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  <a:p>
            <a:pPr marL="0" marR="0" indent="0" eaLnBrk="0">
              <a:lnSpc>
                <a:spcPct val="81000"/>
              </a:lnSpc>
              <a:spcBef>
                <a:spcPts val="1444"/>
              </a:spcBef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400" b="1" i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240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  <a:r>
              <a:rPr lang="en-US" altLang="zh-CN" sz="240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INTERNASIONAL:</a:t>
            </a:r>
            <a:r>
              <a:rPr lang="en-US" altLang="zh-CN" sz="24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SCOPUS/SCIMAGOJR/CLARIVATE</a:t>
            </a:r>
            <a:r>
              <a:rPr lang="en-US" altLang="zh-CN" sz="2400" b="1" i="1" kern="0" spc="-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ANALITYC</a:t>
            </a:r>
            <a:r>
              <a:rPr lang="en-US" altLang="zh-CN" sz="2400" b="1" i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267" name="FAA8221F-B7D1-4485-1168-5244B8BE0192"/>
          <p:cNvPicPr>
            <a:picLocks noChangeAspect="1"/>
          </p:cNvPicPr>
          <p:nvPr/>
        </p:nvPicPr>
        <p:blipFill>
          <a:blip r:embed="rId4" cstate="print">
            <a:extLst>
              <a:ext uri="{58D74135-2964-4EAA-9BC9-004AA67EB756}"/>
            </a:extLst>
          </a:blip>
          <a:stretch>
            <a:fillRect/>
          </a:stretch>
        </p:blipFill>
        <p:spPr>
          <a:xfrm>
            <a:off x="5634610" y="962025"/>
            <a:ext cx="6057900" cy="38100"/>
          </a:xfrm>
          <a:prstGeom prst="rect">
            <a:avLst/>
          </a:prstGeom>
        </p:spPr>
      </p:pic>
      <p:pic>
        <p:nvPicPr>
          <p:cNvPr id="2268" name="24FBD39D-62CC-4B8D-9B15-703449F62755"/>
          <p:cNvPicPr>
            <a:picLocks noChangeAspect="1"/>
          </p:cNvPicPr>
          <p:nvPr/>
        </p:nvPicPr>
        <p:blipFill>
          <a:blip r:embed="rId5" cstate="print">
            <a:extLst>
              <a:ext uri="{663BD136-A812-4BF5-3347-322B9DEAA873}"/>
            </a:extLst>
          </a:blip>
          <a:stretch>
            <a:fillRect/>
          </a:stretch>
        </p:blipFill>
        <p:spPr>
          <a:xfrm>
            <a:off x="9771888" y="3609975"/>
            <a:ext cx="2305050" cy="962025"/>
          </a:xfrm>
          <a:prstGeom prst="rect">
            <a:avLst/>
          </a:prstGeom>
        </p:spPr>
      </p:pic>
      <p:pic>
        <p:nvPicPr>
          <p:cNvPr id="2269" name="FDE3BC63-7A67-410E-2EF9-E3BB178297E7"/>
          <p:cNvPicPr>
            <a:picLocks noChangeAspect="1"/>
          </p:cNvPicPr>
          <p:nvPr/>
        </p:nvPicPr>
        <p:blipFill>
          <a:blip r:embed="rId6" cstate="print">
            <a:extLst>
              <a:ext uri="{C3E13535-B5C0-490B-0DD5-BF73DC60A83D}"/>
            </a:extLst>
          </a:blip>
          <a:stretch>
            <a:fillRect/>
          </a:stretch>
        </p:blipFill>
        <p:spPr>
          <a:xfrm>
            <a:off x="0" y="1066800"/>
            <a:ext cx="12182476" cy="5791200"/>
          </a:xfrm>
          <a:prstGeom prst="rect">
            <a:avLst/>
          </a:prstGeom>
        </p:spPr>
      </p:pic>
      <p:pic>
        <p:nvPicPr>
          <p:cNvPr id="2270" name="01BBAFE5-6303-4C5B-993E-5BFC503A62EC"/>
          <p:cNvPicPr>
            <a:picLocks noChangeAspect="1"/>
          </p:cNvPicPr>
          <p:nvPr/>
        </p:nvPicPr>
        <p:blipFill>
          <a:blip r:embed="rId7" cstate="print">
            <a:extLst>
              <a:ext uri="{0F4A55C5-0190-4D21-4A80-F01266978CCD}"/>
            </a:extLst>
          </a:blip>
          <a:stretch>
            <a:fillRect/>
          </a:stretch>
        </p:blipFill>
        <p:spPr>
          <a:xfrm>
            <a:off x="460248" y="3038475"/>
            <a:ext cx="2305050" cy="962025"/>
          </a:xfrm>
          <a:prstGeom prst="rect">
            <a:avLst/>
          </a:prstGeom>
        </p:spPr>
      </p:pic>
      <p:pic>
        <p:nvPicPr>
          <p:cNvPr id="2271" name="59930F3F-5ED2-4666-5171-0E0A7F655784"/>
          <p:cNvPicPr>
            <a:picLocks noChangeAspect="1"/>
          </p:cNvPicPr>
          <p:nvPr/>
        </p:nvPicPr>
        <p:blipFill>
          <a:blip r:embed="rId8" cstate="print">
            <a:extLst>
              <a:ext uri="{9BCFE5D5-6C93-4898-49DB-32B91B8547D1}"/>
            </a:extLst>
          </a:blip>
          <a:stretch>
            <a:fillRect/>
          </a:stretch>
        </p:blipFill>
        <p:spPr>
          <a:xfrm>
            <a:off x="7491985" y="2638425"/>
            <a:ext cx="4257675" cy="723900"/>
          </a:xfrm>
          <a:prstGeom prst="rect">
            <a:avLst/>
          </a:prstGeom>
        </p:spPr>
      </p:pic>
      <p:sp>
        <p:nvSpPr>
          <p:cNvPr id="2272" name="TextBox2272"/>
          <p:cNvSpPr txBox="1"/>
          <p:nvPr/>
        </p:nvSpPr>
        <p:spPr>
          <a:xfrm>
            <a:off x="8008283" y="2810662"/>
            <a:ext cx="32893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mjl.clarivate.com</a:t>
            </a:r>
          </a:p>
        </p:txBody>
      </p:sp>
    </p:spTree>
    <p:extLst>
      <p:ext uri="{8CEF9A00-E012-4C04-D752-C710D566E719}"/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" name="EF37ABAF-1B05-48AE-A9BD-95140B1C7691"/>
          <p:cNvPicPr>
            <a:picLocks noChangeAspect="1"/>
          </p:cNvPicPr>
          <p:nvPr/>
        </p:nvPicPr>
        <p:blipFill>
          <a:blip r:embed="rId2" cstate="print">
            <a:extLst>
              <a:ext uri="{7045AE74-B175-4022-8E2E-7C7FBB84D44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74" name="02D63E8D-C619-4567-8DD4-F8DDB490B90E"/>
          <p:cNvPicPr>
            <a:picLocks noChangeAspect="1"/>
          </p:cNvPicPr>
          <p:nvPr/>
        </p:nvPicPr>
        <p:blipFill>
          <a:blip r:embed="rId3" cstate="print">
            <a:extLst>
              <a:ext uri="{0C75926B-21A5-4E85-6584-E5B46FA88F2C}"/>
            </a:extLst>
          </a:blip>
          <a:stretch>
            <a:fillRect/>
          </a:stretch>
        </p:blipFill>
        <p:spPr>
          <a:xfrm>
            <a:off x="0" y="0"/>
            <a:ext cx="12182476" cy="1076325"/>
          </a:xfrm>
          <a:prstGeom prst="rect">
            <a:avLst/>
          </a:prstGeom>
        </p:spPr>
      </p:pic>
      <p:sp>
        <p:nvSpPr>
          <p:cNvPr id="2275" name="TextBox2275"/>
          <p:cNvSpPr txBox="1"/>
          <p:nvPr/>
        </p:nvSpPr>
        <p:spPr>
          <a:xfrm>
            <a:off x="423075" y="150143"/>
            <a:ext cx="11353800" cy="850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332" marR="0" indent="0" eaLnBrk="0">
              <a:lnSpc>
                <a:spcPct val="82000"/>
              </a:lnSpc>
            </a:pPr>
            <a:r>
              <a:rPr lang="en-US" altLang="zh-CN" sz="315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31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(INTERNASIONAL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31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  <a:p>
            <a:pPr marL="0" marR="0" indent="0" eaLnBrk="0">
              <a:lnSpc>
                <a:spcPct val="81000"/>
              </a:lnSpc>
              <a:spcBef>
                <a:spcPts val="1444"/>
              </a:spcBef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400" b="1" i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240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  <a:r>
              <a:rPr lang="en-US" altLang="zh-CN" sz="240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INTERNASIONAL:</a:t>
            </a:r>
            <a:r>
              <a:rPr lang="en-US" altLang="zh-CN" sz="24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SCOPUS/SCIMAGOJR/CLARIVATE</a:t>
            </a:r>
            <a:r>
              <a:rPr lang="en-US" altLang="zh-CN" sz="2400" b="1" i="1" kern="0" spc="-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ANALITYC</a:t>
            </a:r>
            <a:r>
              <a:rPr lang="en-US" altLang="zh-CN" sz="2400" b="1" i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276" name="AAB70B38-61D7-46EE-A1A2-A2002A054BC0"/>
          <p:cNvPicPr>
            <a:picLocks noChangeAspect="1"/>
          </p:cNvPicPr>
          <p:nvPr/>
        </p:nvPicPr>
        <p:blipFill>
          <a:blip r:embed="rId4" cstate="print">
            <a:extLst>
              <a:ext uri="{8C40106C-A96F-465A-FEFF-C0B941FA2099}"/>
            </a:extLst>
          </a:blip>
          <a:stretch>
            <a:fillRect/>
          </a:stretch>
        </p:blipFill>
        <p:spPr>
          <a:xfrm>
            <a:off x="5634610" y="962025"/>
            <a:ext cx="6057900" cy="38100"/>
          </a:xfrm>
          <a:prstGeom prst="rect">
            <a:avLst/>
          </a:prstGeom>
        </p:spPr>
      </p:pic>
      <p:pic>
        <p:nvPicPr>
          <p:cNvPr id="2277" name="63C34416-9340-4687-E030-2BB38C59047E"/>
          <p:cNvPicPr>
            <a:picLocks noChangeAspect="1"/>
          </p:cNvPicPr>
          <p:nvPr/>
        </p:nvPicPr>
        <p:blipFill>
          <a:blip r:embed="rId5" cstate="print">
            <a:extLst>
              <a:ext uri="{8E689B45-79EC-4EF9-0E20-65E449BE5F5E}"/>
            </a:extLst>
          </a:blip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pic>
        <p:nvPicPr>
          <p:cNvPr id="2278" name="EE95CA64-6062-4D9F-F2EB-465392A254A6"/>
          <p:cNvPicPr>
            <a:picLocks noChangeAspect="1"/>
          </p:cNvPicPr>
          <p:nvPr/>
        </p:nvPicPr>
        <p:blipFill>
          <a:blip r:embed="rId6" cstate="print">
            <a:extLst>
              <a:ext uri="{3B8B856E-433B-43D6-2468-A69DA48EA6CF}"/>
            </a:extLst>
          </a:blip>
          <a:stretch>
            <a:fillRect/>
          </a:stretch>
        </p:blipFill>
        <p:spPr>
          <a:xfrm>
            <a:off x="0" y="1790700"/>
            <a:ext cx="4105275" cy="2114550"/>
          </a:xfrm>
          <a:prstGeom prst="rect">
            <a:avLst/>
          </a:prstGeom>
        </p:spPr>
      </p:pic>
      <p:pic>
        <p:nvPicPr>
          <p:cNvPr id="2279" name="8A60779F-25FB-4D8D-7F0A-9A55DB2B4EBD"/>
          <p:cNvPicPr>
            <a:picLocks noChangeAspect="1"/>
          </p:cNvPicPr>
          <p:nvPr/>
        </p:nvPicPr>
        <p:blipFill>
          <a:blip r:embed="rId7" cstate="print">
            <a:extLst>
              <a:ext uri="{90D109C2-4729-476B-A2B9-4611BDBD38AB}"/>
            </a:extLst>
          </a:blip>
          <a:stretch>
            <a:fillRect/>
          </a:stretch>
        </p:blipFill>
        <p:spPr>
          <a:xfrm>
            <a:off x="5522976" y="2590800"/>
            <a:ext cx="4257675" cy="733425"/>
          </a:xfrm>
          <a:prstGeom prst="rect">
            <a:avLst/>
          </a:prstGeom>
        </p:spPr>
      </p:pic>
      <p:sp>
        <p:nvSpPr>
          <p:cNvPr id="2280" name="TextBox2280"/>
          <p:cNvSpPr txBox="1"/>
          <p:nvPr/>
        </p:nvSpPr>
        <p:spPr>
          <a:xfrm>
            <a:off x="6039656" y="2767101"/>
            <a:ext cx="32893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mjl.clarivate.com</a:t>
            </a:r>
          </a:p>
        </p:txBody>
      </p:sp>
    </p:spTree>
    <p:extLst>
      <p:ext uri="{BF14EBE8-6252-4FB9-1709-809DF16461DE}"/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BA5B4505-DA32-47A7-9C47-AB3EECAE3D79"/>
          <p:cNvPicPr>
            <a:picLocks noChangeAspect="1"/>
          </p:cNvPicPr>
          <p:nvPr/>
        </p:nvPicPr>
        <p:blipFill>
          <a:blip r:embed="rId2" cstate="print">
            <a:extLst>
              <a:ext uri="{3BB785F9-50B8-4EE1-672B-B7E1D49F45A7}"/>
            </a:extLst>
          </a:blip>
          <a:stretch>
            <a:fillRect/>
          </a:stretch>
        </p:blipFill>
        <p:spPr>
          <a:xfrm>
            <a:off x="0" y="0"/>
            <a:ext cx="12182476" cy="1076325"/>
          </a:xfrm>
          <a:prstGeom prst="rect">
            <a:avLst/>
          </a:prstGeom>
        </p:spPr>
      </p:pic>
      <p:sp>
        <p:nvSpPr>
          <p:cNvPr id="2282" name="TextBox2282"/>
          <p:cNvSpPr txBox="1"/>
          <p:nvPr/>
        </p:nvSpPr>
        <p:spPr>
          <a:xfrm>
            <a:off x="423075" y="150143"/>
            <a:ext cx="11353800" cy="850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332" marR="0" indent="0" eaLnBrk="0">
              <a:lnSpc>
                <a:spcPct val="82000"/>
              </a:lnSpc>
            </a:pPr>
            <a:r>
              <a:rPr lang="en-US" altLang="zh-CN" sz="315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31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(INTERNASIONAL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31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BEREPUTASI)</a:t>
            </a:r>
          </a:p>
          <a:p>
            <a:pPr marL="0" marR="0" indent="0" eaLnBrk="0">
              <a:lnSpc>
                <a:spcPct val="81000"/>
              </a:lnSpc>
              <a:spcBef>
                <a:spcPts val="1444"/>
              </a:spcBef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400" b="1" i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240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  <a:r>
              <a:rPr lang="en-US" altLang="zh-CN" sz="240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INTERNASIONAL:</a:t>
            </a:r>
            <a:r>
              <a:rPr lang="en-US" altLang="zh-CN" sz="24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SCOPUS/SCIMAGOJR/CLARIVATE</a:t>
            </a:r>
            <a:r>
              <a:rPr lang="en-US" altLang="zh-CN" sz="2400" b="1" i="1" kern="0" spc="-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ANALITYC</a:t>
            </a:r>
            <a:r>
              <a:rPr lang="en-US" altLang="zh-CN" sz="2400" b="1" i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283" name="1BDFA32C-2941-42B8-63A7-96A1B525D250"/>
          <p:cNvPicPr>
            <a:picLocks noChangeAspect="1"/>
          </p:cNvPicPr>
          <p:nvPr/>
        </p:nvPicPr>
        <p:blipFill>
          <a:blip r:embed="rId3" cstate="print">
            <a:extLst>
              <a:ext uri="{11977AA4-0729-4CAF-5ADF-AADED8FE397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84" name="65D26F18-8C9C-45AE-8116-EADF3965C169"/>
          <p:cNvPicPr>
            <a:picLocks noChangeAspect="1"/>
          </p:cNvPicPr>
          <p:nvPr/>
        </p:nvPicPr>
        <p:blipFill>
          <a:blip r:embed="rId4" cstate="print">
            <a:extLst>
              <a:ext uri="{61EBDE97-FABE-4A1D-C5DB-F540F144B08F}"/>
            </a:extLst>
          </a:blip>
          <a:stretch>
            <a:fillRect/>
          </a:stretch>
        </p:blipFill>
        <p:spPr>
          <a:xfrm>
            <a:off x="5634610" y="962025"/>
            <a:ext cx="6057900" cy="38100"/>
          </a:xfrm>
          <a:prstGeom prst="rect">
            <a:avLst/>
          </a:prstGeom>
        </p:spPr>
      </p:pic>
      <p:pic>
        <p:nvPicPr>
          <p:cNvPr id="2285" name="7A226703-A4F7-4B74-8F9F-092E85DE9F35"/>
          <p:cNvPicPr>
            <a:picLocks noChangeAspect="1"/>
          </p:cNvPicPr>
          <p:nvPr/>
        </p:nvPicPr>
        <p:blipFill>
          <a:blip r:embed="rId5" cstate="print">
            <a:extLst>
              <a:ext uri="{75037254-D55C-400E-B897-CBC8020047A3}"/>
            </a:extLst>
          </a:blip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</p:spTree>
    <p:extLst>
      <p:ext uri="{45703C72-DB41-475A-3894-70D6ED14CC4D}"/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6" name="23049C49-58C5-4FEE-A1D2-B64843D17271"/>
          <p:cNvPicPr>
            <a:picLocks noChangeAspect="1"/>
          </p:cNvPicPr>
          <p:nvPr/>
        </p:nvPicPr>
        <p:blipFill>
          <a:blip r:embed="rId2" cstate="print">
            <a:extLst>
              <a:ext uri="{679C7A7F-4BE7-43C1-6683-071E1F47ED1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87" name="2725DD97-A32D-4799-C03A-2D007BEC96BA"/>
          <p:cNvPicPr>
            <a:picLocks noChangeAspect="1"/>
          </p:cNvPicPr>
          <p:nvPr/>
        </p:nvPicPr>
        <p:blipFill>
          <a:blip r:embed="rId3" cstate="print">
            <a:extLst>
              <a:ext uri="{CE47BA8F-95F0-4423-E1E5-C15A4C3A905D}"/>
            </a:extLst>
          </a:blip>
          <a:stretch>
            <a:fillRect/>
          </a:stretch>
        </p:blipFill>
        <p:spPr>
          <a:xfrm>
            <a:off x="1347216" y="5295900"/>
            <a:ext cx="8839200" cy="1409700"/>
          </a:xfrm>
          <a:prstGeom prst="rect">
            <a:avLst/>
          </a:prstGeom>
        </p:spPr>
      </p:pic>
      <p:pic>
        <p:nvPicPr>
          <p:cNvPr id="2288" name="9609C3AF-4D3D-4EA2-AA1B-6DD8FCA03302"/>
          <p:cNvPicPr>
            <a:picLocks noChangeAspect="1"/>
          </p:cNvPicPr>
          <p:nvPr/>
        </p:nvPicPr>
        <p:blipFill>
          <a:blip r:embed="rId4" cstate="print">
            <a:extLst>
              <a:ext uri="{A203E687-BCEA-47DB-3FCF-F5B00D7DF8FD}"/>
            </a:extLst>
          </a:blip>
          <a:stretch>
            <a:fillRect/>
          </a:stretch>
        </p:blipFill>
        <p:spPr>
          <a:xfrm>
            <a:off x="6873240" y="2638425"/>
            <a:ext cx="4257675" cy="723900"/>
          </a:xfrm>
          <a:prstGeom prst="rect">
            <a:avLst/>
          </a:prstGeom>
        </p:spPr>
      </p:pic>
      <p:sp>
        <p:nvSpPr>
          <p:cNvPr id="2289" name="TextBox2289"/>
          <p:cNvSpPr txBox="1"/>
          <p:nvPr/>
        </p:nvSpPr>
        <p:spPr>
          <a:xfrm>
            <a:off x="7511995" y="2810662"/>
            <a:ext cx="30480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Hijacker</a:t>
            </a:r>
            <a:r>
              <a:rPr lang="en-US" altLang="zh-CN" sz="3600" b="1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</p:txBody>
      </p:sp>
    </p:spTree>
    <p:extLst>
      <p:ext uri="{6AD0DDE8-A573-49BB-5DED-9DFAEAA6CE68}"/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0" name="7141EFB6-7E90-4C41-E81E-A29CCB4BADD5"/>
          <p:cNvPicPr>
            <a:picLocks noChangeAspect="1"/>
          </p:cNvPicPr>
          <p:nvPr/>
        </p:nvPicPr>
        <p:blipFill>
          <a:blip r:embed="rId2" cstate="print">
            <a:extLst>
              <a:ext uri="{8C00664F-2E85-4299-B33E-B2A64DF07DA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91" name="TextBox2291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128</a:t>
            </a:r>
          </a:p>
        </p:txBody>
      </p:sp>
      <p:sp>
        <p:nvSpPr>
          <p:cNvPr id="2292" name="TextBox2292"/>
          <p:cNvSpPr txBox="1"/>
          <p:nvPr/>
        </p:nvSpPr>
        <p:spPr>
          <a:xfrm>
            <a:off x="436474" y="1351788"/>
            <a:ext cx="7581901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CANCELLED-DISCONTONUED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  <a:r>
              <a:rPr lang="en-US" altLang="zh-CN" sz="2400" b="1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DIRAGUKAN</a:t>
            </a:r>
          </a:p>
        </p:txBody>
      </p:sp>
    </p:spTree>
    <p:extLst>
      <p:ext uri="{CBD23D29-1062-4F73-7935-962C8791931D}"/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" name="724832D4-5DDC-4CA0-9361-83EC363ED64C"/>
          <p:cNvPicPr>
            <a:picLocks noChangeAspect="1"/>
          </p:cNvPicPr>
          <p:nvPr/>
        </p:nvPicPr>
        <p:blipFill>
          <a:blip r:embed="rId2" cstate="print">
            <a:extLst>
              <a:ext uri="{E21D9DAF-F2CF-456E-9A09-34A10FFD972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94" name="8B0E9967-9CFD-42E3-29EC-72F058266CC3"/>
          <p:cNvPicPr>
            <a:picLocks noChangeAspect="1"/>
          </p:cNvPicPr>
          <p:nvPr/>
        </p:nvPicPr>
        <p:blipFill>
          <a:blip r:embed="rId3" cstate="print">
            <a:extLst>
              <a:ext uri="{B6125F8F-5A8B-4575-5B0F-E3F207C0C8E9}"/>
            </a:extLst>
          </a:blip>
          <a:stretch>
            <a:fillRect/>
          </a:stretch>
        </p:blipFill>
        <p:spPr>
          <a:xfrm>
            <a:off x="64008" y="3448050"/>
            <a:ext cx="12134850" cy="3409950"/>
          </a:xfrm>
          <a:prstGeom prst="rect">
            <a:avLst/>
          </a:prstGeom>
        </p:spPr>
      </p:pic>
      <p:sp>
        <p:nvSpPr>
          <p:cNvPr id="2295" name="TextBox2295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129</a:t>
            </a:r>
          </a:p>
        </p:txBody>
      </p:sp>
      <p:pic>
        <p:nvPicPr>
          <p:cNvPr id="2296" name="91FBFE07-2583-4DAD-FDE3-39C92EF6B33A"/>
          <p:cNvPicPr>
            <a:picLocks noChangeAspect="1"/>
          </p:cNvPicPr>
          <p:nvPr/>
        </p:nvPicPr>
        <p:blipFill>
          <a:blip r:embed="rId4" cstate="print">
            <a:extLst>
              <a:ext uri="{70F28418-4552-4222-AD90-F6F35D3B58A0}"/>
            </a:extLst>
          </a:blip>
          <a:stretch>
            <a:fillRect/>
          </a:stretch>
        </p:blipFill>
        <p:spPr>
          <a:xfrm>
            <a:off x="0" y="9525"/>
            <a:ext cx="12192000" cy="476250"/>
          </a:xfrm>
          <a:prstGeom prst="rect">
            <a:avLst/>
          </a:prstGeom>
        </p:spPr>
      </p:pic>
      <p:sp>
        <p:nvSpPr>
          <p:cNvPr id="2297" name="TextBox2297"/>
          <p:cNvSpPr txBox="1"/>
          <p:nvPr/>
        </p:nvSpPr>
        <p:spPr>
          <a:xfrm>
            <a:off x="1744421" y="123444"/>
            <a:ext cx="87630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KASUS-1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(TIDAK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TERINDEKS: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SCOPUS/WoS);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KLAIM-NYA:</a:t>
            </a:r>
            <a:r>
              <a:rPr lang="en-US" altLang="zh-CN" sz="24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JIB</a:t>
            </a:r>
          </a:p>
        </p:txBody>
      </p:sp>
      <p:pic>
        <p:nvPicPr>
          <p:cNvPr id="2298" name="A0FAAF1E-F36A-4A9C-EBAF-B004BF0D12F4"/>
          <p:cNvPicPr>
            <a:picLocks noChangeAspect="1"/>
          </p:cNvPicPr>
          <p:nvPr/>
        </p:nvPicPr>
        <p:blipFill>
          <a:blip r:embed="rId5" cstate="print">
            <a:extLst>
              <a:ext uri="{D57A9A75-30F6-4695-08FC-795A4EB1EF43}"/>
            </a:extLst>
          </a:blip>
          <a:stretch>
            <a:fillRect/>
          </a:stretch>
        </p:blipFill>
        <p:spPr>
          <a:xfrm>
            <a:off x="63047" y="1162050"/>
            <a:ext cx="428625" cy="2295525"/>
          </a:xfrm>
          <a:prstGeom prst="rect">
            <a:avLst/>
          </a:prstGeom>
        </p:spPr>
      </p:pic>
      <p:pic>
        <p:nvPicPr>
          <p:cNvPr id="2299" name="C5547485-0A4B-4405-5C94-7B8EB09D1C2C"/>
          <p:cNvPicPr>
            <a:picLocks noChangeAspect="1"/>
          </p:cNvPicPr>
          <p:nvPr/>
        </p:nvPicPr>
        <p:blipFill>
          <a:blip r:embed="rId6" cstate="print">
            <a:extLst>
              <a:ext uri="{2B7003C0-79C0-48E2-B620-6255E8EF6DB5}"/>
            </a:extLst>
          </a:blip>
          <a:stretch>
            <a:fillRect/>
          </a:stretch>
        </p:blipFill>
        <p:spPr>
          <a:xfrm>
            <a:off x="479565" y="1162050"/>
            <a:ext cx="6191250" cy="2295525"/>
          </a:xfrm>
          <a:prstGeom prst="rect">
            <a:avLst/>
          </a:prstGeom>
        </p:spPr>
      </p:pic>
      <p:pic>
        <p:nvPicPr>
          <p:cNvPr id="2300" name="BEA17CE0-C263-47E3-D27F-FBEE4BB442E5"/>
          <p:cNvPicPr>
            <a:picLocks noChangeAspect="1"/>
          </p:cNvPicPr>
          <p:nvPr/>
        </p:nvPicPr>
        <p:blipFill>
          <a:blip r:embed="rId7" cstate="print">
            <a:extLst>
              <a:ext uri="{EDC7A36B-CC6A-49D4-4D2A-CF13F47416EB}"/>
            </a:extLst>
          </a:blip>
          <a:stretch>
            <a:fillRect/>
          </a:stretch>
        </p:blipFill>
        <p:spPr>
          <a:xfrm>
            <a:off x="6665214" y="1162050"/>
            <a:ext cx="1219200" cy="2295525"/>
          </a:xfrm>
          <a:prstGeom prst="rect">
            <a:avLst/>
          </a:prstGeom>
        </p:spPr>
      </p:pic>
      <p:pic>
        <p:nvPicPr>
          <p:cNvPr id="2301" name="B7D2EE0B-02E9-4724-7D73-329D38658092"/>
          <p:cNvPicPr>
            <a:picLocks noChangeAspect="1"/>
          </p:cNvPicPr>
          <p:nvPr/>
        </p:nvPicPr>
        <p:blipFill>
          <a:blip r:embed="rId8" cstate="print">
            <a:extLst>
              <a:ext uri="{0FFC8A3D-6C52-439A-47D8-0682E71E2CD7}"/>
            </a:extLst>
          </a:blip>
          <a:stretch>
            <a:fillRect/>
          </a:stretch>
        </p:blipFill>
        <p:spPr>
          <a:xfrm>
            <a:off x="7877049" y="1162050"/>
            <a:ext cx="1571625" cy="2295525"/>
          </a:xfrm>
          <a:prstGeom prst="rect">
            <a:avLst/>
          </a:prstGeom>
        </p:spPr>
      </p:pic>
      <p:pic>
        <p:nvPicPr>
          <p:cNvPr id="2302" name="27AFEAF3-D231-4B3C-F152-90B39D0A7830"/>
          <p:cNvPicPr>
            <a:picLocks noChangeAspect="1"/>
          </p:cNvPicPr>
          <p:nvPr/>
        </p:nvPicPr>
        <p:blipFill>
          <a:blip r:embed="rId9" cstate="print">
            <a:extLst>
              <a:ext uri="{71182522-F7BA-41A4-1469-DCCF23501444}"/>
            </a:extLst>
          </a:blip>
          <a:stretch>
            <a:fillRect/>
          </a:stretch>
        </p:blipFill>
        <p:spPr>
          <a:xfrm>
            <a:off x="9430386" y="1162050"/>
            <a:ext cx="2676525" cy="2295525"/>
          </a:xfrm>
          <a:prstGeom prst="rect">
            <a:avLst/>
          </a:prstGeom>
        </p:spPr>
      </p:pic>
      <p:pic>
        <p:nvPicPr>
          <p:cNvPr id="2303" name="88E804A9-B289-4798-136F-029FFE232F21"/>
          <p:cNvPicPr>
            <a:picLocks noChangeAspect="1"/>
          </p:cNvPicPr>
          <p:nvPr/>
        </p:nvPicPr>
        <p:blipFill>
          <a:blip r:embed="rId10" cstate="print">
            <a:extLst>
              <a:ext uri="{06FC85C7-048D-4D01-FF1A-E92BB29B1A08}"/>
            </a:extLst>
          </a:blip>
          <a:stretch>
            <a:fillRect/>
          </a:stretch>
        </p:blipFill>
        <p:spPr>
          <a:xfrm>
            <a:off x="56697" y="1152525"/>
            <a:ext cx="12068176" cy="28575"/>
          </a:xfrm>
          <a:prstGeom prst="rect">
            <a:avLst/>
          </a:prstGeom>
        </p:spPr>
      </p:pic>
      <p:pic>
        <p:nvPicPr>
          <p:cNvPr id="2304" name="92575C2D-03BB-4B79-2EC6-07DA3FB54F88"/>
          <p:cNvPicPr>
            <a:picLocks noChangeAspect="1"/>
          </p:cNvPicPr>
          <p:nvPr/>
        </p:nvPicPr>
        <p:blipFill>
          <a:blip r:embed="rId11" cstate="print">
            <a:extLst>
              <a:ext uri="{366EE9E3-731C-4434-AAD2-70F2F5BA9270}"/>
            </a:extLst>
          </a:blip>
          <a:stretch>
            <a:fillRect/>
          </a:stretch>
        </p:blipFill>
        <p:spPr>
          <a:xfrm>
            <a:off x="56697" y="514350"/>
            <a:ext cx="12068176" cy="19050"/>
          </a:xfrm>
          <a:prstGeom prst="rect">
            <a:avLst/>
          </a:prstGeom>
        </p:spPr>
      </p:pic>
      <p:pic>
        <p:nvPicPr>
          <p:cNvPr id="2305" name="9888C316-C69C-43F4-B746-4E0E516F4D75"/>
          <p:cNvPicPr>
            <a:picLocks noChangeAspect="1"/>
          </p:cNvPicPr>
          <p:nvPr/>
        </p:nvPicPr>
        <p:blipFill>
          <a:blip r:embed="rId10" cstate="print">
            <a:extLst>
              <a:ext uri="{C2B01488-E5F6-4FD2-E4F1-254256E0FFD4}"/>
            </a:extLst>
          </a:blip>
          <a:stretch>
            <a:fillRect/>
          </a:stretch>
        </p:blipFill>
        <p:spPr>
          <a:xfrm>
            <a:off x="56697" y="3438525"/>
            <a:ext cx="12068176" cy="28575"/>
          </a:xfrm>
          <a:prstGeom prst="rect">
            <a:avLst/>
          </a:prstGeom>
        </p:spPr>
      </p:pic>
      <p:sp>
        <p:nvSpPr>
          <p:cNvPr id="2306" name="TextBox2306"/>
          <p:cNvSpPr txBox="1"/>
          <p:nvPr/>
        </p:nvSpPr>
        <p:spPr>
          <a:xfrm>
            <a:off x="203085" y="614680"/>
            <a:ext cx="152400" cy="5461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5000"/>
              </a:lnSpc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</a:t>
            </a:r>
            <a:r>
              <a:rPr lang="en-US" altLang="zh-CN" sz="1800" b="1" kern="0" spc="-1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2307" name="TextBox2307"/>
          <p:cNvSpPr txBox="1"/>
          <p:nvPr/>
        </p:nvSpPr>
        <p:spPr>
          <a:xfrm>
            <a:off x="2378685" y="614680"/>
            <a:ext cx="243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</a:p>
        </p:txBody>
      </p:sp>
      <p:sp>
        <p:nvSpPr>
          <p:cNvPr id="2308" name="TextBox2308"/>
          <p:cNvSpPr txBox="1"/>
          <p:nvPr/>
        </p:nvSpPr>
        <p:spPr>
          <a:xfrm>
            <a:off x="6978676" y="614680"/>
            <a:ext cx="647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</a:t>
            </a:r>
          </a:p>
        </p:txBody>
      </p:sp>
      <p:sp>
        <p:nvSpPr>
          <p:cNvPr id="2309" name="TextBox2309"/>
          <p:cNvSpPr txBox="1"/>
          <p:nvPr/>
        </p:nvSpPr>
        <p:spPr>
          <a:xfrm>
            <a:off x="8033563" y="614680"/>
            <a:ext cx="1282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</a:p>
        </p:txBody>
      </p:sp>
      <p:sp>
        <p:nvSpPr>
          <p:cNvPr id="2310" name="TextBox2310"/>
          <p:cNvSpPr txBox="1"/>
          <p:nvPr/>
        </p:nvSpPr>
        <p:spPr>
          <a:xfrm>
            <a:off x="10211334" y="614680"/>
            <a:ext cx="116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KLARIFIKASI</a:t>
            </a:r>
          </a:p>
        </p:txBody>
      </p:sp>
      <p:sp>
        <p:nvSpPr>
          <p:cNvPr id="2311" name="TextBox2311"/>
          <p:cNvSpPr txBox="1"/>
          <p:nvPr/>
        </p:nvSpPr>
        <p:spPr>
          <a:xfrm>
            <a:off x="173965" y="1255014"/>
            <a:ext cx="139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12" name="TextBox2312"/>
          <p:cNvSpPr txBox="1"/>
          <p:nvPr/>
        </p:nvSpPr>
        <p:spPr>
          <a:xfrm>
            <a:off x="573710" y="1255014"/>
            <a:ext cx="57785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Sukmadi,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Heru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Riyadi,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Ananta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Budhi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Danurdara,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Anwari</a:t>
            </a:r>
            <a:r>
              <a:rPr lang="en-US" altLang="zh-CN" sz="1800" b="1" kern="0" spc="3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Masatip.</a:t>
            </a:r>
            <a:r>
              <a:rPr lang="en-US" altLang="zh-CN" sz="1800" b="1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2014.</a:t>
            </a:r>
            <a:r>
              <a:rPr lang="en-US" altLang="zh-CN" sz="1800" b="1" kern="0" spc="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Service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Quality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Effect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Satisfaction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Impact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Tourism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Loyality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(The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Tourism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Survey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Integrated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tourist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area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Trans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Studio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Bandung).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</a:p>
        </p:txBody>
      </p:sp>
      <p:sp>
        <p:nvSpPr>
          <p:cNvPr id="2313" name="TextBox2313"/>
          <p:cNvSpPr txBox="1"/>
          <p:nvPr/>
        </p:nvSpPr>
        <p:spPr>
          <a:xfrm>
            <a:off x="577825" y="2352319"/>
            <a:ext cx="58801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Organization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Research,</a:t>
            </a:r>
            <a:r>
              <a:rPr lang="en-US" altLang="zh-CN" sz="18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vol.16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issue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11,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Nopember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2014.</a:t>
            </a:r>
            <a:r>
              <a:rPr lang="en-US" altLang="zh-CN" sz="1800" b="1" i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IOSR</a:t>
            </a:r>
            <a:r>
              <a:rPr lang="en-US" altLang="zh-CN" sz="1800" b="1" i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b="1" i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i="1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Business</a:t>
            </a:r>
            <a:r>
              <a:rPr lang="en-US" altLang="zh-CN" sz="1800" b="1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i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Management</a:t>
            </a:r>
            <a:r>
              <a:rPr lang="en-US" altLang="zh-CN" sz="180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(IOSR-JBM),</a:t>
            </a:r>
            <a:r>
              <a:rPr lang="en-US" altLang="zh-CN" sz="1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e-ISSN:</a:t>
            </a:r>
            <a:r>
              <a:rPr lang="en-US" altLang="zh-CN" sz="180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2278-487X,</a:t>
            </a:r>
            <a:r>
              <a:rPr lang="en-US" altLang="zh-CN" sz="180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p-ISSN:</a:t>
            </a:r>
            <a:r>
              <a:rPr lang="en-US" altLang="zh-CN" sz="1800" b="1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2319-7668.</a:t>
            </a:r>
            <a:r>
              <a:rPr lang="en-US" altLang="zh-CN" sz="1800" b="1" i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800" b="1" i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16,</a:t>
            </a:r>
            <a:r>
              <a:rPr lang="en-US" altLang="zh-CN" sz="18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Issue</a:t>
            </a:r>
          </a:p>
        </p:txBody>
      </p:sp>
      <p:pic>
        <p:nvPicPr>
          <p:cNvPr id="2314" name="4CC968E3-A869-4FB3-EBC6-A1EAAE77AF54"/>
          <p:cNvPicPr>
            <a:picLocks noChangeAspect="1"/>
          </p:cNvPicPr>
          <p:nvPr/>
        </p:nvPicPr>
        <p:blipFill>
          <a:blip r:embed="rId12" cstate="print">
            <a:extLst>
              <a:ext uri="{D87550D0-E170-4F4B-2DBC-E36BB53FA521}"/>
            </a:extLst>
          </a:blip>
          <a:stretch>
            <a:fillRect/>
          </a:stretch>
        </p:blipFill>
        <p:spPr>
          <a:xfrm>
            <a:off x="1147077" y="2571750"/>
            <a:ext cx="4638675" cy="295275"/>
          </a:xfrm>
          <a:prstGeom prst="rect">
            <a:avLst/>
          </a:prstGeom>
        </p:spPr>
      </p:pic>
      <p:pic>
        <p:nvPicPr>
          <p:cNvPr id="2315" name="3C6BC526-DE38-4610-5307-475FC962BA10"/>
          <p:cNvPicPr>
            <a:picLocks noChangeAspect="1"/>
          </p:cNvPicPr>
          <p:nvPr/>
        </p:nvPicPr>
        <p:blipFill>
          <a:blip r:embed="rId13" cstate="print">
            <a:extLst>
              <a:ext uri="{67D1DE5D-3CA9-479A-2F9E-0A4DC19C3805}"/>
            </a:extLst>
          </a:blip>
          <a:stretch>
            <a:fillRect/>
          </a:stretch>
        </p:blipFill>
        <p:spPr>
          <a:xfrm>
            <a:off x="5776976" y="2571750"/>
            <a:ext cx="76200" cy="295275"/>
          </a:xfrm>
          <a:prstGeom prst="rect">
            <a:avLst/>
          </a:prstGeom>
        </p:spPr>
      </p:pic>
      <p:pic>
        <p:nvPicPr>
          <p:cNvPr id="2316" name="05D1E137-EC17-4649-3515-A298A4F420DF"/>
          <p:cNvPicPr>
            <a:picLocks noChangeAspect="1"/>
          </p:cNvPicPr>
          <p:nvPr/>
        </p:nvPicPr>
        <p:blipFill>
          <a:blip r:embed="rId14" cstate="print">
            <a:extLst>
              <a:ext uri="{C193AFF8-5514-4A8B-2378-42A698FCBED9}"/>
            </a:extLst>
          </a:blip>
          <a:stretch>
            <a:fillRect/>
          </a:stretch>
        </p:blipFill>
        <p:spPr>
          <a:xfrm>
            <a:off x="5847080" y="2571750"/>
            <a:ext cx="485775" cy="295275"/>
          </a:xfrm>
          <a:prstGeom prst="rect">
            <a:avLst/>
          </a:prstGeom>
        </p:spPr>
      </p:pic>
      <p:sp>
        <p:nvSpPr>
          <p:cNvPr id="2317" name="TextBox2317"/>
          <p:cNvSpPr txBox="1"/>
          <p:nvPr/>
        </p:nvSpPr>
        <p:spPr>
          <a:xfrm>
            <a:off x="578978" y="3175661"/>
            <a:ext cx="51181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11.Ver.VI</a:t>
            </a:r>
            <a:r>
              <a:rPr lang="en-US" altLang="zh-CN" sz="1800" b="1" i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(Nov.</a:t>
            </a:r>
            <a:r>
              <a:rPr lang="en-US" altLang="zh-CN" sz="1800" b="1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2014),</a:t>
            </a:r>
            <a:r>
              <a:rPr lang="en-US" altLang="zh-CN" sz="180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PP</a:t>
            </a:r>
            <a:r>
              <a:rPr lang="en-US" altLang="zh-CN" sz="180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01-09www.iosrjournals.org.</a:t>
            </a:r>
          </a:p>
        </p:txBody>
      </p:sp>
      <p:sp>
        <p:nvSpPr>
          <p:cNvPr id="2318" name="TextBox2318"/>
          <p:cNvSpPr txBox="1"/>
          <p:nvPr/>
        </p:nvSpPr>
        <p:spPr>
          <a:xfrm>
            <a:off x="6780555" y="1255014"/>
            <a:ext cx="10033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24664" eaLnBrk="0">
              <a:lnSpc>
                <a:spcPct val="98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312" noProof="0" dirty="0"/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ONAL</a:t>
            </a:r>
            <a:r>
              <a:rPr lang="en-US" altLang="zh-CN" sz="180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30)</a:t>
            </a:r>
          </a:p>
        </p:txBody>
      </p:sp>
      <p:sp>
        <p:nvSpPr>
          <p:cNvPr id="2319" name="TextBox2319"/>
          <p:cNvSpPr txBox="1"/>
          <p:nvPr/>
        </p:nvSpPr>
        <p:spPr>
          <a:xfrm>
            <a:off x="7971892" y="1255014"/>
            <a:ext cx="1308100" cy="161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800" b="1" kern="0" spc="5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800" b="1" kern="0" spc="30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SCIMAGOJR/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800" b="1" kern="0" spc="6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20)</a:t>
            </a:r>
          </a:p>
        </p:txBody>
      </p:sp>
      <p:sp>
        <p:nvSpPr>
          <p:cNvPr id="2320" name="TextBox2320"/>
          <p:cNvSpPr txBox="1"/>
          <p:nvPr/>
        </p:nvSpPr>
        <p:spPr>
          <a:xfrm>
            <a:off x="9530994" y="1255014"/>
            <a:ext cx="24638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-TETAP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DINILAI,</a:t>
            </a:r>
          </a:p>
          <a:p>
            <a:pPr marL="9" marR="0" indent="-9" eaLnBrk="0">
              <a:lnSpc>
                <a:spcPct val="101000"/>
              </a:lnSpc>
              <a:spcBef>
                <a:spcPts val="380"/>
              </a:spcBef>
            </a:pP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-TIDAK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DIPAKAI</a:t>
            </a:r>
            <a:r>
              <a:rPr lang="en-US" altLang="zh-CN" sz="180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GB/KE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(S2)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-SYARAT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KELOMPOK-3</a:t>
            </a:r>
            <a:r>
              <a:rPr lang="en-US" altLang="zh-CN" sz="1800" b="1" kern="0" spc="8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(PENGGANTI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J.NASIONAL)</a:t>
            </a:r>
          </a:p>
        </p:txBody>
      </p:sp>
      <p:pic>
        <p:nvPicPr>
          <p:cNvPr id="2321" name="E275701B-5CF2-4260-4157-5B1FE1B4AAB4"/>
          <p:cNvPicPr>
            <a:picLocks noChangeAspect="1"/>
          </p:cNvPicPr>
          <p:nvPr/>
        </p:nvPicPr>
        <p:blipFill>
          <a:blip r:embed="rId15" cstate="print">
            <a:extLst>
              <a:ext uri="{26DA1B13-A995-4CA1-E9CD-0099280049D4}"/>
            </a:extLst>
          </a:blip>
          <a:stretch>
            <a:fillRect/>
          </a:stretch>
        </p:blipFill>
        <p:spPr>
          <a:xfrm>
            <a:off x="697992" y="4038600"/>
            <a:ext cx="1438275" cy="485775"/>
          </a:xfrm>
          <a:prstGeom prst="rect">
            <a:avLst/>
          </a:prstGeom>
        </p:spPr>
      </p:pic>
      <p:pic>
        <p:nvPicPr>
          <p:cNvPr id="2322" name="9C2DB2B0-5AF3-477E-345D-558DCE007556"/>
          <p:cNvPicPr>
            <a:picLocks noChangeAspect="1"/>
          </p:cNvPicPr>
          <p:nvPr/>
        </p:nvPicPr>
        <p:blipFill>
          <a:blip r:embed="rId16" cstate="print">
            <a:extLst>
              <a:ext uri="{29C7E559-FAE2-4181-82F9-9B53CF7BE86B}"/>
            </a:extLst>
          </a:blip>
          <a:stretch>
            <a:fillRect/>
          </a:stretch>
        </p:blipFill>
        <p:spPr>
          <a:xfrm>
            <a:off x="6867144" y="4953000"/>
            <a:ext cx="1981200" cy="466725"/>
          </a:xfrm>
          <a:prstGeom prst="rect">
            <a:avLst/>
          </a:prstGeom>
        </p:spPr>
      </p:pic>
    </p:spTree>
    <p:extLst>
      <p:ext uri="{B1A86D2D-0906-489F-317F-68D7AED7E989}"/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ACBA2298-A0AE-4233-843E-809FD532B755"/>
          <p:cNvPicPr>
            <a:picLocks noChangeAspect="1"/>
          </p:cNvPicPr>
          <p:nvPr/>
        </p:nvPicPr>
        <p:blipFill>
          <a:blip r:embed="rId2" cstate="print">
            <a:extLst>
              <a:ext uri="{AFCE7ECD-BD72-43A3-5349-C82E6E901C6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62" name="B3FE896F-D79A-437B-EF15-7AF7B6A70956"/>
          <p:cNvPicPr>
            <a:picLocks noChangeAspect="1"/>
          </p:cNvPicPr>
          <p:nvPr/>
        </p:nvPicPr>
        <p:blipFill>
          <a:blip r:embed="rId3" cstate="print">
            <a:extLst>
              <a:ext uri="{FF90E54A-0D31-4BDE-50C2-92F45CE3F55D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663" name="16C3E462-7F6F-48A9-7619-9D79E3D657C3"/>
          <p:cNvPicPr>
            <a:picLocks noChangeAspect="1"/>
          </p:cNvPicPr>
          <p:nvPr/>
        </p:nvPicPr>
        <p:blipFill>
          <a:blip r:embed="rId4" cstate="print">
            <a:extLst>
              <a:ext uri="{668E3074-A648-4248-1ADB-53174FEE1760}"/>
            </a:extLst>
          </a:blip>
          <a:stretch>
            <a:fillRect/>
          </a:stretch>
        </p:blipFill>
        <p:spPr>
          <a:xfrm>
            <a:off x="341376" y="5038725"/>
            <a:ext cx="114300" cy="1704975"/>
          </a:xfrm>
          <a:prstGeom prst="rect">
            <a:avLst/>
          </a:prstGeom>
        </p:spPr>
      </p:pic>
      <p:pic>
        <p:nvPicPr>
          <p:cNvPr id="664" name="E96E6D3F-AE8E-4973-BAD4-20FCAA374E16"/>
          <p:cNvPicPr>
            <a:picLocks noChangeAspect="1"/>
          </p:cNvPicPr>
          <p:nvPr/>
        </p:nvPicPr>
        <p:blipFill>
          <a:blip r:embed="rId5" cstate="print">
            <a:extLst>
              <a:ext uri="{F16BDE04-03A4-419E-A05B-E7AC76009DEA}"/>
            </a:extLst>
          </a:blip>
          <a:stretch>
            <a:fillRect/>
          </a:stretch>
        </p:blipFill>
        <p:spPr>
          <a:xfrm>
            <a:off x="341376" y="4791075"/>
            <a:ext cx="114300" cy="238125"/>
          </a:xfrm>
          <a:prstGeom prst="rect">
            <a:avLst/>
          </a:prstGeom>
        </p:spPr>
      </p:pic>
      <p:pic>
        <p:nvPicPr>
          <p:cNvPr id="665" name="F631C3DB-94EE-4A34-761C-6331892217A9"/>
          <p:cNvPicPr>
            <a:picLocks noChangeAspect="1"/>
          </p:cNvPicPr>
          <p:nvPr/>
        </p:nvPicPr>
        <p:blipFill>
          <a:blip r:embed="rId6" cstate="print">
            <a:extLst>
              <a:ext uri="{91645D77-7376-4295-DE70-F99122C63F47}"/>
            </a:extLst>
          </a:blip>
          <a:stretch>
            <a:fillRect/>
          </a:stretch>
        </p:blipFill>
        <p:spPr>
          <a:xfrm>
            <a:off x="341376" y="4638675"/>
            <a:ext cx="114300" cy="142875"/>
          </a:xfrm>
          <a:prstGeom prst="rect">
            <a:avLst/>
          </a:prstGeom>
        </p:spPr>
      </p:pic>
      <p:pic>
        <p:nvPicPr>
          <p:cNvPr id="666" name="489A8A7D-6C3C-4E06-D9BE-0FD88549DE28"/>
          <p:cNvPicPr>
            <a:picLocks noChangeAspect="1"/>
          </p:cNvPicPr>
          <p:nvPr/>
        </p:nvPicPr>
        <p:blipFill>
          <a:blip r:embed="rId7" cstate="print">
            <a:extLst>
              <a:ext uri="{44762EEA-D8FB-4327-D25D-F5DE8D19090B}"/>
            </a:extLst>
          </a:blip>
          <a:stretch>
            <a:fillRect/>
          </a:stretch>
        </p:blipFill>
        <p:spPr>
          <a:xfrm>
            <a:off x="341376" y="4533900"/>
            <a:ext cx="114300" cy="85725"/>
          </a:xfrm>
          <a:prstGeom prst="rect">
            <a:avLst/>
          </a:prstGeom>
        </p:spPr>
      </p:pic>
      <p:pic>
        <p:nvPicPr>
          <p:cNvPr id="667" name="5BA50080-FDDE-465C-85D6-C74A69B18E4A"/>
          <p:cNvPicPr>
            <a:picLocks noChangeAspect="1"/>
          </p:cNvPicPr>
          <p:nvPr/>
        </p:nvPicPr>
        <p:blipFill>
          <a:blip r:embed="rId8" cstate="print">
            <a:extLst>
              <a:ext uri="{89FBB547-9D53-4653-C323-800B5A36B2FC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668" name="8D814B1E-CF21-4CD0-9032-D08A1025050E"/>
          <p:cNvPicPr>
            <a:picLocks noChangeAspect="1"/>
          </p:cNvPicPr>
          <p:nvPr/>
        </p:nvPicPr>
        <p:blipFill>
          <a:blip r:embed="rId9" cstate="print">
            <a:extLst>
              <a:ext uri="{3427FE44-5C12-45F9-573B-8D1A4A7A78E8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669" name="F0FF90B1-E0D8-4328-71B0-636DCBF3F7EA"/>
          <p:cNvPicPr>
            <a:picLocks noChangeAspect="1"/>
          </p:cNvPicPr>
          <p:nvPr/>
        </p:nvPicPr>
        <p:blipFill>
          <a:blip r:embed="rId10" cstate="print">
            <a:extLst>
              <a:ext uri="{1EB7A8A3-BAED-4A97-4BF3-2C6FBE5FB020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670" name="BE1E2675-0374-4170-4917-F2896D0368A7"/>
          <p:cNvPicPr>
            <a:picLocks noChangeAspect="1"/>
          </p:cNvPicPr>
          <p:nvPr/>
        </p:nvPicPr>
        <p:blipFill>
          <a:blip r:embed="rId11" cstate="print">
            <a:extLst>
              <a:ext uri="{726EDC3C-CAE4-4786-7EB7-361A260ADA35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671" name="3A3157F5-359C-4436-A3B9-269B74BA979F"/>
          <p:cNvPicPr>
            <a:picLocks noChangeAspect="1"/>
          </p:cNvPicPr>
          <p:nvPr/>
        </p:nvPicPr>
        <p:blipFill>
          <a:blip r:embed="rId12" cstate="print">
            <a:extLst>
              <a:ext uri="{051C3352-BFE6-4D42-7977-3CC5889CDB7C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672" name="4398B57B-0652-4295-2863-44D28A817395"/>
          <p:cNvPicPr>
            <a:picLocks noChangeAspect="1"/>
          </p:cNvPicPr>
          <p:nvPr/>
        </p:nvPicPr>
        <p:blipFill>
          <a:blip r:embed="rId13" cstate="print">
            <a:extLst>
              <a:ext uri="{1F12BB83-CED2-430E-7F8E-1AAB3F971058}"/>
            </a:extLst>
          </a:blip>
          <a:stretch>
            <a:fillRect/>
          </a:stretch>
        </p:blipFill>
        <p:spPr>
          <a:xfrm>
            <a:off x="7998968" y="0"/>
            <a:ext cx="1400175" cy="4171950"/>
          </a:xfrm>
          <a:prstGeom prst="rect">
            <a:avLst/>
          </a:prstGeom>
        </p:spPr>
      </p:pic>
      <p:pic>
        <p:nvPicPr>
          <p:cNvPr id="673" name="3B02E19F-78CA-46BA-87DA-52F2FCAEA689"/>
          <p:cNvPicPr>
            <a:picLocks noChangeAspect="1"/>
          </p:cNvPicPr>
          <p:nvPr/>
        </p:nvPicPr>
        <p:blipFill>
          <a:blip r:embed="rId14" cstate="print">
            <a:extLst>
              <a:ext uri="{94D29583-89DF-4F94-DE14-2A9DB3F42780}"/>
            </a:extLst>
          </a:blip>
          <a:stretch>
            <a:fillRect/>
          </a:stretch>
        </p:blipFill>
        <p:spPr>
          <a:xfrm>
            <a:off x="7924801" y="0"/>
            <a:ext cx="3657600" cy="4267200"/>
          </a:xfrm>
          <a:prstGeom prst="rect">
            <a:avLst/>
          </a:prstGeom>
        </p:spPr>
      </p:pic>
      <p:pic>
        <p:nvPicPr>
          <p:cNvPr id="674" name="0AB30ECC-D147-407F-8AEA-3BCB1005A13D"/>
          <p:cNvPicPr>
            <a:picLocks noChangeAspect="1"/>
          </p:cNvPicPr>
          <p:nvPr/>
        </p:nvPicPr>
        <p:blipFill>
          <a:blip r:embed="rId15" cstate="print">
            <a:extLst>
              <a:ext uri="{4CDAAE45-8F69-4E03-E555-27E6B1BD6735}"/>
            </a:extLst>
          </a:blip>
          <a:stretch>
            <a:fillRect/>
          </a:stretch>
        </p:blipFill>
        <p:spPr>
          <a:xfrm>
            <a:off x="7924801" y="0"/>
            <a:ext cx="1828800" cy="4267200"/>
          </a:xfrm>
          <a:prstGeom prst="rect">
            <a:avLst/>
          </a:prstGeom>
        </p:spPr>
      </p:pic>
      <p:pic>
        <p:nvPicPr>
          <p:cNvPr id="675" name="220C5832-8200-4ACB-F570-4E12A84BD47F"/>
          <p:cNvPicPr>
            <a:picLocks noChangeAspect="1"/>
          </p:cNvPicPr>
          <p:nvPr/>
        </p:nvPicPr>
        <p:blipFill>
          <a:blip r:embed="rId16" cstate="print">
            <a:extLst>
              <a:ext uri="{F515218A-C600-4E5D-D48F-9EFE7A9483C3}"/>
            </a:extLst>
          </a:blip>
          <a:stretch>
            <a:fillRect/>
          </a:stretch>
        </p:blipFill>
        <p:spPr>
          <a:xfrm>
            <a:off x="1319784" y="4267200"/>
            <a:ext cx="6610350" cy="2590800"/>
          </a:xfrm>
          <a:prstGeom prst="rect">
            <a:avLst/>
          </a:prstGeom>
        </p:spPr>
      </p:pic>
      <p:pic>
        <p:nvPicPr>
          <p:cNvPr id="676" name="E98B479E-8D57-4ADB-1928-3B4B81520F1A"/>
          <p:cNvPicPr>
            <a:picLocks noChangeAspect="1"/>
          </p:cNvPicPr>
          <p:nvPr/>
        </p:nvPicPr>
        <p:blipFill>
          <a:blip r:embed="rId17" cstate="print">
            <a:extLst>
              <a:ext uri="{94A51876-D4D1-4875-EEB6-C19A31F7AA65}"/>
            </a:extLst>
          </a:blip>
          <a:stretch>
            <a:fillRect/>
          </a:stretch>
        </p:blipFill>
        <p:spPr>
          <a:xfrm>
            <a:off x="710184" y="4267200"/>
            <a:ext cx="7124700" cy="2590800"/>
          </a:xfrm>
          <a:prstGeom prst="rect">
            <a:avLst/>
          </a:prstGeom>
        </p:spPr>
      </p:pic>
      <p:pic>
        <p:nvPicPr>
          <p:cNvPr id="677" name="71588326-1DA1-4A92-ECB6-D4AED050FF0E"/>
          <p:cNvPicPr>
            <a:picLocks noChangeAspect="1"/>
          </p:cNvPicPr>
          <p:nvPr/>
        </p:nvPicPr>
        <p:blipFill>
          <a:blip r:embed="rId18" cstate="print">
            <a:extLst>
              <a:ext uri="{575B8BC3-5F7D-4BDF-AD14-6EEBE58DFDBB}"/>
            </a:extLst>
          </a:blip>
          <a:stretch>
            <a:fillRect/>
          </a:stretch>
        </p:blipFill>
        <p:spPr>
          <a:xfrm>
            <a:off x="487680" y="2438400"/>
            <a:ext cx="7419975" cy="1828800"/>
          </a:xfrm>
          <a:prstGeom prst="rect">
            <a:avLst/>
          </a:prstGeom>
        </p:spPr>
      </p:pic>
      <p:pic>
        <p:nvPicPr>
          <p:cNvPr id="678" name="0271677A-CAEA-4372-88F2-754A7CFC3016"/>
          <p:cNvPicPr>
            <a:picLocks noChangeAspect="1"/>
          </p:cNvPicPr>
          <p:nvPr/>
        </p:nvPicPr>
        <p:blipFill>
          <a:blip r:embed="rId19" cstate="print">
            <a:extLst>
              <a:ext uri="{51C7BCEF-E45F-4FD2-B842-0561F0507EC6}"/>
            </a:extLst>
          </a:blip>
          <a:stretch>
            <a:fillRect/>
          </a:stretch>
        </p:blipFill>
        <p:spPr>
          <a:xfrm>
            <a:off x="6086856" y="800100"/>
            <a:ext cx="6105525" cy="6057900"/>
          </a:xfrm>
          <a:prstGeom prst="rect">
            <a:avLst/>
          </a:prstGeom>
        </p:spPr>
      </p:pic>
      <p:pic>
        <p:nvPicPr>
          <p:cNvPr id="679" name="677F489A-DF5F-4AE4-352C-CE346B15B1A6"/>
          <p:cNvPicPr>
            <a:picLocks noChangeAspect="1"/>
          </p:cNvPicPr>
          <p:nvPr/>
        </p:nvPicPr>
        <p:blipFill>
          <a:blip r:embed="rId20" cstate="print">
            <a:extLst>
              <a:ext uri="{3810208D-29CA-4BDD-23E8-2DB2731AC914}"/>
            </a:extLst>
          </a:blip>
          <a:stretch>
            <a:fillRect/>
          </a:stretch>
        </p:blipFill>
        <p:spPr>
          <a:xfrm>
            <a:off x="487680" y="2133600"/>
            <a:ext cx="7524751" cy="2133600"/>
          </a:xfrm>
          <a:prstGeom prst="rect">
            <a:avLst/>
          </a:prstGeom>
        </p:spPr>
      </p:pic>
      <p:pic>
        <p:nvPicPr>
          <p:cNvPr id="680" name="C3B15006-0F07-48A9-5ADA-37780F82C155"/>
          <p:cNvPicPr>
            <a:picLocks noChangeAspect="1"/>
          </p:cNvPicPr>
          <p:nvPr/>
        </p:nvPicPr>
        <p:blipFill>
          <a:blip r:embed="rId21" cstate="print">
            <a:extLst>
              <a:ext uri="{BD448E46-EF4E-4148-657B-4D413FC2D0AD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sp>
        <p:nvSpPr>
          <p:cNvPr id="681" name="TextBox681"/>
          <p:cNvSpPr txBox="1"/>
          <p:nvPr/>
        </p:nvSpPr>
        <p:spPr>
          <a:xfrm>
            <a:off x="422913" y="217354"/>
            <a:ext cx="11353800" cy="431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360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GC</a:t>
            </a:r>
            <a:r>
              <a:rPr lang="en-US" altLang="zh-CN" sz="36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Index</a:t>
            </a:r>
            <a:r>
              <a:rPr lang="en-US" altLang="zh-CN" sz="3600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3600" kern="0" spc="10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Indikator</a:t>
            </a:r>
            <a:r>
              <a:rPr lang="en-US" altLang="zh-CN" sz="3600" kern="0" spc="1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Kinerja</a:t>
            </a:r>
            <a:r>
              <a:rPr lang="en-US" altLang="zh-CN" sz="360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KEMDIKBUD</a:t>
            </a:r>
          </a:p>
        </p:txBody>
      </p:sp>
      <p:pic>
        <p:nvPicPr>
          <p:cNvPr id="682" name="DA811828-1D1D-4A5C-D1B9-4B75271CE17B"/>
          <p:cNvPicPr>
            <a:picLocks noChangeAspect="1"/>
          </p:cNvPicPr>
          <p:nvPr/>
        </p:nvPicPr>
        <p:blipFill>
          <a:blip r:embed="rId22" cstate="print">
            <a:extLst>
              <a:ext uri="{26399BEC-94E1-43E8-897A-92C39D932913}"/>
            </a:extLst>
          </a:blip>
          <a:stretch>
            <a:fillRect/>
          </a:stretch>
        </p:blipFill>
        <p:spPr>
          <a:xfrm>
            <a:off x="0" y="800100"/>
            <a:ext cx="6505575" cy="6057900"/>
          </a:xfrm>
          <a:prstGeom prst="rect">
            <a:avLst/>
          </a:prstGeom>
        </p:spPr>
      </p:pic>
      <p:pic>
        <p:nvPicPr>
          <p:cNvPr id="683" name="B4A79B63-E6C5-4215-55F1-573F4EF2A76D"/>
          <p:cNvPicPr>
            <a:picLocks noChangeAspect="1"/>
          </p:cNvPicPr>
          <p:nvPr/>
        </p:nvPicPr>
        <p:blipFill>
          <a:blip r:embed="rId23" cstate="print">
            <a:extLst>
              <a:ext uri="{CB2CA37C-CE88-451D-4CC3-B1265AFC6FD8}"/>
            </a:extLst>
          </a:blip>
          <a:stretch>
            <a:fillRect/>
          </a:stretch>
        </p:blipFill>
        <p:spPr>
          <a:xfrm>
            <a:off x="5141976" y="4819650"/>
            <a:ext cx="1771650" cy="1085850"/>
          </a:xfrm>
          <a:prstGeom prst="rect">
            <a:avLst/>
          </a:prstGeom>
        </p:spPr>
      </p:pic>
      <p:sp>
        <p:nvSpPr>
          <p:cNvPr id="684" name="TextBox684"/>
          <p:cNvSpPr txBox="1"/>
          <p:nvPr/>
        </p:nvSpPr>
        <p:spPr>
          <a:xfrm>
            <a:off x="5255589" y="5269740"/>
            <a:ext cx="13208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1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KEMDIKBUD</a:t>
            </a:r>
          </a:p>
        </p:txBody>
      </p:sp>
      <p:graphicFrame>
        <p:nvGraphicFramePr>
          <p:cNvPr id="685" name="Table685"/>
          <p:cNvGraphicFramePr>
            <a:graphicFrameLocks noGrp="1"/>
          </p:cNvGraphicFramePr>
          <p:nvPr/>
        </p:nvGraphicFramePr>
        <p:xfrm>
          <a:off x="5141976" y="4821936"/>
          <a:ext cx="1216153" cy="1270635"/>
        </p:xfrm>
        <a:graphic>
          <a:graphicData uri="http://schemas.openxmlformats.org/drawingml/2006/table">
            <a:tbl>
              <a:tblPr firstRow="1" bandRow="1"/>
              <a:tblGrid>
                <a:gridCol w="1216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8288" cap="flat" cmpd="sng" algn="ctr">
                      <a:solidFill>
                        <a:srgbClr val="5C9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288" cap="flat" cmpd="sng" algn="ctr">
                      <a:solidFill>
                        <a:srgbClr val="5C9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8288" cap="flat" cmpd="sng" algn="ctr">
                      <a:solidFill>
                        <a:srgbClr val="5C9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88" cap="flat" cmpd="sng" algn="ctr">
                      <a:solidFill>
                        <a:srgbClr val="5C9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88" cap="flat" cmpd="sng" algn="ctr">
                      <a:solidFill>
                        <a:srgbClr val="5C9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8288" cap="flat" cmpd="sng" algn="ctr">
                      <a:solidFill>
                        <a:srgbClr val="5C9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88" cap="flat" cmpd="sng" algn="ctr">
                      <a:solidFill>
                        <a:srgbClr val="5C9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86" name="2372AE92-2BD2-4344-16BF-49DB9210CAD7"/>
          <p:cNvPicPr>
            <a:picLocks noChangeAspect="1"/>
          </p:cNvPicPr>
          <p:nvPr/>
        </p:nvPicPr>
        <p:blipFill>
          <a:blip r:embed="rId24" cstate="print">
            <a:extLst>
              <a:ext uri="{150F9071-79B3-4F6C-653C-985A2ABF454F}"/>
            </a:extLst>
          </a:blip>
          <a:stretch>
            <a:fillRect/>
          </a:stretch>
        </p:blipFill>
        <p:spPr>
          <a:xfrm>
            <a:off x="3843528" y="4676775"/>
            <a:ext cx="2028825" cy="1247775"/>
          </a:xfrm>
          <a:prstGeom prst="rect">
            <a:avLst/>
          </a:prstGeom>
        </p:spPr>
      </p:pic>
      <p:pic>
        <p:nvPicPr>
          <p:cNvPr id="687" name="E36A0643-AADE-44F3-BEEE-4E1DF0B56506"/>
          <p:cNvPicPr>
            <a:picLocks noChangeAspect="1"/>
          </p:cNvPicPr>
          <p:nvPr/>
        </p:nvPicPr>
        <p:blipFill>
          <a:blip r:embed="rId25" cstate="print">
            <a:extLst>
              <a:ext uri="{13D8F2EA-061C-479E-F2D4-5B7CF5FB3632}"/>
            </a:extLst>
          </a:blip>
          <a:stretch>
            <a:fillRect/>
          </a:stretch>
        </p:blipFill>
        <p:spPr>
          <a:xfrm>
            <a:off x="789432" y="2076450"/>
            <a:ext cx="1828800" cy="933450"/>
          </a:xfrm>
          <a:prstGeom prst="rect">
            <a:avLst/>
          </a:prstGeom>
        </p:spPr>
      </p:pic>
      <p:pic>
        <p:nvPicPr>
          <p:cNvPr id="688" name="22D4FFAE-243D-4ABD-FDEF-F131DD9153C5"/>
          <p:cNvPicPr>
            <a:picLocks noChangeAspect="1"/>
          </p:cNvPicPr>
          <p:nvPr/>
        </p:nvPicPr>
        <p:blipFill>
          <a:blip r:embed="rId26" cstate="print">
            <a:extLst>
              <a:ext uri="{0443A41F-7DE4-41FD-00A8-EEC4AABFBB84}"/>
            </a:extLst>
          </a:blip>
          <a:stretch>
            <a:fillRect/>
          </a:stretch>
        </p:blipFill>
        <p:spPr>
          <a:xfrm>
            <a:off x="4276344" y="2867025"/>
            <a:ext cx="1676400" cy="685800"/>
          </a:xfrm>
          <a:prstGeom prst="rect">
            <a:avLst/>
          </a:prstGeom>
        </p:spPr>
      </p:pic>
      <p:pic>
        <p:nvPicPr>
          <p:cNvPr id="689" name="ED50F034-94A6-4320-9D97-946632C33058"/>
          <p:cNvPicPr>
            <a:picLocks noChangeAspect="1"/>
          </p:cNvPicPr>
          <p:nvPr/>
        </p:nvPicPr>
        <p:blipFill>
          <a:blip r:embed="rId27" cstate="print">
            <a:extLst>
              <a:ext uri="{4DA62529-9A47-406D-1A9A-F889736793AF}"/>
            </a:extLst>
          </a:blip>
          <a:stretch>
            <a:fillRect/>
          </a:stretch>
        </p:blipFill>
        <p:spPr>
          <a:xfrm>
            <a:off x="941832" y="5143500"/>
            <a:ext cx="1676400" cy="685800"/>
          </a:xfrm>
          <a:prstGeom prst="rect">
            <a:avLst/>
          </a:prstGeom>
        </p:spPr>
      </p:pic>
      <p:pic>
        <p:nvPicPr>
          <p:cNvPr id="690" name="6B3D786A-7904-495E-9275-53D9B9685163"/>
          <p:cNvPicPr>
            <a:picLocks noChangeAspect="1"/>
          </p:cNvPicPr>
          <p:nvPr/>
        </p:nvPicPr>
        <p:blipFill>
          <a:blip r:embed="rId28" cstate="print">
            <a:extLst>
              <a:ext uri="{41C6EB92-71E7-4713-E860-58BB45FBF07B}"/>
            </a:extLst>
          </a:blip>
          <a:stretch>
            <a:fillRect/>
          </a:stretch>
        </p:blipFill>
        <p:spPr>
          <a:xfrm>
            <a:off x="4535424" y="1466850"/>
            <a:ext cx="942975" cy="476250"/>
          </a:xfrm>
          <a:prstGeom prst="rect">
            <a:avLst/>
          </a:prstGeom>
        </p:spPr>
      </p:pic>
      <p:sp>
        <p:nvSpPr>
          <p:cNvPr id="691" name="TextBox691"/>
          <p:cNvSpPr txBox="1"/>
          <p:nvPr/>
        </p:nvSpPr>
        <p:spPr>
          <a:xfrm>
            <a:off x="4756867" y="1605782"/>
            <a:ext cx="5461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</p:spTree>
    <p:extLst>
      <p:ext uri="{243F98CE-342F-4675-AB48-8865682C5907}"/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3" name="F542BEBD-2541-4693-3016-543812110C01"/>
          <p:cNvPicPr>
            <a:picLocks noChangeAspect="1"/>
          </p:cNvPicPr>
          <p:nvPr/>
        </p:nvPicPr>
        <p:blipFill>
          <a:blip r:embed="rId2" cstate="print">
            <a:extLst>
              <a:ext uri="{7314E08E-9CBC-42D1-CB8D-00B817DC65F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24" name="D517924E-60E7-46E7-6A05-A32CC028D973"/>
          <p:cNvPicPr>
            <a:picLocks noChangeAspect="1"/>
          </p:cNvPicPr>
          <p:nvPr/>
        </p:nvPicPr>
        <p:blipFill>
          <a:blip r:embed="rId3" cstate="print">
            <a:extLst>
              <a:ext uri="{E77A4FFB-B44F-4EC7-C935-D6F559D6FAC1}"/>
            </a:extLst>
          </a:blip>
          <a:stretch>
            <a:fillRect/>
          </a:stretch>
        </p:blipFill>
        <p:spPr>
          <a:xfrm>
            <a:off x="64008" y="3171825"/>
            <a:ext cx="12134850" cy="3686175"/>
          </a:xfrm>
          <a:prstGeom prst="rect">
            <a:avLst/>
          </a:prstGeom>
        </p:spPr>
      </p:pic>
      <p:sp>
        <p:nvSpPr>
          <p:cNvPr id="2325" name="TextBox2325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130</a:t>
            </a:r>
          </a:p>
        </p:txBody>
      </p:sp>
      <p:pic>
        <p:nvPicPr>
          <p:cNvPr id="2326" name="2DE30099-D0C7-4102-A112-5205B8C45032"/>
          <p:cNvPicPr>
            <a:picLocks noChangeAspect="1"/>
          </p:cNvPicPr>
          <p:nvPr/>
        </p:nvPicPr>
        <p:blipFill>
          <a:blip r:embed="rId4" cstate="print">
            <a:extLst>
              <a:ext uri="{66309820-F5C9-441B-A55B-1973C4486CCE}"/>
            </a:extLst>
          </a:blip>
          <a:stretch>
            <a:fillRect/>
          </a:stretch>
        </p:blipFill>
        <p:spPr>
          <a:xfrm>
            <a:off x="63047" y="1162050"/>
            <a:ext cx="428625" cy="2019300"/>
          </a:xfrm>
          <a:prstGeom prst="rect">
            <a:avLst/>
          </a:prstGeom>
        </p:spPr>
      </p:pic>
      <p:pic>
        <p:nvPicPr>
          <p:cNvPr id="2327" name="B0B5527C-D2AD-4193-D5FB-438E7FD3F78E"/>
          <p:cNvPicPr>
            <a:picLocks noChangeAspect="1"/>
          </p:cNvPicPr>
          <p:nvPr/>
        </p:nvPicPr>
        <p:blipFill>
          <a:blip r:embed="rId5" cstate="print">
            <a:extLst>
              <a:ext uri="{058EDFF4-7886-48DD-081E-4F60355E7201}"/>
            </a:extLst>
          </a:blip>
          <a:stretch>
            <a:fillRect/>
          </a:stretch>
        </p:blipFill>
        <p:spPr>
          <a:xfrm>
            <a:off x="479565" y="1162050"/>
            <a:ext cx="6191250" cy="2019300"/>
          </a:xfrm>
          <a:prstGeom prst="rect">
            <a:avLst/>
          </a:prstGeom>
        </p:spPr>
      </p:pic>
      <p:pic>
        <p:nvPicPr>
          <p:cNvPr id="2328" name="AA7E9C1D-8E78-4893-9A9D-31AD7EF35D83"/>
          <p:cNvPicPr>
            <a:picLocks noChangeAspect="1"/>
          </p:cNvPicPr>
          <p:nvPr/>
        </p:nvPicPr>
        <p:blipFill>
          <a:blip r:embed="rId6" cstate="print">
            <a:extLst>
              <a:ext uri="{F6350831-75B9-4FCE-19F3-5782EC3C8F21}"/>
            </a:extLst>
          </a:blip>
          <a:stretch>
            <a:fillRect/>
          </a:stretch>
        </p:blipFill>
        <p:spPr>
          <a:xfrm>
            <a:off x="6665214" y="1162050"/>
            <a:ext cx="1219200" cy="2019300"/>
          </a:xfrm>
          <a:prstGeom prst="rect">
            <a:avLst/>
          </a:prstGeom>
        </p:spPr>
      </p:pic>
      <p:pic>
        <p:nvPicPr>
          <p:cNvPr id="2329" name="0EF63716-2A3A-475B-2515-2919280C0A7A"/>
          <p:cNvPicPr>
            <a:picLocks noChangeAspect="1"/>
          </p:cNvPicPr>
          <p:nvPr/>
        </p:nvPicPr>
        <p:blipFill>
          <a:blip r:embed="rId7" cstate="print">
            <a:extLst>
              <a:ext uri="{BD40AB80-1807-4090-D4A4-C578EA5F18CE}"/>
            </a:extLst>
          </a:blip>
          <a:stretch>
            <a:fillRect/>
          </a:stretch>
        </p:blipFill>
        <p:spPr>
          <a:xfrm>
            <a:off x="7877049" y="1162050"/>
            <a:ext cx="1571625" cy="2019300"/>
          </a:xfrm>
          <a:prstGeom prst="rect">
            <a:avLst/>
          </a:prstGeom>
        </p:spPr>
      </p:pic>
      <p:pic>
        <p:nvPicPr>
          <p:cNvPr id="2330" name="895772A1-DEC7-49E1-67A1-31FEC205E278"/>
          <p:cNvPicPr>
            <a:picLocks noChangeAspect="1"/>
          </p:cNvPicPr>
          <p:nvPr/>
        </p:nvPicPr>
        <p:blipFill>
          <a:blip r:embed="rId8" cstate="print">
            <a:extLst>
              <a:ext uri="{4BAA2066-7DFB-4389-955D-282B46E9700D}"/>
            </a:extLst>
          </a:blip>
          <a:stretch>
            <a:fillRect/>
          </a:stretch>
        </p:blipFill>
        <p:spPr>
          <a:xfrm>
            <a:off x="9430386" y="1162050"/>
            <a:ext cx="2676525" cy="2019300"/>
          </a:xfrm>
          <a:prstGeom prst="rect">
            <a:avLst/>
          </a:prstGeom>
        </p:spPr>
      </p:pic>
      <p:pic>
        <p:nvPicPr>
          <p:cNvPr id="2331" name="FE071683-8B9D-4008-6A6C-A64C368ACA9B"/>
          <p:cNvPicPr>
            <a:picLocks noChangeAspect="1"/>
          </p:cNvPicPr>
          <p:nvPr/>
        </p:nvPicPr>
        <p:blipFill>
          <a:blip r:embed="rId9" cstate="print">
            <a:extLst>
              <a:ext uri="{E59A474C-A853-4025-1517-C6CCA2644256}"/>
            </a:extLst>
          </a:blip>
          <a:stretch>
            <a:fillRect/>
          </a:stretch>
        </p:blipFill>
        <p:spPr>
          <a:xfrm>
            <a:off x="56697" y="1152525"/>
            <a:ext cx="12068176" cy="28575"/>
          </a:xfrm>
          <a:prstGeom prst="rect">
            <a:avLst/>
          </a:prstGeom>
        </p:spPr>
      </p:pic>
      <p:pic>
        <p:nvPicPr>
          <p:cNvPr id="2332" name="C0E6B716-EFE5-4071-1FB0-A79689EBF550"/>
          <p:cNvPicPr>
            <a:picLocks noChangeAspect="1"/>
          </p:cNvPicPr>
          <p:nvPr/>
        </p:nvPicPr>
        <p:blipFill>
          <a:blip r:embed="rId10" cstate="print">
            <a:extLst>
              <a:ext uri="{F6E0A1D2-958D-4FA8-6EAA-0827F3F5B2CB}"/>
            </a:extLst>
          </a:blip>
          <a:stretch>
            <a:fillRect/>
          </a:stretch>
        </p:blipFill>
        <p:spPr>
          <a:xfrm>
            <a:off x="56697" y="514350"/>
            <a:ext cx="12068176" cy="19050"/>
          </a:xfrm>
          <a:prstGeom prst="rect">
            <a:avLst/>
          </a:prstGeom>
        </p:spPr>
      </p:pic>
      <p:pic>
        <p:nvPicPr>
          <p:cNvPr id="2333" name="1F5216B4-27AD-438C-17CF-C93767BDDA51"/>
          <p:cNvPicPr>
            <a:picLocks noChangeAspect="1"/>
          </p:cNvPicPr>
          <p:nvPr/>
        </p:nvPicPr>
        <p:blipFill>
          <a:blip r:embed="rId11" cstate="print">
            <a:extLst>
              <a:ext uri="{44F514C6-B67C-40A6-FF47-5DA1E8C04CB5}"/>
            </a:extLst>
          </a:blip>
          <a:stretch>
            <a:fillRect/>
          </a:stretch>
        </p:blipFill>
        <p:spPr>
          <a:xfrm>
            <a:off x="56697" y="3171825"/>
            <a:ext cx="12068176" cy="19050"/>
          </a:xfrm>
          <a:prstGeom prst="rect">
            <a:avLst/>
          </a:prstGeom>
        </p:spPr>
      </p:pic>
      <p:sp>
        <p:nvSpPr>
          <p:cNvPr id="2334" name="TextBox2334"/>
          <p:cNvSpPr txBox="1"/>
          <p:nvPr/>
        </p:nvSpPr>
        <p:spPr>
          <a:xfrm>
            <a:off x="203085" y="614680"/>
            <a:ext cx="152400" cy="5461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5000"/>
              </a:lnSpc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</a:t>
            </a:r>
            <a:r>
              <a:rPr lang="en-US" altLang="zh-CN" sz="1800" b="1" kern="0" spc="-1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2335" name="TextBox2335"/>
          <p:cNvSpPr txBox="1"/>
          <p:nvPr/>
        </p:nvSpPr>
        <p:spPr>
          <a:xfrm>
            <a:off x="2378685" y="614680"/>
            <a:ext cx="243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</a:p>
        </p:txBody>
      </p:sp>
      <p:sp>
        <p:nvSpPr>
          <p:cNvPr id="2336" name="TextBox2336"/>
          <p:cNvSpPr txBox="1"/>
          <p:nvPr/>
        </p:nvSpPr>
        <p:spPr>
          <a:xfrm>
            <a:off x="6978676" y="614680"/>
            <a:ext cx="647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</a:t>
            </a:r>
          </a:p>
        </p:txBody>
      </p:sp>
      <p:sp>
        <p:nvSpPr>
          <p:cNvPr id="2337" name="TextBox2337"/>
          <p:cNvSpPr txBox="1"/>
          <p:nvPr/>
        </p:nvSpPr>
        <p:spPr>
          <a:xfrm>
            <a:off x="8033563" y="614680"/>
            <a:ext cx="1282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</a:p>
        </p:txBody>
      </p:sp>
      <p:sp>
        <p:nvSpPr>
          <p:cNvPr id="2338" name="TextBox2338"/>
          <p:cNvSpPr txBox="1"/>
          <p:nvPr/>
        </p:nvSpPr>
        <p:spPr>
          <a:xfrm>
            <a:off x="10211334" y="614680"/>
            <a:ext cx="116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KLARIFIKASI</a:t>
            </a:r>
          </a:p>
        </p:txBody>
      </p:sp>
      <p:sp>
        <p:nvSpPr>
          <p:cNvPr id="2339" name="TextBox2339"/>
          <p:cNvSpPr txBox="1"/>
          <p:nvPr/>
        </p:nvSpPr>
        <p:spPr>
          <a:xfrm>
            <a:off x="167335" y="1255014"/>
            <a:ext cx="152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340" name="20032C52-3D0A-45A8-1952-8AD57AC3105C"/>
          <p:cNvPicPr>
            <a:picLocks noChangeAspect="1"/>
          </p:cNvPicPr>
          <p:nvPr/>
        </p:nvPicPr>
        <p:blipFill>
          <a:blip r:embed="rId12" cstate="print">
            <a:extLst>
              <a:ext uri="{9E774C1A-B6D9-407A-BB78-D64303D5477B}"/>
            </a:extLst>
          </a:blip>
          <a:stretch>
            <a:fillRect/>
          </a:stretch>
        </p:blipFill>
        <p:spPr>
          <a:xfrm>
            <a:off x="1296416" y="2028825"/>
            <a:ext cx="4143375" cy="285750"/>
          </a:xfrm>
          <a:prstGeom prst="rect">
            <a:avLst/>
          </a:prstGeom>
        </p:spPr>
      </p:pic>
      <p:pic>
        <p:nvPicPr>
          <p:cNvPr id="2341" name="D3762C82-11EF-4D2C-CBB6-3DC6A8FF067B"/>
          <p:cNvPicPr>
            <a:picLocks noChangeAspect="1"/>
          </p:cNvPicPr>
          <p:nvPr/>
        </p:nvPicPr>
        <p:blipFill>
          <a:blip r:embed="rId13" cstate="print">
            <a:extLst>
              <a:ext uri="{41A1670B-EDB9-4452-E52F-B01BA0F6DC36}"/>
            </a:extLst>
          </a:blip>
          <a:stretch>
            <a:fillRect/>
          </a:stretch>
        </p:blipFill>
        <p:spPr>
          <a:xfrm>
            <a:off x="571005" y="2305050"/>
            <a:ext cx="2209800" cy="285750"/>
          </a:xfrm>
          <a:prstGeom prst="rect">
            <a:avLst/>
          </a:prstGeom>
        </p:spPr>
      </p:pic>
      <p:sp>
        <p:nvSpPr>
          <p:cNvPr id="2342" name="TextBox2342"/>
          <p:cNvSpPr txBox="1"/>
          <p:nvPr/>
        </p:nvSpPr>
        <p:spPr>
          <a:xfrm>
            <a:off x="563423" y="1255014"/>
            <a:ext cx="58547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Ananta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Budhi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Danurdara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Nurdin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Hidayah.</a:t>
            </a:r>
            <a:r>
              <a:rPr lang="en-US" altLang="zh-CN" sz="1800" b="1" kern="0" spc="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2016.</a:t>
            </a:r>
            <a:r>
              <a:rPr lang="en-US" altLang="zh-CN" sz="1800" b="1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SERVICE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QUALITY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COMPETENT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MARKETING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STRATEGY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800" b="1" kern="0" spc="5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MAINTAIN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CUSTOMER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LOYALTY: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CASE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STUDY</a:t>
            </a:r>
            <a:r>
              <a:rPr lang="en-US" altLang="zh-CN" sz="18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THREE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STAR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HOTEL.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VSRD</a:t>
            </a:r>
            <a:r>
              <a:rPr lang="en-US" altLang="zh-CN" sz="180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1800" b="1" i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b="1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i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Business</a:t>
            </a:r>
            <a:r>
              <a:rPr lang="en-US" altLang="zh-CN" sz="1800" b="1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i="1" kern="0" spc="7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Management</a:t>
            </a:r>
            <a:r>
              <a:rPr lang="en-US" altLang="zh-CN" sz="1800" b="1" i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18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i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</a:t>
            </a:r>
            <a:r>
              <a:rPr lang="en-US" altLang="zh-CN" sz="1800" i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VI</a:t>
            </a:r>
            <a:r>
              <a:rPr lang="en-US" altLang="zh-CN" sz="1800" i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Issue</a:t>
            </a:r>
            <a:r>
              <a:rPr lang="en-US" altLang="zh-CN" sz="1800" i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IV</a:t>
            </a:r>
            <a:r>
              <a:rPr lang="en-US" altLang="zh-CN" sz="1800" i="1" kern="0" spc="-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April</a:t>
            </a:r>
            <a:r>
              <a:rPr lang="en-US" altLang="zh-CN" sz="1800" i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</a:t>
            </a:r>
            <a:r>
              <a:rPr lang="en-US" altLang="zh-CN" sz="1800" i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  <a:r>
              <a:rPr lang="en-US" altLang="zh-CN" sz="1800" i="1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107.</a:t>
            </a:r>
            <a:r>
              <a:rPr lang="en-US" altLang="zh-CN" sz="1800" i="1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e-</a:t>
            </a:r>
            <a:r>
              <a:rPr lang="en-US" altLang="zh-CN" sz="1800" i="1" kern="0" spc="2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ISSN:</a:t>
            </a:r>
            <a:r>
              <a:rPr lang="en-US" altLang="zh-CN" sz="1800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2231-248X,</a:t>
            </a:r>
            <a:r>
              <a:rPr lang="en-US" altLang="zh-CN" sz="1800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p-ISSN:</a:t>
            </a:r>
            <a:r>
              <a:rPr lang="en-US" altLang="zh-CN" sz="1800" i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2319-2194.</a:t>
            </a:r>
            <a:r>
              <a:rPr lang="en-US" altLang="zh-CN" sz="1800" i="1" kern="0" spc="3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©</a:t>
            </a:r>
            <a:r>
              <a:rPr lang="en-US" altLang="zh-CN" sz="1800" i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VSRD</a:t>
            </a:r>
            <a:r>
              <a:rPr lang="en-US" altLang="zh-CN" sz="1800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1800" i="1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Journals:www.vsrdjournals.com</a:t>
            </a:r>
          </a:p>
        </p:txBody>
      </p:sp>
      <p:sp>
        <p:nvSpPr>
          <p:cNvPr id="2343" name="TextBox2343"/>
          <p:cNvSpPr txBox="1"/>
          <p:nvPr/>
        </p:nvSpPr>
        <p:spPr>
          <a:xfrm>
            <a:off x="6780555" y="1255014"/>
            <a:ext cx="10033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24664" eaLnBrk="0">
              <a:lnSpc>
                <a:spcPct val="98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312" noProof="0" dirty="0"/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ONAL</a:t>
            </a:r>
            <a:r>
              <a:rPr lang="en-US" altLang="zh-CN" sz="180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30)</a:t>
            </a:r>
          </a:p>
        </p:txBody>
      </p:sp>
      <p:sp>
        <p:nvSpPr>
          <p:cNvPr id="2344" name="TextBox2344"/>
          <p:cNvSpPr txBox="1"/>
          <p:nvPr/>
        </p:nvSpPr>
        <p:spPr>
          <a:xfrm>
            <a:off x="7971892" y="1255014"/>
            <a:ext cx="1308100" cy="161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800" b="1" kern="0" spc="5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800" b="1" kern="0" spc="30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SCIMAGOJR/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800" b="1" kern="0" spc="6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20)</a:t>
            </a:r>
          </a:p>
        </p:txBody>
      </p:sp>
      <p:sp>
        <p:nvSpPr>
          <p:cNvPr id="2345" name="TextBox2345"/>
          <p:cNvSpPr txBox="1"/>
          <p:nvPr/>
        </p:nvSpPr>
        <p:spPr>
          <a:xfrm>
            <a:off x="9530994" y="1255014"/>
            <a:ext cx="24638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-TETAP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DINILAI,</a:t>
            </a:r>
          </a:p>
          <a:p>
            <a:pPr marL="9" marR="0" indent="-9" eaLnBrk="0">
              <a:lnSpc>
                <a:spcPct val="101000"/>
              </a:lnSpc>
              <a:spcBef>
                <a:spcPts val="380"/>
              </a:spcBef>
            </a:pP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-TIDAK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DIPAKAI</a:t>
            </a:r>
            <a:r>
              <a:rPr lang="en-US" altLang="zh-CN" sz="180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GB/KE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(S2)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-SYARAT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KELOMPOK-3</a:t>
            </a:r>
            <a:r>
              <a:rPr lang="en-US" altLang="zh-CN" sz="1800" b="1" kern="0" spc="8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(PENGGANTI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J.NASIONAL)</a:t>
            </a:r>
          </a:p>
        </p:txBody>
      </p:sp>
      <p:pic>
        <p:nvPicPr>
          <p:cNvPr id="2346" name="C4D9C378-A5C5-420F-EDF9-04CA93694627"/>
          <p:cNvPicPr>
            <a:picLocks noChangeAspect="1"/>
          </p:cNvPicPr>
          <p:nvPr/>
        </p:nvPicPr>
        <p:blipFill>
          <a:blip r:embed="rId14" cstate="print">
            <a:extLst>
              <a:ext uri="{6A805C2B-6189-443B-D6CE-D50FA4AF42E7}"/>
            </a:extLst>
          </a:blip>
          <a:stretch>
            <a:fillRect/>
          </a:stretch>
        </p:blipFill>
        <p:spPr>
          <a:xfrm>
            <a:off x="685800" y="4772025"/>
            <a:ext cx="2209800" cy="495300"/>
          </a:xfrm>
          <a:prstGeom prst="rect">
            <a:avLst/>
          </a:prstGeom>
        </p:spPr>
      </p:pic>
      <p:pic>
        <p:nvPicPr>
          <p:cNvPr id="2347" name="23B1E987-470A-4A8F-1282-24A56F489232"/>
          <p:cNvPicPr>
            <a:picLocks noChangeAspect="1"/>
          </p:cNvPicPr>
          <p:nvPr/>
        </p:nvPicPr>
        <p:blipFill>
          <a:blip r:embed="rId15" cstate="print">
            <a:extLst>
              <a:ext uri="{96F4B15B-7336-43A8-D038-D38664546B8B}"/>
            </a:extLst>
          </a:blip>
          <a:stretch>
            <a:fillRect/>
          </a:stretch>
        </p:blipFill>
        <p:spPr>
          <a:xfrm>
            <a:off x="6867144" y="4819650"/>
            <a:ext cx="1981200" cy="466725"/>
          </a:xfrm>
          <a:prstGeom prst="rect">
            <a:avLst/>
          </a:prstGeom>
        </p:spPr>
      </p:pic>
      <p:pic>
        <p:nvPicPr>
          <p:cNvPr id="2348" name="DB8EC059-7976-413A-A135-A5183E25D7A9"/>
          <p:cNvPicPr>
            <a:picLocks noChangeAspect="1"/>
          </p:cNvPicPr>
          <p:nvPr/>
        </p:nvPicPr>
        <p:blipFill>
          <a:blip r:embed="rId16" cstate="print">
            <a:extLst>
              <a:ext uri="{BF4E2861-157E-44EF-C72C-16905CB6B5C8}"/>
            </a:extLst>
          </a:blip>
          <a:stretch>
            <a:fillRect/>
          </a:stretch>
        </p:blipFill>
        <p:spPr>
          <a:xfrm>
            <a:off x="0" y="9525"/>
            <a:ext cx="12192000" cy="476250"/>
          </a:xfrm>
          <a:prstGeom prst="rect">
            <a:avLst/>
          </a:prstGeom>
        </p:spPr>
      </p:pic>
      <p:sp>
        <p:nvSpPr>
          <p:cNvPr id="2349" name="TextBox2349"/>
          <p:cNvSpPr txBox="1"/>
          <p:nvPr/>
        </p:nvSpPr>
        <p:spPr>
          <a:xfrm>
            <a:off x="1744421" y="123444"/>
            <a:ext cx="87630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KASUS-2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(TIDAK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TERINDEKS: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SCOPUS/WoS);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KLAIM-NYA:</a:t>
            </a:r>
            <a:r>
              <a:rPr lang="en-US" altLang="zh-CN" sz="24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JIB</a:t>
            </a:r>
          </a:p>
        </p:txBody>
      </p:sp>
    </p:spTree>
    <p:extLst>
      <p:ext uri="{D3294D89-D706-4815-2352-36CA5941AE2D}"/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0" name="03CFF380-2A7B-459E-370A-C8F7BFB0954C"/>
          <p:cNvPicPr>
            <a:picLocks noChangeAspect="1"/>
          </p:cNvPicPr>
          <p:nvPr/>
        </p:nvPicPr>
        <p:blipFill>
          <a:blip r:embed="rId2" cstate="print">
            <a:extLst>
              <a:ext uri="{D2A70A5F-89C2-4580-0E6D-71155AC9484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51" name="10EC0315-2D46-4918-60BC-C6E0DC9D3F76"/>
          <p:cNvPicPr>
            <a:picLocks noChangeAspect="1"/>
          </p:cNvPicPr>
          <p:nvPr/>
        </p:nvPicPr>
        <p:blipFill>
          <a:blip r:embed="rId3" cstate="print">
            <a:extLst>
              <a:ext uri="{718641B6-3E91-49F0-25FC-9E2B8829C3C2}"/>
            </a:extLst>
          </a:blip>
          <a:stretch>
            <a:fillRect/>
          </a:stretch>
        </p:blipFill>
        <p:spPr>
          <a:xfrm>
            <a:off x="0" y="3067050"/>
            <a:ext cx="12192000" cy="3790950"/>
          </a:xfrm>
          <a:prstGeom prst="rect">
            <a:avLst/>
          </a:prstGeom>
        </p:spPr>
      </p:pic>
      <p:sp>
        <p:nvSpPr>
          <p:cNvPr id="2352" name="TextBox2352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131</a:t>
            </a:r>
          </a:p>
        </p:txBody>
      </p:sp>
      <p:pic>
        <p:nvPicPr>
          <p:cNvPr id="2353" name="71174219-260C-4DEF-0FFD-F347308C381D"/>
          <p:cNvPicPr>
            <a:picLocks noChangeAspect="1"/>
          </p:cNvPicPr>
          <p:nvPr/>
        </p:nvPicPr>
        <p:blipFill>
          <a:blip r:embed="rId4" cstate="print">
            <a:extLst>
              <a:ext uri="{A81D4B78-A329-44EB-2C80-216D751FD450}"/>
            </a:extLst>
          </a:blip>
          <a:stretch>
            <a:fillRect/>
          </a:stretch>
        </p:blipFill>
        <p:spPr>
          <a:xfrm>
            <a:off x="162560" y="1057275"/>
            <a:ext cx="409575" cy="2028825"/>
          </a:xfrm>
          <a:prstGeom prst="rect">
            <a:avLst/>
          </a:prstGeom>
        </p:spPr>
      </p:pic>
      <p:pic>
        <p:nvPicPr>
          <p:cNvPr id="2354" name="AFB2C8F7-2AE2-495E-EA3D-59F53689E64B"/>
          <p:cNvPicPr>
            <a:picLocks noChangeAspect="1"/>
          </p:cNvPicPr>
          <p:nvPr/>
        </p:nvPicPr>
        <p:blipFill>
          <a:blip r:embed="rId5" cstate="print">
            <a:extLst>
              <a:ext uri="{615D149C-BEA9-47AB-08D6-A32C0D134F2E}"/>
            </a:extLst>
          </a:blip>
          <a:stretch>
            <a:fillRect/>
          </a:stretch>
        </p:blipFill>
        <p:spPr>
          <a:xfrm>
            <a:off x="568960" y="1057275"/>
            <a:ext cx="6638925" cy="2028825"/>
          </a:xfrm>
          <a:prstGeom prst="rect">
            <a:avLst/>
          </a:prstGeom>
        </p:spPr>
      </p:pic>
      <p:pic>
        <p:nvPicPr>
          <p:cNvPr id="2355" name="691E3618-F004-4499-A467-A911E5619493"/>
          <p:cNvPicPr>
            <a:picLocks noChangeAspect="1"/>
          </p:cNvPicPr>
          <p:nvPr/>
        </p:nvPicPr>
        <p:blipFill>
          <a:blip r:embed="rId6" cstate="print">
            <a:extLst>
              <a:ext uri="{D32DA6D9-1A5D-45FD-A0A2-860D16E7CB8D}"/>
            </a:extLst>
          </a:blip>
          <a:stretch>
            <a:fillRect/>
          </a:stretch>
        </p:blipFill>
        <p:spPr>
          <a:xfrm>
            <a:off x="7193280" y="1057275"/>
            <a:ext cx="1428750" cy="2028825"/>
          </a:xfrm>
          <a:prstGeom prst="rect">
            <a:avLst/>
          </a:prstGeom>
        </p:spPr>
      </p:pic>
      <p:pic>
        <p:nvPicPr>
          <p:cNvPr id="2356" name="AE7055A9-E1D6-466D-FD39-8B3077D97C14"/>
          <p:cNvPicPr>
            <a:picLocks noChangeAspect="1"/>
          </p:cNvPicPr>
          <p:nvPr/>
        </p:nvPicPr>
        <p:blipFill>
          <a:blip r:embed="rId7" cstate="print">
            <a:extLst>
              <a:ext uri="{7B4C2A51-E860-4B84-F082-E93F172FD84F}"/>
            </a:extLst>
          </a:blip>
          <a:stretch>
            <a:fillRect/>
          </a:stretch>
        </p:blipFill>
        <p:spPr>
          <a:xfrm>
            <a:off x="8615680" y="1057275"/>
            <a:ext cx="1724025" cy="2028825"/>
          </a:xfrm>
          <a:prstGeom prst="rect">
            <a:avLst/>
          </a:prstGeom>
        </p:spPr>
      </p:pic>
      <p:pic>
        <p:nvPicPr>
          <p:cNvPr id="2357" name="C7D9D27A-7C62-4E60-39E5-0B026DC94599"/>
          <p:cNvPicPr>
            <a:picLocks noChangeAspect="1"/>
          </p:cNvPicPr>
          <p:nvPr/>
        </p:nvPicPr>
        <p:blipFill>
          <a:blip r:embed="rId8" cstate="print">
            <a:extLst>
              <a:ext uri="{C182BCEA-713E-4ABF-5570-009D34A3FC71}"/>
            </a:extLst>
          </a:blip>
          <a:stretch>
            <a:fillRect/>
          </a:stretch>
        </p:blipFill>
        <p:spPr>
          <a:xfrm>
            <a:off x="10332720" y="1057275"/>
            <a:ext cx="1590675" cy="2028825"/>
          </a:xfrm>
          <a:prstGeom prst="rect">
            <a:avLst/>
          </a:prstGeom>
        </p:spPr>
      </p:pic>
      <p:pic>
        <p:nvPicPr>
          <p:cNvPr id="2358" name="EDC44017-FC80-40E9-A976-FE16CD3EA24C"/>
          <p:cNvPicPr>
            <a:picLocks noChangeAspect="1"/>
          </p:cNvPicPr>
          <p:nvPr/>
        </p:nvPicPr>
        <p:blipFill>
          <a:blip r:embed="rId9" cstate="print">
            <a:extLst>
              <a:ext uri="{00EAD131-5A56-4D9C-E4CD-88D134423534}"/>
            </a:extLst>
          </a:blip>
          <a:stretch>
            <a:fillRect/>
          </a:stretch>
        </p:blipFill>
        <p:spPr>
          <a:xfrm>
            <a:off x="156210" y="1057275"/>
            <a:ext cx="11763376" cy="19050"/>
          </a:xfrm>
          <a:prstGeom prst="rect">
            <a:avLst/>
          </a:prstGeom>
        </p:spPr>
      </p:pic>
      <p:pic>
        <p:nvPicPr>
          <p:cNvPr id="2359" name="B78B3453-7A75-4FFB-7BAD-FBEE886FBAB3"/>
          <p:cNvPicPr>
            <a:picLocks noChangeAspect="1"/>
          </p:cNvPicPr>
          <p:nvPr/>
        </p:nvPicPr>
        <p:blipFill>
          <a:blip r:embed="rId10" cstate="print">
            <a:extLst>
              <a:ext uri="{4668099B-5620-4709-A2F4-0EDC237C98EF}"/>
            </a:extLst>
          </a:blip>
          <a:stretch>
            <a:fillRect/>
          </a:stretch>
        </p:blipFill>
        <p:spPr>
          <a:xfrm>
            <a:off x="156210" y="409575"/>
            <a:ext cx="11763376" cy="28575"/>
          </a:xfrm>
          <a:prstGeom prst="rect">
            <a:avLst/>
          </a:prstGeom>
        </p:spPr>
      </p:pic>
      <p:pic>
        <p:nvPicPr>
          <p:cNvPr id="2360" name="840A0FF4-CEFF-4E73-DC07-BBA4433D192E"/>
          <p:cNvPicPr>
            <a:picLocks noChangeAspect="1"/>
          </p:cNvPicPr>
          <p:nvPr/>
        </p:nvPicPr>
        <p:blipFill>
          <a:blip r:embed="rId11" cstate="print">
            <a:extLst>
              <a:ext uri="{8AE6BDFC-FDA4-4418-D6DF-58EA8761FAFA}"/>
            </a:extLst>
          </a:blip>
          <a:stretch>
            <a:fillRect/>
          </a:stretch>
        </p:blipFill>
        <p:spPr>
          <a:xfrm>
            <a:off x="156210" y="3067050"/>
            <a:ext cx="11763376" cy="19050"/>
          </a:xfrm>
          <a:prstGeom prst="rect">
            <a:avLst/>
          </a:prstGeom>
        </p:spPr>
      </p:pic>
      <p:sp>
        <p:nvSpPr>
          <p:cNvPr id="2361" name="TextBox2361"/>
          <p:cNvSpPr txBox="1"/>
          <p:nvPr/>
        </p:nvSpPr>
        <p:spPr>
          <a:xfrm>
            <a:off x="297256" y="512597"/>
            <a:ext cx="152400" cy="5461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5000"/>
              </a:lnSpc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</a:t>
            </a:r>
            <a:r>
              <a:rPr lang="en-US" altLang="zh-CN" sz="1800" b="1" kern="0" spc="-1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2362" name="TextBox2362"/>
          <p:cNvSpPr txBox="1"/>
          <p:nvPr/>
        </p:nvSpPr>
        <p:spPr>
          <a:xfrm>
            <a:off x="2687806" y="512597"/>
            <a:ext cx="2438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</a:p>
        </p:txBody>
      </p:sp>
      <p:sp>
        <p:nvSpPr>
          <p:cNvPr id="2363" name="TextBox2363"/>
          <p:cNvSpPr txBox="1"/>
          <p:nvPr/>
        </p:nvSpPr>
        <p:spPr>
          <a:xfrm>
            <a:off x="7610776" y="512597"/>
            <a:ext cx="6477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</a:t>
            </a:r>
          </a:p>
        </p:txBody>
      </p:sp>
      <p:sp>
        <p:nvSpPr>
          <p:cNvPr id="2364" name="TextBox2364"/>
          <p:cNvSpPr txBox="1"/>
          <p:nvPr/>
        </p:nvSpPr>
        <p:spPr>
          <a:xfrm>
            <a:off x="9079002" y="512597"/>
            <a:ext cx="8128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225" marR="0" indent="0" eaLnBrk="0">
              <a:lnSpc>
                <a:spcPct val="87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</a:p>
          <a:p>
            <a:pPr marL="0" marR="0" indent="0" eaLnBrk="0">
              <a:lnSpc>
                <a:spcPct val="86000"/>
              </a:lnSpc>
              <a:spcBef>
                <a:spcPts val="363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DITOLAK</a:t>
            </a:r>
          </a:p>
        </p:txBody>
      </p:sp>
      <p:sp>
        <p:nvSpPr>
          <p:cNvPr id="2365" name="TextBox2365"/>
          <p:cNvSpPr txBox="1"/>
          <p:nvPr/>
        </p:nvSpPr>
        <p:spPr>
          <a:xfrm>
            <a:off x="10565176" y="512597"/>
            <a:ext cx="1168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KLARIFIKASI</a:t>
            </a:r>
          </a:p>
        </p:txBody>
      </p:sp>
      <p:sp>
        <p:nvSpPr>
          <p:cNvPr id="2366" name="TextBox2366"/>
          <p:cNvSpPr txBox="1"/>
          <p:nvPr/>
        </p:nvSpPr>
        <p:spPr>
          <a:xfrm>
            <a:off x="265648" y="1152931"/>
            <a:ext cx="152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2367" name="D76A4E0C-A674-4AAC-F631-B2025A8C9C3E"/>
          <p:cNvPicPr>
            <a:picLocks noChangeAspect="1"/>
          </p:cNvPicPr>
          <p:nvPr/>
        </p:nvPicPr>
        <p:blipFill>
          <a:blip r:embed="rId12" cstate="print">
            <a:extLst>
              <a:ext uri="{CD79E538-C42F-4C58-5474-A1B55275C96E}"/>
            </a:extLst>
          </a:blip>
          <a:stretch>
            <a:fillRect/>
          </a:stretch>
        </p:blipFill>
        <p:spPr>
          <a:xfrm>
            <a:off x="5439664" y="1647825"/>
            <a:ext cx="1143000" cy="295275"/>
          </a:xfrm>
          <a:prstGeom prst="rect">
            <a:avLst/>
          </a:prstGeom>
        </p:spPr>
      </p:pic>
      <p:pic>
        <p:nvPicPr>
          <p:cNvPr id="2368" name="76960B9F-6D81-4CD4-00BE-D118692A0C66"/>
          <p:cNvPicPr>
            <a:picLocks noChangeAspect="1"/>
          </p:cNvPicPr>
          <p:nvPr/>
        </p:nvPicPr>
        <p:blipFill>
          <a:blip r:embed="rId13" cstate="print">
            <a:extLst>
              <a:ext uri="{356730B8-98E9-4B7D-90BB-270F1B738003}"/>
            </a:extLst>
          </a:blip>
          <a:stretch>
            <a:fillRect/>
          </a:stretch>
        </p:blipFill>
        <p:spPr>
          <a:xfrm>
            <a:off x="660400" y="1924050"/>
            <a:ext cx="1419225" cy="285750"/>
          </a:xfrm>
          <a:prstGeom prst="rect">
            <a:avLst/>
          </a:prstGeom>
        </p:spPr>
      </p:pic>
      <p:sp>
        <p:nvSpPr>
          <p:cNvPr id="2369" name="TextBox2369"/>
          <p:cNvSpPr txBox="1"/>
          <p:nvPr/>
        </p:nvSpPr>
        <p:spPr>
          <a:xfrm>
            <a:off x="661187" y="1152931"/>
            <a:ext cx="6223000" cy="161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Translation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Analysis</a:t>
            </a:r>
            <a:r>
              <a:rPr lang="en-US" altLang="zh-CN" sz="18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</a:t>
            </a:r>
            <a:r>
              <a:rPr lang="en-US" altLang="zh-CN" sz="18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Utterances</a:t>
            </a:r>
            <a:r>
              <a:rPr lang="en-US" altLang="zh-CN" sz="18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Used</a:t>
            </a:r>
            <a:r>
              <a:rPr lang="en-US" altLang="zh-CN" sz="18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Daily</a:t>
            </a:r>
            <a:r>
              <a:rPr lang="en-US" altLang="zh-CN" sz="18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Communication</a:t>
            </a:r>
            <a:r>
              <a:rPr lang="en-US" altLang="zh-CN" sz="1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Pragmatic</a:t>
            </a:r>
            <a:r>
              <a:rPr lang="en-US" altLang="zh-CN" sz="18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View</a:t>
            </a:r>
            <a:r>
              <a:rPr lang="en-US" altLang="zh-CN" sz="18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Based</a:t>
            </a:r>
            <a:r>
              <a:rPr lang="en-US" altLang="zh-CN" sz="18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</a:t>
            </a:r>
            <a:r>
              <a:rPr lang="en-US" altLang="zh-CN" sz="18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8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English</a:t>
            </a:r>
            <a:r>
              <a:rPr lang="en-US" altLang="zh-CN" sz="18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Indonesian</a:t>
            </a:r>
            <a:r>
              <a:rPr lang="en-US" altLang="zh-CN" sz="18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Cultural</a:t>
            </a:r>
            <a:r>
              <a:rPr lang="en-US" altLang="zh-CN" sz="1800" kern="0" spc="3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Perspectives)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Penulis:</a:t>
            </a:r>
            <a:r>
              <a:rPr lang="en-US" altLang="zh-CN" sz="18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Rudi</a:t>
            </a:r>
            <a:r>
              <a:rPr lang="en-US" altLang="zh-CN" sz="18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Hartono,</a:t>
            </a:r>
            <a:r>
              <a:rPr lang="en-US" altLang="zh-CN" sz="18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8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Arab</a:t>
            </a:r>
            <a:r>
              <a:rPr lang="en-US" altLang="zh-CN" sz="1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World</a:t>
            </a:r>
            <a:r>
              <a:rPr lang="en-US" altLang="zh-CN" sz="1800" b="1" kern="0" spc="2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English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8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5,</a:t>
            </a:r>
            <a:r>
              <a:rPr lang="en-US" altLang="zh-CN" sz="1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</a:t>
            </a:r>
            <a:r>
              <a:rPr lang="en-US" altLang="zh-CN" sz="18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3,</a:t>
            </a:r>
            <a:r>
              <a:rPr lang="en-US" altLang="zh-CN" sz="1800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8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800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2014,</a:t>
            </a:r>
            <a:r>
              <a:rPr lang="en-US" altLang="zh-CN" sz="1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Halaman:</a:t>
            </a:r>
            <a:r>
              <a:rPr lang="en-US" altLang="zh-CN" sz="1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248-261,</a:t>
            </a:r>
            <a:r>
              <a:rPr lang="en-US" altLang="zh-CN" sz="1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ISSN:</a:t>
            </a:r>
            <a:r>
              <a:rPr lang="en-US" altLang="zh-CN" sz="18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2229-9327</a:t>
            </a:r>
            <a:r>
              <a:rPr lang="en-US" altLang="zh-CN" sz="18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Penerbit:</a:t>
            </a:r>
            <a:r>
              <a:rPr lang="en-US" altLang="zh-CN" sz="1800" kern="0" spc="44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Malaysia</a:t>
            </a:r>
          </a:p>
        </p:txBody>
      </p:sp>
      <p:sp>
        <p:nvSpPr>
          <p:cNvPr id="2370" name="TextBox2370"/>
          <p:cNvSpPr txBox="1"/>
          <p:nvPr/>
        </p:nvSpPr>
        <p:spPr>
          <a:xfrm>
            <a:off x="7345579" y="1152931"/>
            <a:ext cx="11430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592" marR="324020" indent="0" algn="ctr" eaLnBrk="0">
              <a:lnSpc>
                <a:spcPct val="87000"/>
              </a:lnSpc>
            </a:pP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J.INT.</a:t>
            </a:r>
          </a:p>
          <a:p>
            <a:pPr marL="0" marR="0" indent="0" eaLnBrk="0">
              <a:lnSpc>
                <a:spcPct val="86000"/>
              </a:lnSpc>
              <a:spcBef>
                <a:spcPts val="364"/>
              </a:spcBef>
            </a:pP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</a:p>
          <a:p>
            <a:pPr marL="105842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40)</a:t>
            </a:r>
          </a:p>
        </p:txBody>
      </p:sp>
      <p:sp>
        <p:nvSpPr>
          <p:cNvPr id="2371" name="TextBox2371"/>
          <p:cNvSpPr txBox="1"/>
          <p:nvPr/>
        </p:nvSpPr>
        <p:spPr>
          <a:xfrm>
            <a:off x="8709636" y="1152931"/>
            <a:ext cx="1473200" cy="161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BUKAN</a:t>
            </a:r>
            <a:r>
              <a:rPr lang="en-US" altLang="zh-CN" sz="1800" b="1" kern="0" spc="57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2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J.INTERNAS.</a:t>
            </a:r>
            <a:r>
              <a:rPr lang="en-US" altLang="zh-CN" sz="180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ATAUPUN</a:t>
            </a:r>
            <a:r>
              <a:rPr lang="en-US" altLang="zh-CN" sz="1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J.INT.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80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20)</a:t>
            </a:r>
          </a:p>
        </p:txBody>
      </p:sp>
      <p:sp>
        <p:nvSpPr>
          <p:cNvPr id="2372" name="TextBox2372"/>
          <p:cNvSpPr txBox="1"/>
          <p:nvPr/>
        </p:nvSpPr>
        <p:spPr>
          <a:xfrm>
            <a:off x="10442728" y="1152931"/>
            <a:ext cx="13335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MASUK</a:t>
            </a:r>
            <a:r>
              <a:rPr lang="en-US" altLang="zh-CN" sz="1800" b="1" kern="0" spc="4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(JI/JIB)</a:t>
            </a:r>
          </a:p>
        </p:txBody>
      </p:sp>
      <p:pic>
        <p:nvPicPr>
          <p:cNvPr id="2373" name="49542285-1427-41F1-254C-C5D5CDA690D0"/>
          <p:cNvPicPr>
            <a:picLocks noChangeAspect="1"/>
          </p:cNvPicPr>
          <p:nvPr/>
        </p:nvPicPr>
        <p:blipFill>
          <a:blip r:embed="rId14" cstate="print">
            <a:extLst>
              <a:ext uri="{F2227E19-8798-41C1-C99E-3DF9F966F78C}"/>
            </a:extLst>
          </a:blip>
          <a:stretch>
            <a:fillRect/>
          </a:stretch>
        </p:blipFill>
        <p:spPr>
          <a:xfrm>
            <a:off x="512064" y="4762500"/>
            <a:ext cx="2409825" cy="571500"/>
          </a:xfrm>
          <a:prstGeom prst="rect">
            <a:avLst/>
          </a:prstGeom>
        </p:spPr>
      </p:pic>
      <p:pic>
        <p:nvPicPr>
          <p:cNvPr id="2374" name="BF69B307-FA8B-4EAF-7BC0-A3BA68CBC4E7"/>
          <p:cNvPicPr>
            <a:picLocks noChangeAspect="1"/>
          </p:cNvPicPr>
          <p:nvPr/>
        </p:nvPicPr>
        <p:blipFill>
          <a:blip r:embed="rId15" cstate="print">
            <a:extLst>
              <a:ext uri="{CDC727D0-B5FA-4FD7-F9E7-92B8DEE52FAD}"/>
            </a:extLst>
          </a:blip>
          <a:stretch>
            <a:fillRect/>
          </a:stretch>
        </p:blipFill>
        <p:spPr>
          <a:xfrm>
            <a:off x="7766305" y="5638800"/>
            <a:ext cx="971550" cy="466725"/>
          </a:xfrm>
          <a:prstGeom prst="rect">
            <a:avLst/>
          </a:prstGeom>
        </p:spPr>
      </p:pic>
      <p:pic>
        <p:nvPicPr>
          <p:cNvPr id="2375" name="673BEFAD-D44E-42FE-B91E-7EE89CD9790F"/>
          <p:cNvPicPr>
            <a:picLocks noChangeAspect="1"/>
          </p:cNvPicPr>
          <p:nvPr/>
        </p:nvPicPr>
        <p:blipFill>
          <a:blip r:embed="rId16" cstate="print">
            <a:extLst>
              <a:ext uri="{0E92DB1C-4B64-4B72-4722-75E2110BEEE7}"/>
            </a:extLst>
          </a:blip>
          <a:stretch>
            <a:fillRect/>
          </a:stretch>
        </p:blipFill>
        <p:spPr>
          <a:xfrm>
            <a:off x="0" y="9525"/>
            <a:ext cx="12192000" cy="476250"/>
          </a:xfrm>
          <a:prstGeom prst="rect">
            <a:avLst/>
          </a:prstGeom>
        </p:spPr>
      </p:pic>
      <p:sp>
        <p:nvSpPr>
          <p:cNvPr id="2376" name="TextBox2376"/>
          <p:cNvSpPr txBox="1"/>
          <p:nvPr/>
        </p:nvSpPr>
        <p:spPr>
          <a:xfrm>
            <a:off x="1744421" y="123444"/>
            <a:ext cx="87630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KASUS-3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(TIDAK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TERINDEKS: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SCOPUS/WoS);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KLAIM-NYA:</a:t>
            </a:r>
            <a:r>
              <a:rPr lang="en-US" altLang="zh-CN" sz="24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JIB</a:t>
            </a:r>
          </a:p>
        </p:txBody>
      </p:sp>
    </p:spTree>
    <p:extLst>
      <p:ext uri="{9DDCA6DC-80F6-4F17-A090-96DB90F3A5D5}"/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7" name="854D4EBA-E180-4A2D-F669-07AE2F0114EE"/>
          <p:cNvPicPr>
            <a:picLocks noChangeAspect="1"/>
          </p:cNvPicPr>
          <p:nvPr/>
        </p:nvPicPr>
        <p:blipFill>
          <a:blip r:embed="rId2" cstate="print">
            <a:extLst>
              <a:ext uri="{0AE8C53D-7477-49AE-B6B4-F574AB334AA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78" name="TextBox2378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132</a:t>
            </a:r>
          </a:p>
        </p:txBody>
      </p:sp>
      <p:pic>
        <p:nvPicPr>
          <p:cNvPr id="2379" name="96A25954-7902-4076-81B5-EF5FFB56AB2E"/>
          <p:cNvPicPr>
            <a:picLocks noChangeAspect="1"/>
          </p:cNvPicPr>
          <p:nvPr/>
        </p:nvPicPr>
        <p:blipFill>
          <a:blip r:embed="rId3" cstate="print">
            <a:extLst>
              <a:ext uri="{6DB82629-1CDF-4DF2-2710-9F61CED8AE55}"/>
            </a:extLst>
          </a:blip>
          <a:stretch>
            <a:fillRect/>
          </a:stretch>
        </p:blipFill>
        <p:spPr>
          <a:xfrm>
            <a:off x="63047" y="1162050"/>
            <a:ext cx="428625" cy="2019300"/>
          </a:xfrm>
          <a:prstGeom prst="rect">
            <a:avLst/>
          </a:prstGeom>
        </p:spPr>
      </p:pic>
      <p:pic>
        <p:nvPicPr>
          <p:cNvPr id="2380" name="F2508F2F-497F-47A1-9DEA-A7AB5FB1DDFF"/>
          <p:cNvPicPr>
            <a:picLocks noChangeAspect="1"/>
          </p:cNvPicPr>
          <p:nvPr/>
        </p:nvPicPr>
        <p:blipFill>
          <a:blip r:embed="rId4" cstate="print">
            <a:extLst>
              <a:ext uri="{87F72515-9DD6-4E5C-5177-C8E368EE0E30}"/>
            </a:extLst>
          </a:blip>
          <a:stretch>
            <a:fillRect/>
          </a:stretch>
        </p:blipFill>
        <p:spPr>
          <a:xfrm>
            <a:off x="479565" y="1162050"/>
            <a:ext cx="6572250" cy="2019300"/>
          </a:xfrm>
          <a:prstGeom prst="rect">
            <a:avLst/>
          </a:prstGeom>
        </p:spPr>
      </p:pic>
      <p:pic>
        <p:nvPicPr>
          <p:cNvPr id="2381" name="9368B098-ED92-430C-C3F7-1E3AE2745CBB"/>
          <p:cNvPicPr>
            <a:picLocks noChangeAspect="1"/>
          </p:cNvPicPr>
          <p:nvPr/>
        </p:nvPicPr>
        <p:blipFill>
          <a:blip r:embed="rId5" cstate="print">
            <a:extLst>
              <a:ext uri="{05CDA3CD-0BFC-4A80-CADC-ABC9FC9CD056}"/>
            </a:extLst>
          </a:blip>
          <a:stretch>
            <a:fillRect/>
          </a:stretch>
        </p:blipFill>
        <p:spPr>
          <a:xfrm>
            <a:off x="7040881" y="1162050"/>
            <a:ext cx="1381125" cy="2019300"/>
          </a:xfrm>
          <a:prstGeom prst="rect">
            <a:avLst/>
          </a:prstGeom>
        </p:spPr>
      </p:pic>
      <p:pic>
        <p:nvPicPr>
          <p:cNvPr id="2382" name="79037578-7776-44B7-18BA-AFB3BE8E10DC"/>
          <p:cNvPicPr>
            <a:picLocks noChangeAspect="1"/>
          </p:cNvPicPr>
          <p:nvPr/>
        </p:nvPicPr>
        <p:blipFill>
          <a:blip r:embed="rId6" cstate="print">
            <a:extLst>
              <a:ext uri="{D3B00BDE-6197-4C42-A884-425801815D50}"/>
            </a:extLst>
          </a:blip>
          <a:stretch>
            <a:fillRect/>
          </a:stretch>
        </p:blipFill>
        <p:spPr>
          <a:xfrm>
            <a:off x="8412482" y="1162050"/>
            <a:ext cx="1771650" cy="2019300"/>
          </a:xfrm>
          <a:prstGeom prst="rect">
            <a:avLst/>
          </a:prstGeom>
        </p:spPr>
      </p:pic>
      <p:pic>
        <p:nvPicPr>
          <p:cNvPr id="2383" name="4CCF6D86-B663-46B4-902D-50DC104E6BDC"/>
          <p:cNvPicPr>
            <a:picLocks noChangeAspect="1"/>
          </p:cNvPicPr>
          <p:nvPr/>
        </p:nvPicPr>
        <p:blipFill>
          <a:blip r:embed="rId7" cstate="print">
            <a:extLst>
              <a:ext uri="{A9451B3C-3F8A-4F7C-502E-04BC61BA46B4}"/>
            </a:extLst>
          </a:blip>
          <a:stretch>
            <a:fillRect/>
          </a:stretch>
        </p:blipFill>
        <p:spPr>
          <a:xfrm>
            <a:off x="10180320" y="1162050"/>
            <a:ext cx="1933575" cy="2019300"/>
          </a:xfrm>
          <a:prstGeom prst="rect">
            <a:avLst/>
          </a:prstGeom>
        </p:spPr>
      </p:pic>
      <p:pic>
        <p:nvPicPr>
          <p:cNvPr id="2384" name="663DC8E9-3557-42B1-A183-CD69AC57710D"/>
          <p:cNvPicPr>
            <a:picLocks noChangeAspect="1"/>
          </p:cNvPicPr>
          <p:nvPr/>
        </p:nvPicPr>
        <p:blipFill>
          <a:blip r:embed="rId8" cstate="print">
            <a:extLst>
              <a:ext uri="{6E910B2C-91C2-474F-5888-5E3E838A1322}"/>
            </a:extLst>
          </a:blip>
          <a:stretch>
            <a:fillRect/>
          </a:stretch>
        </p:blipFill>
        <p:spPr>
          <a:xfrm>
            <a:off x="56697" y="1152525"/>
            <a:ext cx="12068176" cy="28575"/>
          </a:xfrm>
          <a:prstGeom prst="rect">
            <a:avLst/>
          </a:prstGeom>
        </p:spPr>
      </p:pic>
      <p:pic>
        <p:nvPicPr>
          <p:cNvPr id="2385" name="DFFBF1CB-B74B-4547-6002-A784FCBF6409"/>
          <p:cNvPicPr>
            <a:picLocks noChangeAspect="1"/>
          </p:cNvPicPr>
          <p:nvPr/>
        </p:nvPicPr>
        <p:blipFill>
          <a:blip r:embed="rId9" cstate="print">
            <a:extLst>
              <a:ext uri="{BFFF6A30-1F7B-4557-2C1E-30710545E421}"/>
            </a:extLst>
          </a:blip>
          <a:stretch>
            <a:fillRect/>
          </a:stretch>
        </p:blipFill>
        <p:spPr>
          <a:xfrm>
            <a:off x="56697" y="514350"/>
            <a:ext cx="12068176" cy="19050"/>
          </a:xfrm>
          <a:prstGeom prst="rect">
            <a:avLst/>
          </a:prstGeom>
        </p:spPr>
      </p:pic>
      <p:pic>
        <p:nvPicPr>
          <p:cNvPr id="2386" name="BE87DF75-CA51-48CA-DF23-A37416921438"/>
          <p:cNvPicPr>
            <a:picLocks noChangeAspect="1"/>
          </p:cNvPicPr>
          <p:nvPr/>
        </p:nvPicPr>
        <p:blipFill>
          <a:blip r:embed="rId10" cstate="print">
            <a:extLst>
              <a:ext uri="{C4ADD418-4C27-46F8-DB53-8E525A26FC8A}"/>
            </a:extLst>
          </a:blip>
          <a:stretch>
            <a:fillRect/>
          </a:stretch>
        </p:blipFill>
        <p:spPr>
          <a:xfrm>
            <a:off x="56697" y="3171825"/>
            <a:ext cx="12068176" cy="19050"/>
          </a:xfrm>
          <a:prstGeom prst="rect">
            <a:avLst/>
          </a:prstGeom>
        </p:spPr>
      </p:pic>
      <p:sp>
        <p:nvSpPr>
          <p:cNvPr id="2387" name="TextBox2387"/>
          <p:cNvSpPr txBox="1"/>
          <p:nvPr/>
        </p:nvSpPr>
        <p:spPr>
          <a:xfrm>
            <a:off x="203085" y="614680"/>
            <a:ext cx="152400" cy="5461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5000"/>
              </a:lnSpc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</a:t>
            </a:r>
            <a:r>
              <a:rPr lang="en-US" altLang="zh-CN" sz="1800" b="1" kern="0" spc="-1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2388" name="TextBox2388"/>
          <p:cNvSpPr txBox="1"/>
          <p:nvPr/>
        </p:nvSpPr>
        <p:spPr>
          <a:xfrm>
            <a:off x="2565248" y="614680"/>
            <a:ext cx="243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</a:p>
        </p:txBody>
      </p:sp>
      <p:sp>
        <p:nvSpPr>
          <p:cNvPr id="2389" name="TextBox2389"/>
          <p:cNvSpPr txBox="1"/>
          <p:nvPr/>
        </p:nvSpPr>
        <p:spPr>
          <a:xfrm>
            <a:off x="7433970" y="614680"/>
            <a:ext cx="647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</a:t>
            </a:r>
          </a:p>
        </p:txBody>
      </p:sp>
      <p:sp>
        <p:nvSpPr>
          <p:cNvPr id="2390" name="TextBox2390"/>
          <p:cNvSpPr txBox="1"/>
          <p:nvPr/>
        </p:nvSpPr>
        <p:spPr>
          <a:xfrm>
            <a:off x="8900460" y="614680"/>
            <a:ext cx="8128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248" marR="0" indent="0" eaLnBrk="0">
              <a:lnSpc>
                <a:spcPct val="86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</a:p>
          <a:p>
            <a:pPr marL="0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DITOLAK</a:t>
            </a:r>
          </a:p>
        </p:txBody>
      </p:sp>
      <p:sp>
        <p:nvSpPr>
          <p:cNvPr id="2391" name="TextBox2391"/>
          <p:cNvSpPr txBox="1"/>
          <p:nvPr/>
        </p:nvSpPr>
        <p:spPr>
          <a:xfrm>
            <a:off x="10586238" y="614680"/>
            <a:ext cx="116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KLARIFIKASI</a:t>
            </a:r>
          </a:p>
        </p:txBody>
      </p:sp>
      <p:sp>
        <p:nvSpPr>
          <p:cNvPr id="2392" name="TextBox2392"/>
          <p:cNvSpPr txBox="1"/>
          <p:nvPr/>
        </p:nvSpPr>
        <p:spPr>
          <a:xfrm>
            <a:off x="159791" y="1255014"/>
            <a:ext cx="152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93" name="TextBox2393"/>
          <p:cNvSpPr txBox="1"/>
          <p:nvPr/>
        </p:nvSpPr>
        <p:spPr>
          <a:xfrm>
            <a:off x="575087" y="1255014"/>
            <a:ext cx="62484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Room-Temperature</a:t>
            </a:r>
            <a:r>
              <a:rPr lang="en-US" altLang="zh-CN" sz="18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Deposition</a:t>
            </a:r>
            <a:r>
              <a:rPr lang="en-US" altLang="zh-CN" sz="18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ZnO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Thin</a:t>
            </a:r>
            <a:r>
              <a:rPr lang="en-US" altLang="zh-CN" sz="18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Films</a:t>
            </a:r>
            <a:r>
              <a:rPr lang="en-US" altLang="zh-CN" sz="18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18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using</a:t>
            </a:r>
            <a:r>
              <a:rPr lang="en-US" altLang="zh-CN" sz="18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DC</a:t>
            </a:r>
            <a:r>
              <a:rPr lang="en-US" altLang="zh-CN" sz="1800" kern="0" spc="4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Magnetron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Sputtering,</a:t>
            </a:r>
            <a:r>
              <a:rPr lang="en-US" altLang="zh-CN" sz="18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Penulis:</a:t>
            </a:r>
            <a:r>
              <a:rPr lang="en-US" altLang="zh-CN" sz="18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Putut</a:t>
            </a:r>
            <a:r>
              <a:rPr lang="en-US" altLang="zh-CN" sz="18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Marwoto1,3,a*,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Sulhadi1,3,b,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Sugianto1,3,c,</a:t>
            </a:r>
            <a:r>
              <a:rPr lang="en-US" altLang="zh-CN" sz="18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Didik</a:t>
            </a:r>
            <a:r>
              <a:rPr lang="en-US" altLang="zh-CN" sz="18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Aryanto2,3,d</a:t>
            </a:r>
            <a:r>
              <a:rPr lang="en-US" altLang="zh-CN" sz="18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Edy</a:t>
            </a:r>
            <a:r>
              <a:rPr lang="en-US" altLang="zh-CN" sz="18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Wibowo3,e</a:t>
            </a:r>
            <a:r>
              <a:rPr lang="en-US" altLang="zh-CN" sz="18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Kiki</a:t>
            </a:r>
            <a:r>
              <a:rPr lang="en-US" altLang="zh-CN" sz="1800" kern="0" spc="5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Wahyuningsih3,f,</a:t>
            </a:r>
            <a:r>
              <a:rPr lang="en-US" altLang="zh-CN" sz="18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8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Advanced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Materials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3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8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896,</a:t>
            </a:r>
            <a:r>
              <a:rPr lang="en-US" altLang="zh-CN" sz="18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8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8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2014,</a:t>
            </a:r>
            <a:r>
              <a:rPr lang="en-US" altLang="zh-CN" sz="1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Halaman:</a:t>
            </a:r>
            <a:r>
              <a:rPr lang="en-US" altLang="zh-CN" sz="1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237-240,</a:t>
            </a:r>
            <a:r>
              <a:rPr lang="en-US" altLang="zh-CN" sz="1800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ISSN:</a:t>
            </a:r>
            <a:r>
              <a:rPr lang="en-US" altLang="zh-CN" sz="18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1022-6680,</a:t>
            </a:r>
            <a:r>
              <a:rPr lang="en-US" altLang="zh-CN" sz="18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Penerbit:</a:t>
            </a:r>
            <a:r>
              <a:rPr lang="en-US" altLang="zh-CN" sz="18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Trans</a:t>
            </a:r>
            <a:r>
              <a:rPr lang="en-US" altLang="zh-CN" sz="18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Tech</a:t>
            </a:r>
            <a:r>
              <a:rPr lang="en-US" altLang="zh-CN" sz="18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Publications,</a:t>
            </a:r>
            <a:r>
              <a:rPr lang="en-US" altLang="zh-CN" sz="18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Switzerland,</a:t>
            </a:r>
            <a:r>
              <a:rPr lang="en-US" altLang="zh-CN" sz="1800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DOI: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https://doi.org/10.4028/www.scientific.net/AMR.896.237</a:t>
            </a:r>
          </a:p>
        </p:txBody>
      </p:sp>
      <p:pic>
        <p:nvPicPr>
          <p:cNvPr id="2394" name="06ECAC79-A166-46FA-FEE1-4FA7761828D0"/>
          <p:cNvPicPr>
            <a:picLocks noChangeAspect="1"/>
          </p:cNvPicPr>
          <p:nvPr/>
        </p:nvPicPr>
        <p:blipFill>
          <a:blip r:embed="rId11" cstate="print">
            <a:extLst>
              <a:ext uri="{4FC2AAC4-64AF-4A39-7395-76FCB01AF173}"/>
            </a:extLst>
          </a:blip>
          <a:stretch>
            <a:fillRect/>
          </a:stretch>
        </p:blipFill>
        <p:spPr>
          <a:xfrm>
            <a:off x="3490976" y="2028825"/>
            <a:ext cx="2800350" cy="285750"/>
          </a:xfrm>
          <a:prstGeom prst="rect">
            <a:avLst/>
          </a:prstGeom>
        </p:spPr>
      </p:pic>
      <p:sp>
        <p:nvSpPr>
          <p:cNvPr id="2395" name="TextBox2395"/>
          <p:cNvSpPr txBox="1"/>
          <p:nvPr/>
        </p:nvSpPr>
        <p:spPr>
          <a:xfrm>
            <a:off x="7168795" y="1255014"/>
            <a:ext cx="11430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591" marR="325603" indent="0" algn="ctr" eaLnBrk="0">
              <a:lnSpc>
                <a:spcPct val="86000"/>
              </a:lnSpc>
            </a:pP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J.INT.</a:t>
            </a:r>
          </a:p>
          <a:p>
            <a:pPr marL="0" marR="0" indent="0" eaLnBrk="0">
              <a:lnSpc>
                <a:spcPct val="86000"/>
              </a:lnSpc>
              <a:spcBef>
                <a:spcPts val="380"/>
              </a:spcBef>
            </a:pP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</a:p>
          <a:p>
            <a:pPr marL="105841" marR="0" indent="0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40)</a:t>
            </a:r>
          </a:p>
        </p:txBody>
      </p:sp>
      <p:sp>
        <p:nvSpPr>
          <p:cNvPr id="2396" name="TextBox2396"/>
          <p:cNvSpPr txBox="1"/>
          <p:nvPr/>
        </p:nvSpPr>
        <p:spPr>
          <a:xfrm>
            <a:off x="8513166" y="1255014"/>
            <a:ext cx="1473200" cy="161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9" marR="0" indent="-1829" eaLnBrk="0">
              <a:lnSpc>
                <a:spcPct val="101000"/>
              </a:lnSpc>
            </a:pPr>
            <a:r>
              <a:rPr lang="en-US" altLang="zh-CN" sz="18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STATUS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  <a:r>
              <a:rPr lang="en-US" altLang="zh-CN" sz="1800" b="1" kern="0" spc="1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800" b="1" kern="0" spc="3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CONFERENCE</a:t>
            </a:r>
            <a:r>
              <a:rPr lang="en-US" altLang="zh-CN" sz="1800" b="1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(BOOK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SERIES)</a:t>
            </a:r>
          </a:p>
        </p:txBody>
      </p:sp>
      <p:sp>
        <p:nvSpPr>
          <p:cNvPr id="2397" name="TextBox2397"/>
          <p:cNvSpPr txBox="1"/>
          <p:nvPr/>
        </p:nvSpPr>
        <p:spPr>
          <a:xfrm>
            <a:off x="10275926" y="1255014"/>
            <a:ext cx="1651000" cy="1333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DINILAI,</a:t>
            </a:r>
            <a:r>
              <a:rPr lang="en-US" altLang="zh-CN" sz="180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TETAPI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800" b="1" kern="0" spc="2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DIPAKAI</a:t>
            </a:r>
            <a:r>
              <a:rPr lang="en-US" altLang="zh-CN" sz="180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2398" name="93BA5C3B-CB63-4408-B852-AC513AE0280D"/>
          <p:cNvPicPr>
            <a:picLocks noChangeAspect="1"/>
          </p:cNvPicPr>
          <p:nvPr/>
        </p:nvPicPr>
        <p:blipFill>
          <a:blip r:embed="rId12" cstate="print">
            <a:extLst>
              <a:ext uri="{31D4E9C6-1AFD-43F1-3D18-634285AFFB53}"/>
            </a:extLst>
          </a:blip>
          <a:stretch>
            <a:fillRect/>
          </a:stretch>
        </p:blipFill>
        <p:spPr>
          <a:xfrm>
            <a:off x="0" y="3276600"/>
            <a:ext cx="12192000" cy="3581400"/>
          </a:xfrm>
          <a:prstGeom prst="rect">
            <a:avLst/>
          </a:prstGeom>
        </p:spPr>
      </p:pic>
      <p:pic>
        <p:nvPicPr>
          <p:cNvPr id="2399" name="70344783-A43D-44E2-2EEF-CDD6785A25B2"/>
          <p:cNvPicPr>
            <a:picLocks noChangeAspect="1"/>
          </p:cNvPicPr>
          <p:nvPr/>
        </p:nvPicPr>
        <p:blipFill>
          <a:blip r:embed="rId13" cstate="print">
            <a:extLst>
              <a:ext uri="{B22F94F0-65B3-4FE8-FB79-77C88258B96D}"/>
            </a:extLst>
          </a:blip>
          <a:stretch>
            <a:fillRect/>
          </a:stretch>
        </p:blipFill>
        <p:spPr>
          <a:xfrm>
            <a:off x="655320" y="5753100"/>
            <a:ext cx="1409700" cy="466725"/>
          </a:xfrm>
          <a:prstGeom prst="rect">
            <a:avLst/>
          </a:prstGeom>
        </p:spPr>
      </p:pic>
      <p:pic>
        <p:nvPicPr>
          <p:cNvPr id="2400" name="712BC25F-40D7-42F5-86A4-FCA34FE50680"/>
          <p:cNvPicPr>
            <a:picLocks noChangeAspect="1"/>
          </p:cNvPicPr>
          <p:nvPr/>
        </p:nvPicPr>
        <p:blipFill>
          <a:blip r:embed="rId14" cstate="print">
            <a:extLst>
              <a:ext uri="{D35D6A73-F908-45D0-2B4B-D7D1DB9DCCC9}"/>
            </a:extLst>
          </a:blip>
          <a:stretch>
            <a:fillRect/>
          </a:stretch>
        </p:blipFill>
        <p:spPr>
          <a:xfrm>
            <a:off x="6059424" y="4991100"/>
            <a:ext cx="2590800" cy="466725"/>
          </a:xfrm>
          <a:prstGeom prst="rect">
            <a:avLst/>
          </a:prstGeom>
        </p:spPr>
      </p:pic>
      <p:pic>
        <p:nvPicPr>
          <p:cNvPr id="2401" name="CAA9170B-ACA9-436C-1EC6-82D0B18B7F4B"/>
          <p:cNvPicPr>
            <a:picLocks noChangeAspect="1"/>
          </p:cNvPicPr>
          <p:nvPr/>
        </p:nvPicPr>
        <p:blipFill>
          <a:blip r:embed="rId15" cstate="print">
            <a:extLst>
              <a:ext uri="{7E75079F-40DB-481C-769D-92E79F15C5B6}"/>
            </a:extLst>
          </a:blip>
          <a:stretch>
            <a:fillRect/>
          </a:stretch>
        </p:blipFill>
        <p:spPr>
          <a:xfrm>
            <a:off x="9144" y="19050"/>
            <a:ext cx="12192000" cy="447675"/>
          </a:xfrm>
          <a:prstGeom prst="rect">
            <a:avLst/>
          </a:prstGeom>
        </p:spPr>
      </p:pic>
      <p:sp>
        <p:nvSpPr>
          <p:cNvPr id="2402" name="TextBox2402"/>
          <p:cNvSpPr txBox="1"/>
          <p:nvPr/>
        </p:nvSpPr>
        <p:spPr>
          <a:xfrm>
            <a:off x="663208" y="125857"/>
            <a:ext cx="109220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2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KASUS-4</a:t>
            </a:r>
            <a:r>
              <a:rPr lang="en-US" altLang="zh-CN" sz="22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(CANCELLED/DISCONTINUED),</a:t>
            </a:r>
            <a:r>
              <a:rPr lang="en-US" altLang="zh-CN" sz="22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INDEKSASINYA</a:t>
            </a:r>
            <a:r>
              <a:rPr lang="en-US" altLang="zh-CN" sz="22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GUGUR/BATAL</a:t>
            </a:r>
            <a:r>
              <a:rPr lang="en-US" altLang="zh-CN" sz="22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KRN</a:t>
            </a:r>
            <a:r>
              <a:rPr lang="en-US" altLang="zh-CN" sz="22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</a:p>
        </p:txBody>
      </p:sp>
    </p:spTree>
    <p:extLst>
      <p:ext uri="{C738947C-D6DA-4363-2A96-1800633A7EBE}"/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3" name="80690C44-B429-4F3D-E090-5F4FBC46D8A6"/>
          <p:cNvPicPr>
            <a:picLocks noChangeAspect="1"/>
          </p:cNvPicPr>
          <p:nvPr/>
        </p:nvPicPr>
        <p:blipFill>
          <a:blip r:embed="rId2" cstate="print">
            <a:extLst>
              <a:ext uri="{BDFC9DBC-4B4A-49D1-00F2-951F6069C47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04" name="F20FF74D-B28C-4830-254F-477C2B8D3A0B"/>
          <p:cNvPicPr>
            <a:picLocks noChangeAspect="1"/>
          </p:cNvPicPr>
          <p:nvPr/>
        </p:nvPicPr>
        <p:blipFill>
          <a:blip r:embed="rId3" cstate="print">
            <a:extLst>
              <a:ext uri="{726F5B62-A11E-4276-42F7-1B3D265D1BEC}"/>
            </a:extLst>
          </a:blip>
          <a:stretch>
            <a:fillRect/>
          </a:stretch>
        </p:blipFill>
        <p:spPr>
          <a:xfrm>
            <a:off x="6147816" y="3400425"/>
            <a:ext cx="6048375" cy="3409950"/>
          </a:xfrm>
          <a:prstGeom prst="rect">
            <a:avLst/>
          </a:prstGeom>
        </p:spPr>
      </p:pic>
      <p:sp>
        <p:nvSpPr>
          <p:cNvPr id="2405" name="TextBox2405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133</a:t>
            </a:r>
          </a:p>
        </p:txBody>
      </p:sp>
      <p:pic>
        <p:nvPicPr>
          <p:cNvPr id="2406" name="E1B5882F-655E-4EEE-8DC6-7CF4CD318129"/>
          <p:cNvPicPr>
            <a:picLocks noChangeAspect="1"/>
          </p:cNvPicPr>
          <p:nvPr/>
        </p:nvPicPr>
        <p:blipFill>
          <a:blip r:embed="rId4" cstate="print">
            <a:extLst>
              <a:ext uri="{9A784641-73A1-4233-792C-1320195D50CF}"/>
            </a:extLst>
          </a:blip>
          <a:stretch>
            <a:fillRect/>
          </a:stretch>
        </p:blipFill>
        <p:spPr>
          <a:xfrm>
            <a:off x="0" y="3400425"/>
            <a:ext cx="6019800" cy="3409950"/>
          </a:xfrm>
          <a:prstGeom prst="rect">
            <a:avLst/>
          </a:prstGeom>
        </p:spPr>
      </p:pic>
      <p:pic>
        <p:nvPicPr>
          <p:cNvPr id="2407" name="78F299BD-BD6D-4E4D-11BA-71D61DACDCAF"/>
          <p:cNvPicPr>
            <a:picLocks noChangeAspect="1"/>
          </p:cNvPicPr>
          <p:nvPr/>
        </p:nvPicPr>
        <p:blipFill>
          <a:blip r:embed="rId5" cstate="print">
            <a:extLst>
              <a:ext uri="{3C7F7E10-C931-4185-333E-FCDA76C08241}"/>
            </a:extLst>
          </a:blip>
          <a:stretch>
            <a:fillRect/>
          </a:stretch>
        </p:blipFill>
        <p:spPr>
          <a:xfrm>
            <a:off x="162560" y="1057275"/>
            <a:ext cx="409575" cy="2295525"/>
          </a:xfrm>
          <a:prstGeom prst="rect">
            <a:avLst/>
          </a:prstGeom>
        </p:spPr>
      </p:pic>
      <p:pic>
        <p:nvPicPr>
          <p:cNvPr id="2408" name="F40E9736-5B5B-4442-ACDE-02056724D98F"/>
          <p:cNvPicPr>
            <a:picLocks noChangeAspect="1"/>
          </p:cNvPicPr>
          <p:nvPr/>
        </p:nvPicPr>
        <p:blipFill>
          <a:blip r:embed="rId6" cstate="print">
            <a:extLst>
              <a:ext uri="{F5E3162F-9C0D-487B-DA0C-52FFB446407E}"/>
            </a:extLst>
          </a:blip>
          <a:stretch>
            <a:fillRect/>
          </a:stretch>
        </p:blipFill>
        <p:spPr>
          <a:xfrm>
            <a:off x="568960" y="1057275"/>
            <a:ext cx="6486525" cy="2295525"/>
          </a:xfrm>
          <a:prstGeom prst="rect">
            <a:avLst/>
          </a:prstGeom>
        </p:spPr>
      </p:pic>
      <p:pic>
        <p:nvPicPr>
          <p:cNvPr id="2409" name="AC5C5D16-C894-4E8C-F395-889A37828BD4"/>
          <p:cNvPicPr>
            <a:picLocks noChangeAspect="1"/>
          </p:cNvPicPr>
          <p:nvPr/>
        </p:nvPicPr>
        <p:blipFill>
          <a:blip r:embed="rId7" cstate="print">
            <a:extLst>
              <a:ext uri="{0B552CC8-3169-4214-6EF4-B28337F9E305}"/>
            </a:extLst>
          </a:blip>
          <a:stretch>
            <a:fillRect/>
          </a:stretch>
        </p:blipFill>
        <p:spPr>
          <a:xfrm>
            <a:off x="7040881" y="1057275"/>
            <a:ext cx="1400175" cy="2295525"/>
          </a:xfrm>
          <a:prstGeom prst="rect">
            <a:avLst/>
          </a:prstGeom>
        </p:spPr>
      </p:pic>
      <p:pic>
        <p:nvPicPr>
          <p:cNvPr id="2410" name="4C45FBBB-B9CC-4FB1-9677-14DBEAB1BAF1"/>
          <p:cNvPicPr>
            <a:picLocks noChangeAspect="1"/>
          </p:cNvPicPr>
          <p:nvPr/>
        </p:nvPicPr>
        <p:blipFill>
          <a:blip r:embed="rId8" cstate="print">
            <a:extLst>
              <a:ext uri="{22454DCF-BC77-4F42-C97A-EF66C043AF69}"/>
            </a:extLst>
          </a:blip>
          <a:stretch>
            <a:fillRect/>
          </a:stretch>
        </p:blipFill>
        <p:spPr>
          <a:xfrm>
            <a:off x="8432800" y="1057275"/>
            <a:ext cx="1685925" cy="2295525"/>
          </a:xfrm>
          <a:prstGeom prst="rect">
            <a:avLst/>
          </a:prstGeom>
        </p:spPr>
      </p:pic>
      <p:pic>
        <p:nvPicPr>
          <p:cNvPr id="2411" name="9AFE3961-B157-4C95-6FDF-45942DFED255"/>
          <p:cNvPicPr>
            <a:picLocks noChangeAspect="1"/>
          </p:cNvPicPr>
          <p:nvPr/>
        </p:nvPicPr>
        <p:blipFill>
          <a:blip r:embed="rId9" cstate="print">
            <a:extLst>
              <a:ext uri="{84D644D9-68C6-4941-DCDD-AADAD7916E85}"/>
            </a:extLst>
          </a:blip>
          <a:stretch>
            <a:fillRect/>
          </a:stretch>
        </p:blipFill>
        <p:spPr>
          <a:xfrm>
            <a:off x="10109200" y="1057275"/>
            <a:ext cx="1809750" cy="2295525"/>
          </a:xfrm>
          <a:prstGeom prst="rect">
            <a:avLst/>
          </a:prstGeom>
        </p:spPr>
      </p:pic>
      <p:pic>
        <p:nvPicPr>
          <p:cNvPr id="2412" name="EC1234A8-3592-4867-D06E-0690928E3CF8"/>
          <p:cNvPicPr>
            <a:picLocks noChangeAspect="1"/>
          </p:cNvPicPr>
          <p:nvPr/>
        </p:nvPicPr>
        <p:blipFill>
          <a:blip r:embed="rId10" cstate="print">
            <a:extLst>
              <a:ext uri="{061FC078-075B-4AA1-8B5D-6462A888FE9E}"/>
            </a:extLst>
          </a:blip>
          <a:stretch>
            <a:fillRect/>
          </a:stretch>
        </p:blipFill>
        <p:spPr>
          <a:xfrm>
            <a:off x="156210" y="1057275"/>
            <a:ext cx="11763376" cy="19050"/>
          </a:xfrm>
          <a:prstGeom prst="rect">
            <a:avLst/>
          </a:prstGeom>
        </p:spPr>
      </p:pic>
      <p:pic>
        <p:nvPicPr>
          <p:cNvPr id="2413" name="E4016082-C234-44CA-F2C8-6933F97347D6"/>
          <p:cNvPicPr>
            <a:picLocks noChangeAspect="1"/>
          </p:cNvPicPr>
          <p:nvPr/>
        </p:nvPicPr>
        <p:blipFill>
          <a:blip r:embed="rId11" cstate="print">
            <a:extLst>
              <a:ext uri="{90EB07C2-039D-43A0-C4AD-5F0030B613AB}"/>
            </a:extLst>
          </a:blip>
          <a:stretch>
            <a:fillRect/>
          </a:stretch>
        </p:blipFill>
        <p:spPr>
          <a:xfrm>
            <a:off x="156210" y="409575"/>
            <a:ext cx="11763376" cy="28575"/>
          </a:xfrm>
          <a:prstGeom prst="rect">
            <a:avLst/>
          </a:prstGeom>
        </p:spPr>
      </p:pic>
      <p:pic>
        <p:nvPicPr>
          <p:cNvPr id="2414" name="F86C65D5-7E4B-4C02-95F5-BC37C5A372FB"/>
          <p:cNvPicPr>
            <a:picLocks noChangeAspect="1"/>
          </p:cNvPicPr>
          <p:nvPr/>
        </p:nvPicPr>
        <p:blipFill>
          <a:blip r:embed="rId10" cstate="print">
            <a:extLst>
              <a:ext uri="{D47F2290-97A5-4552-63E5-F783494F154D}"/>
            </a:extLst>
          </a:blip>
          <a:stretch>
            <a:fillRect/>
          </a:stretch>
        </p:blipFill>
        <p:spPr>
          <a:xfrm>
            <a:off x="156210" y="3343275"/>
            <a:ext cx="11763376" cy="19050"/>
          </a:xfrm>
          <a:prstGeom prst="rect">
            <a:avLst/>
          </a:prstGeom>
        </p:spPr>
      </p:pic>
      <p:sp>
        <p:nvSpPr>
          <p:cNvPr id="2415" name="TextBox2415"/>
          <p:cNvSpPr txBox="1"/>
          <p:nvPr/>
        </p:nvSpPr>
        <p:spPr>
          <a:xfrm>
            <a:off x="297256" y="512597"/>
            <a:ext cx="152400" cy="5461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5000"/>
              </a:lnSpc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</a:t>
            </a:r>
            <a:r>
              <a:rPr lang="en-US" altLang="zh-CN" sz="1800" b="1" kern="0" spc="-1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2416" name="TextBox2416"/>
          <p:cNvSpPr txBox="1"/>
          <p:nvPr/>
        </p:nvSpPr>
        <p:spPr>
          <a:xfrm>
            <a:off x="2611606" y="512597"/>
            <a:ext cx="2438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</a:p>
        </p:txBody>
      </p:sp>
      <p:sp>
        <p:nvSpPr>
          <p:cNvPr id="2417" name="TextBox2417"/>
          <p:cNvSpPr txBox="1"/>
          <p:nvPr/>
        </p:nvSpPr>
        <p:spPr>
          <a:xfrm>
            <a:off x="7443135" y="512597"/>
            <a:ext cx="6477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</a:t>
            </a:r>
          </a:p>
        </p:txBody>
      </p:sp>
      <p:sp>
        <p:nvSpPr>
          <p:cNvPr id="2418" name="TextBox2418"/>
          <p:cNvSpPr txBox="1"/>
          <p:nvPr/>
        </p:nvSpPr>
        <p:spPr>
          <a:xfrm>
            <a:off x="8653834" y="512597"/>
            <a:ext cx="12827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</a:p>
        </p:txBody>
      </p:sp>
      <p:sp>
        <p:nvSpPr>
          <p:cNvPr id="2419" name="TextBox2419"/>
          <p:cNvSpPr txBox="1"/>
          <p:nvPr/>
        </p:nvSpPr>
        <p:spPr>
          <a:xfrm>
            <a:off x="10454306" y="512597"/>
            <a:ext cx="1168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KLARIFIKASI</a:t>
            </a:r>
          </a:p>
        </p:txBody>
      </p:sp>
      <p:sp>
        <p:nvSpPr>
          <p:cNvPr id="2420" name="TextBox2420"/>
          <p:cNvSpPr txBox="1"/>
          <p:nvPr/>
        </p:nvSpPr>
        <p:spPr>
          <a:xfrm>
            <a:off x="265420" y="1152931"/>
            <a:ext cx="152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21" name="TextBox2421"/>
          <p:cNvSpPr txBox="1"/>
          <p:nvPr/>
        </p:nvSpPr>
        <p:spPr>
          <a:xfrm>
            <a:off x="679730" y="1152931"/>
            <a:ext cx="56007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Properties</a:t>
            </a:r>
            <a:r>
              <a:rPr lang="en-US" altLang="zh-CN" sz="18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ZnO:Ga</a:t>
            </a:r>
            <a:r>
              <a:rPr lang="en-US" altLang="zh-CN" sz="18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Thin</a:t>
            </a:r>
            <a:r>
              <a:rPr lang="en-US" altLang="zh-CN" sz="18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Films</a:t>
            </a:r>
            <a:r>
              <a:rPr lang="en-US" altLang="zh-CN" sz="18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Deposited</a:t>
            </a:r>
            <a:r>
              <a:rPr lang="en-US" altLang="zh-CN" sz="18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1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dc</a:t>
            </a:r>
            <a:r>
              <a:rPr lang="en-US" altLang="zh-CN" sz="18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Magnetron</a:t>
            </a:r>
          </a:p>
        </p:txBody>
      </p:sp>
      <p:sp>
        <p:nvSpPr>
          <p:cNvPr id="2422" name="TextBox2422"/>
          <p:cNvSpPr txBox="1"/>
          <p:nvPr/>
        </p:nvSpPr>
        <p:spPr>
          <a:xfrm>
            <a:off x="664393" y="1427861"/>
            <a:ext cx="6032500" cy="1333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Sputtering:</a:t>
            </a:r>
            <a:r>
              <a:rPr lang="en-US" altLang="zh-CN" sz="180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Influence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Ga-Doped</a:t>
            </a:r>
            <a:r>
              <a:rPr lang="en-US" altLang="zh-CN" sz="18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Concentrations</a:t>
            </a:r>
            <a:r>
              <a:rPr lang="en-US" altLang="zh-CN" sz="18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Structural</a:t>
            </a:r>
            <a:r>
              <a:rPr lang="en-US" altLang="zh-CN" sz="18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Optical</a:t>
            </a:r>
            <a:r>
              <a:rPr lang="en-US" altLang="zh-CN" sz="18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Properties</a:t>
            </a:r>
            <a:r>
              <a:rPr lang="en-US" altLang="zh-CN" sz="18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Penulis:</a:t>
            </a:r>
            <a:r>
              <a:rPr lang="en-US" altLang="zh-CN" sz="18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1Putut</a:t>
            </a:r>
            <a:r>
              <a:rPr lang="en-US" altLang="zh-CN" sz="18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Marwoto,</a:t>
            </a:r>
            <a:r>
              <a:rPr lang="en-US" altLang="zh-CN" sz="18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2Edy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Wibowo,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1Dwi</a:t>
            </a:r>
            <a:r>
              <a:rPr lang="en-US" altLang="zh-CN" sz="18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Suprayogi,</a:t>
            </a:r>
            <a:r>
              <a:rPr lang="en-US" altLang="zh-CN" sz="18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Sulhadi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Sulhadi,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3Didik</a:t>
            </a:r>
            <a:r>
              <a:rPr lang="en-US" altLang="zh-CN" sz="18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Aryanto</a:t>
            </a:r>
            <a:r>
              <a:rPr lang="en-US" altLang="zh-CN" sz="1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Sugianto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Sugianto,</a:t>
            </a:r>
            <a:r>
              <a:rPr lang="en-US" altLang="zh-CN" sz="18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8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American</a:t>
            </a:r>
            <a:r>
              <a:rPr lang="en-US" altLang="zh-CN" sz="18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Applied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Sciences</a:t>
            </a:r>
            <a:r>
              <a:rPr lang="en-US" altLang="zh-CN" sz="18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8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13,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</a:t>
            </a:r>
            <a:r>
              <a:rPr lang="en-US" altLang="zh-CN" sz="18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12,</a:t>
            </a:r>
            <a:r>
              <a:rPr lang="en-US" altLang="zh-CN" sz="18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8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8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2016,</a:t>
            </a:r>
          </a:p>
        </p:txBody>
      </p:sp>
      <p:pic>
        <p:nvPicPr>
          <p:cNvPr id="2423" name="F84B1019-F2D1-424D-789D-2A29FB6B8AE3"/>
          <p:cNvPicPr>
            <a:picLocks noChangeAspect="1"/>
          </p:cNvPicPr>
          <p:nvPr/>
        </p:nvPicPr>
        <p:blipFill>
          <a:blip r:embed="rId12" cstate="print">
            <a:extLst>
              <a:ext uri="{167DFB58-0FB3-4AD6-6EED-29752A8F414F}"/>
            </a:extLst>
          </a:blip>
          <a:stretch>
            <a:fillRect/>
          </a:stretch>
        </p:blipFill>
        <p:spPr>
          <a:xfrm>
            <a:off x="2845816" y="2200275"/>
            <a:ext cx="3543300" cy="285750"/>
          </a:xfrm>
          <a:prstGeom prst="rect">
            <a:avLst/>
          </a:prstGeom>
        </p:spPr>
      </p:pic>
      <p:pic>
        <p:nvPicPr>
          <p:cNvPr id="2424" name="D924EB2D-3C6A-4695-B79A-9E3C951BEC36"/>
          <p:cNvPicPr>
            <a:picLocks noChangeAspect="1"/>
          </p:cNvPicPr>
          <p:nvPr/>
        </p:nvPicPr>
        <p:blipFill>
          <a:blip r:embed="rId13" cstate="print">
            <a:extLst>
              <a:ext uri="{BF61B085-45A1-4CCE-F88C-33DA966AC4E7}"/>
            </a:extLst>
          </a:blip>
          <a:stretch>
            <a:fillRect/>
          </a:stretch>
        </p:blipFill>
        <p:spPr>
          <a:xfrm>
            <a:off x="6372353" y="2200275"/>
            <a:ext cx="57150" cy="285750"/>
          </a:xfrm>
          <a:prstGeom prst="rect">
            <a:avLst/>
          </a:prstGeom>
        </p:spPr>
      </p:pic>
      <p:sp>
        <p:nvSpPr>
          <p:cNvPr id="2425" name="TextBox2425"/>
          <p:cNvSpPr txBox="1"/>
          <p:nvPr/>
        </p:nvSpPr>
        <p:spPr>
          <a:xfrm>
            <a:off x="668503" y="2800096"/>
            <a:ext cx="56515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Halaman:</a:t>
            </a:r>
            <a:r>
              <a:rPr lang="en-US" altLang="zh-CN" sz="18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1394.1399</a:t>
            </a:r>
            <a:r>
              <a:rPr lang="en-US" altLang="zh-CN" sz="18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ISSN:</a:t>
            </a:r>
            <a:r>
              <a:rPr lang="en-US" altLang="zh-CN" sz="18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1546-9239/1554-3641,</a:t>
            </a:r>
            <a:r>
              <a:rPr lang="en-US" altLang="zh-CN" sz="18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Penerbit: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Publication,</a:t>
            </a:r>
            <a:r>
              <a:rPr lang="en-US" altLang="zh-CN" sz="18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DOI:</a:t>
            </a:r>
            <a:r>
              <a:rPr lang="en-US" altLang="zh-CN" sz="18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10.3844/ajassp.2016.1394.1399</a:t>
            </a:r>
          </a:p>
        </p:txBody>
      </p:sp>
      <p:sp>
        <p:nvSpPr>
          <p:cNvPr id="2426" name="TextBox2426"/>
          <p:cNvSpPr txBox="1"/>
          <p:nvPr/>
        </p:nvSpPr>
        <p:spPr>
          <a:xfrm>
            <a:off x="7177939" y="1152931"/>
            <a:ext cx="11430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591" marR="325394" indent="0" algn="ctr" eaLnBrk="0">
              <a:lnSpc>
                <a:spcPct val="87000"/>
              </a:lnSpc>
            </a:pP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J.INT.</a:t>
            </a:r>
          </a:p>
          <a:p>
            <a:pPr marL="0" marR="0" indent="0" eaLnBrk="0">
              <a:lnSpc>
                <a:spcPct val="86000"/>
              </a:lnSpc>
              <a:spcBef>
                <a:spcPts val="364"/>
              </a:spcBef>
            </a:pP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</a:p>
          <a:p>
            <a:pPr marL="105842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40)</a:t>
            </a:r>
          </a:p>
        </p:txBody>
      </p:sp>
      <p:sp>
        <p:nvSpPr>
          <p:cNvPr id="2427" name="TextBox2427"/>
          <p:cNvSpPr txBox="1"/>
          <p:nvPr/>
        </p:nvSpPr>
        <p:spPr>
          <a:xfrm>
            <a:off x="8533622" y="1152931"/>
            <a:ext cx="14859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0" marR="0" indent="-1820" eaLnBrk="0">
              <a:lnSpc>
                <a:spcPct val="100000"/>
              </a:lnSpc>
            </a:pPr>
            <a:r>
              <a:rPr lang="en-US" altLang="zh-CN" sz="18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STATUS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  <a:r>
              <a:rPr lang="en-US" altLang="zh-CN" sz="1800" b="1" kern="0" spc="1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20)</a:t>
            </a:r>
          </a:p>
        </p:txBody>
      </p:sp>
      <p:sp>
        <p:nvSpPr>
          <p:cNvPr id="2428" name="TextBox2428"/>
          <p:cNvSpPr txBox="1"/>
          <p:nvPr/>
        </p:nvSpPr>
        <p:spPr>
          <a:xfrm>
            <a:off x="10204552" y="1152931"/>
            <a:ext cx="1524000" cy="161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DINILAI,</a:t>
            </a:r>
            <a:r>
              <a:rPr lang="en-US" altLang="zh-CN" sz="18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TETAPI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80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DIPAKAI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1800" b="1" kern="0" spc="5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2429" name="C422E523-4A23-4BEF-35B0-84CDB89D279F"/>
          <p:cNvPicPr>
            <a:picLocks noChangeAspect="1"/>
          </p:cNvPicPr>
          <p:nvPr/>
        </p:nvPicPr>
        <p:blipFill>
          <a:blip r:embed="rId14" cstate="print">
            <a:extLst>
              <a:ext uri="{26F2BACE-58CA-48AD-ADAA-47376ECDB945}"/>
            </a:extLst>
          </a:blip>
          <a:stretch>
            <a:fillRect/>
          </a:stretch>
        </p:blipFill>
        <p:spPr>
          <a:xfrm>
            <a:off x="6059424" y="4991100"/>
            <a:ext cx="2590800" cy="466725"/>
          </a:xfrm>
          <a:prstGeom prst="rect">
            <a:avLst/>
          </a:prstGeom>
        </p:spPr>
      </p:pic>
      <p:pic>
        <p:nvPicPr>
          <p:cNvPr id="2430" name="E9EF6E61-BCCD-416E-B32A-0BE931BA39B4"/>
          <p:cNvPicPr>
            <a:picLocks noChangeAspect="1"/>
          </p:cNvPicPr>
          <p:nvPr/>
        </p:nvPicPr>
        <p:blipFill>
          <a:blip r:embed="rId15" cstate="print">
            <a:extLst>
              <a:ext uri="{1123F531-981F-4AB9-956F-FC6C4038D3B4}"/>
            </a:extLst>
          </a:blip>
          <a:stretch>
            <a:fillRect/>
          </a:stretch>
        </p:blipFill>
        <p:spPr>
          <a:xfrm>
            <a:off x="9144" y="19050"/>
            <a:ext cx="12192000" cy="447675"/>
          </a:xfrm>
          <a:prstGeom prst="rect">
            <a:avLst/>
          </a:prstGeom>
        </p:spPr>
      </p:pic>
      <p:sp>
        <p:nvSpPr>
          <p:cNvPr id="2431" name="TextBox2431"/>
          <p:cNvSpPr txBox="1"/>
          <p:nvPr/>
        </p:nvSpPr>
        <p:spPr>
          <a:xfrm>
            <a:off x="663208" y="125857"/>
            <a:ext cx="109220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2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KASUS-5</a:t>
            </a:r>
            <a:r>
              <a:rPr lang="en-US" altLang="zh-CN" sz="22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(CANCELLED/DISCONTINUED),</a:t>
            </a:r>
            <a:r>
              <a:rPr lang="en-US" altLang="zh-CN" sz="22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INDEKSASINYA</a:t>
            </a:r>
            <a:r>
              <a:rPr lang="en-US" altLang="zh-CN" sz="22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GUGUR/BATAL</a:t>
            </a:r>
            <a:r>
              <a:rPr lang="en-US" altLang="zh-CN" sz="22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KRN</a:t>
            </a:r>
            <a:r>
              <a:rPr lang="en-US" altLang="zh-CN" sz="22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</a:p>
        </p:txBody>
      </p:sp>
    </p:spTree>
    <p:extLst>
      <p:ext uri="{83890F2E-DFE4-495E-A2A6-9B7D81F3EECC}"/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2" name="04B9A4DB-B3A6-475D-53D9-E9F7E102DC9A"/>
          <p:cNvPicPr>
            <a:picLocks noChangeAspect="1"/>
          </p:cNvPicPr>
          <p:nvPr/>
        </p:nvPicPr>
        <p:blipFill>
          <a:blip r:embed="rId2" cstate="print">
            <a:extLst>
              <a:ext uri="{8F2BF630-83F1-4851-867E-E8B6B80BA63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33" name="TextBox2433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134</a:t>
            </a:r>
          </a:p>
        </p:txBody>
      </p:sp>
      <p:pic>
        <p:nvPicPr>
          <p:cNvPr id="2434" name="7269F621-04AF-4944-CD19-E51E4ABA9786"/>
          <p:cNvPicPr>
            <a:picLocks noChangeAspect="1"/>
          </p:cNvPicPr>
          <p:nvPr/>
        </p:nvPicPr>
        <p:blipFill>
          <a:blip r:embed="rId3" cstate="print">
            <a:extLst>
              <a:ext uri="{78CC7EFF-62A5-4794-E5F4-26948E78FFCA}"/>
            </a:extLst>
          </a:blip>
          <a:stretch>
            <a:fillRect/>
          </a:stretch>
        </p:blipFill>
        <p:spPr>
          <a:xfrm>
            <a:off x="162560" y="1571625"/>
            <a:ext cx="409575" cy="2295525"/>
          </a:xfrm>
          <a:prstGeom prst="rect">
            <a:avLst/>
          </a:prstGeom>
        </p:spPr>
      </p:pic>
      <p:pic>
        <p:nvPicPr>
          <p:cNvPr id="2435" name="EB08D6BF-CFB8-41C8-9F10-C9596BABD70C"/>
          <p:cNvPicPr>
            <a:picLocks noChangeAspect="1"/>
          </p:cNvPicPr>
          <p:nvPr/>
        </p:nvPicPr>
        <p:blipFill>
          <a:blip r:embed="rId4" cstate="print">
            <a:extLst>
              <a:ext uri="{32D52E20-888C-49F9-F173-BEA7CCBE1B59}"/>
            </a:extLst>
          </a:blip>
          <a:stretch>
            <a:fillRect/>
          </a:stretch>
        </p:blipFill>
        <p:spPr>
          <a:xfrm>
            <a:off x="568960" y="1571625"/>
            <a:ext cx="6477000" cy="2295525"/>
          </a:xfrm>
          <a:prstGeom prst="rect">
            <a:avLst/>
          </a:prstGeom>
        </p:spPr>
      </p:pic>
      <p:pic>
        <p:nvPicPr>
          <p:cNvPr id="2436" name="049AF0AA-07ED-4F6F-1EE4-CA7592F6FD80"/>
          <p:cNvPicPr>
            <a:picLocks noChangeAspect="1"/>
          </p:cNvPicPr>
          <p:nvPr/>
        </p:nvPicPr>
        <p:blipFill>
          <a:blip r:embed="rId5" cstate="print">
            <a:extLst>
              <a:ext uri="{7CFCCD2E-065F-437A-3173-8D85B3438803}"/>
            </a:extLst>
          </a:blip>
          <a:stretch>
            <a:fillRect/>
          </a:stretch>
        </p:blipFill>
        <p:spPr>
          <a:xfrm>
            <a:off x="7030720" y="1571625"/>
            <a:ext cx="1419225" cy="2295525"/>
          </a:xfrm>
          <a:prstGeom prst="rect">
            <a:avLst/>
          </a:prstGeom>
        </p:spPr>
      </p:pic>
      <p:pic>
        <p:nvPicPr>
          <p:cNvPr id="2437" name="CDAC2E29-46C3-45F9-D734-1EB4D3473960"/>
          <p:cNvPicPr>
            <a:picLocks noChangeAspect="1"/>
          </p:cNvPicPr>
          <p:nvPr/>
        </p:nvPicPr>
        <p:blipFill>
          <a:blip r:embed="rId6" cstate="print">
            <a:extLst>
              <a:ext uri="{FE992E8F-913D-4C9F-E0CB-51852643372B}"/>
            </a:extLst>
          </a:blip>
          <a:stretch>
            <a:fillRect/>
          </a:stretch>
        </p:blipFill>
        <p:spPr>
          <a:xfrm>
            <a:off x="8442960" y="1571625"/>
            <a:ext cx="1676400" cy="2295525"/>
          </a:xfrm>
          <a:prstGeom prst="rect">
            <a:avLst/>
          </a:prstGeom>
        </p:spPr>
      </p:pic>
      <p:pic>
        <p:nvPicPr>
          <p:cNvPr id="2438" name="2A80B4A3-0E00-4277-C0BE-7CA91673662D"/>
          <p:cNvPicPr>
            <a:picLocks noChangeAspect="1"/>
          </p:cNvPicPr>
          <p:nvPr/>
        </p:nvPicPr>
        <p:blipFill>
          <a:blip r:embed="rId7" cstate="print">
            <a:extLst>
              <a:ext uri="{96B7A922-D735-491E-9BBA-275C582383C5}"/>
            </a:extLst>
          </a:blip>
          <a:stretch>
            <a:fillRect/>
          </a:stretch>
        </p:blipFill>
        <p:spPr>
          <a:xfrm>
            <a:off x="10109200" y="1571625"/>
            <a:ext cx="1809750" cy="2295525"/>
          </a:xfrm>
          <a:prstGeom prst="rect">
            <a:avLst/>
          </a:prstGeom>
        </p:spPr>
      </p:pic>
      <p:pic>
        <p:nvPicPr>
          <p:cNvPr id="2439" name="97693204-9DF2-44BD-619B-D4E758E2AE97"/>
          <p:cNvPicPr>
            <a:picLocks noChangeAspect="1"/>
          </p:cNvPicPr>
          <p:nvPr/>
        </p:nvPicPr>
        <p:blipFill>
          <a:blip r:embed="rId8" cstate="print">
            <a:extLst>
              <a:ext uri="{D350D720-C126-4797-E91B-5BA8BB4DB502}"/>
            </a:extLst>
          </a:blip>
          <a:stretch>
            <a:fillRect/>
          </a:stretch>
        </p:blipFill>
        <p:spPr>
          <a:xfrm>
            <a:off x="156210" y="1571625"/>
            <a:ext cx="11763376" cy="19050"/>
          </a:xfrm>
          <a:prstGeom prst="rect">
            <a:avLst/>
          </a:prstGeom>
        </p:spPr>
      </p:pic>
      <p:pic>
        <p:nvPicPr>
          <p:cNvPr id="2440" name="417D09CE-D084-45C4-72B5-87990EAD7535"/>
          <p:cNvPicPr>
            <a:picLocks noChangeAspect="1"/>
          </p:cNvPicPr>
          <p:nvPr/>
        </p:nvPicPr>
        <p:blipFill>
          <a:blip r:embed="rId9" cstate="print">
            <a:extLst>
              <a:ext uri="{C0D57FA5-9927-4974-DC4D-5A00C76E2BFA}"/>
            </a:extLst>
          </a:blip>
          <a:stretch>
            <a:fillRect/>
          </a:stretch>
        </p:blipFill>
        <p:spPr>
          <a:xfrm>
            <a:off x="156210" y="923925"/>
            <a:ext cx="11763376" cy="28575"/>
          </a:xfrm>
          <a:prstGeom prst="rect">
            <a:avLst/>
          </a:prstGeom>
        </p:spPr>
      </p:pic>
      <p:pic>
        <p:nvPicPr>
          <p:cNvPr id="2441" name="4FF10A1F-F834-4540-D9FF-9F876191DAA9"/>
          <p:cNvPicPr>
            <a:picLocks noChangeAspect="1"/>
          </p:cNvPicPr>
          <p:nvPr/>
        </p:nvPicPr>
        <p:blipFill>
          <a:blip r:embed="rId8" cstate="print">
            <a:extLst>
              <a:ext uri="{14470F2F-E38B-470A-4B23-231216314D62}"/>
            </a:extLst>
          </a:blip>
          <a:stretch>
            <a:fillRect/>
          </a:stretch>
        </p:blipFill>
        <p:spPr>
          <a:xfrm>
            <a:off x="156210" y="3857625"/>
            <a:ext cx="11763376" cy="19050"/>
          </a:xfrm>
          <a:prstGeom prst="rect">
            <a:avLst/>
          </a:prstGeom>
        </p:spPr>
      </p:pic>
      <p:sp>
        <p:nvSpPr>
          <p:cNvPr id="2442" name="TextBox2442"/>
          <p:cNvSpPr txBox="1"/>
          <p:nvPr/>
        </p:nvSpPr>
        <p:spPr>
          <a:xfrm>
            <a:off x="297268" y="1027049"/>
            <a:ext cx="152400" cy="5461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5000"/>
              </a:lnSpc>
            </a:pP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</a:t>
            </a:r>
            <a:r>
              <a:rPr lang="en-US" altLang="zh-CN" sz="1800" b="1" kern="0" spc="-1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2443" name="TextBox2443"/>
          <p:cNvSpPr txBox="1"/>
          <p:nvPr/>
        </p:nvSpPr>
        <p:spPr>
          <a:xfrm>
            <a:off x="2605253" y="1027049"/>
            <a:ext cx="243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</a:p>
        </p:txBody>
      </p:sp>
      <p:sp>
        <p:nvSpPr>
          <p:cNvPr id="2444" name="TextBox2444"/>
          <p:cNvSpPr txBox="1"/>
          <p:nvPr/>
        </p:nvSpPr>
        <p:spPr>
          <a:xfrm>
            <a:off x="7441971" y="1027049"/>
            <a:ext cx="647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KLAIM</a:t>
            </a:r>
          </a:p>
        </p:txBody>
      </p:sp>
      <p:sp>
        <p:nvSpPr>
          <p:cNvPr id="2445" name="TextBox2445"/>
          <p:cNvSpPr txBox="1"/>
          <p:nvPr/>
        </p:nvSpPr>
        <p:spPr>
          <a:xfrm>
            <a:off x="8657514" y="1027049"/>
            <a:ext cx="1282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</a:p>
        </p:txBody>
      </p:sp>
      <p:sp>
        <p:nvSpPr>
          <p:cNvPr id="2446" name="TextBox2446"/>
          <p:cNvSpPr txBox="1"/>
          <p:nvPr/>
        </p:nvSpPr>
        <p:spPr>
          <a:xfrm>
            <a:off x="10454286" y="1027049"/>
            <a:ext cx="1168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KLARIFIKASI</a:t>
            </a:r>
          </a:p>
        </p:txBody>
      </p:sp>
      <p:sp>
        <p:nvSpPr>
          <p:cNvPr id="2447" name="TextBox2447"/>
          <p:cNvSpPr txBox="1"/>
          <p:nvPr/>
        </p:nvSpPr>
        <p:spPr>
          <a:xfrm>
            <a:off x="263576" y="1667383"/>
            <a:ext cx="152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48" name="TextBox2448"/>
          <p:cNvSpPr txBox="1"/>
          <p:nvPr/>
        </p:nvSpPr>
        <p:spPr>
          <a:xfrm>
            <a:off x="660730" y="1667383"/>
            <a:ext cx="61468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Judul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Artikel: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Association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-129C/T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Promoter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GClC</a:t>
            </a:r>
            <a:r>
              <a:rPr lang="en-US" altLang="zh-CN" sz="1800" b="1" kern="0" spc="95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Polymorphism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Glutathione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Plasma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Level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Pulmonary</a:t>
            </a:r>
            <a:r>
              <a:rPr lang="en-US" altLang="zh-CN" sz="1800" b="1" kern="0" spc="3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Tuberculosis</a:t>
            </a:r>
            <a:r>
              <a:rPr lang="en-US" altLang="zh-CN" sz="18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Patients,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Penulis: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Ari</a:t>
            </a:r>
            <a:r>
              <a:rPr lang="en-US" altLang="zh-CN" sz="18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Yuniastuti1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Irawan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Yusuf2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kern="0" spc="1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Muh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Nasrum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Massi3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Budu4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ARPN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Engineering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Applied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Sciences,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12,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</a:t>
            </a:r>
            <a:r>
              <a:rPr lang="en-US" altLang="zh-CN" sz="1800" b="1" kern="0" spc="2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9,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2017,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Halaman: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3006-3010,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ISSN:</a:t>
            </a:r>
            <a:r>
              <a:rPr lang="en-US" altLang="zh-CN" sz="180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1819-6608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Penerbit:Asian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Publishing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Network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(ARPN)</a:t>
            </a:r>
          </a:p>
        </p:txBody>
      </p:sp>
      <p:pic>
        <p:nvPicPr>
          <p:cNvPr id="2449" name="914AD980-333F-4C9A-F3E0-4CA76DDEC0A3"/>
          <p:cNvPicPr>
            <a:picLocks noChangeAspect="1"/>
          </p:cNvPicPr>
          <p:nvPr/>
        </p:nvPicPr>
        <p:blipFill>
          <a:blip r:embed="rId10" cstate="print">
            <a:extLst>
              <a:ext uri="{AB329B43-87EF-4408-06A5-84FCA6C28DAE}"/>
            </a:extLst>
          </a:blip>
          <a:stretch>
            <a:fillRect/>
          </a:stretch>
        </p:blipFill>
        <p:spPr>
          <a:xfrm>
            <a:off x="2745232" y="3267075"/>
            <a:ext cx="4067175" cy="285750"/>
          </a:xfrm>
          <a:prstGeom prst="rect">
            <a:avLst/>
          </a:prstGeom>
        </p:spPr>
      </p:pic>
      <p:sp>
        <p:nvSpPr>
          <p:cNvPr id="2450" name="TextBox2450"/>
          <p:cNvSpPr txBox="1"/>
          <p:nvPr/>
        </p:nvSpPr>
        <p:spPr>
          <a:xfrm>
            <a:off x="7176795" y="1667383"/>
            <a:ext cx="11430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591" marR="325602" indent="0" algn="ctr" eaLnBrk="0">
              <a:lnSpc>
                <a:spcPct val="86000"/>
              </a:lnSpc>
            </a:pP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J.INT.</a:t>
            </a:r>
          </a:p>
          <a:p>
            <a:pPr marL="0" marR="0" indent="0" eaLnBrk="0">
              <a:lnSpc>
                <a:spcPct val="86000"/>
              </a:lnSpc>
              <a:spcBef>
                <a:spcPts val="380"/>
              </a:spcBef>
            </a:pP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</a:p>
          <a:p>
            <a:pPr marL="105858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40)</a:t>
            </a:r>
          </a:p>
        </p:txBody>
      </p:sp>
      <p:sp>
        <p:nvSpPr>
          <p:cNvPr id="2451" name="TextBox2451"/>
          <p:cNvSpPr txBox="1"/>
          <p:nvPr/>
        </p:nvSpPr>
        <p:spPr>
          <a:xfrm>
            <a:off x="8541360" y="1667383"/>
            <a:ext cx="14605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</a:p>
          <a:p>
            <a:pPr marL="10973" marR="0" indent="0" eaLnBrk="0">
              <a:lnSpc>
                <a:spcPct val="86000"/>
              </a:lnSpc>
              <a:spcBef>
                <a:spcPts val="380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MENYERTAKAN</a:t>
            </a:r>
          </a:p>
          <a:p>
            <a:pPr marL="10994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</a:p>
          <a:p>
            <a:pPr marL="10973" marR="0" indent="0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</a:t>
            </a:r>
          </a:p>
          <a:p>
            <a:pPr marL="2295" marR="0" indent="0" eaLnBrk="0">
              <a:lnSpc>
                <a:spcPct val="87000"/>
              </a:lnSpc>
              <a:spcBef>
                <a:spcPts val="360"/>
              </a:spcBef>
            </a:pP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SEJAK</a:t>
            </a:r>
          </a:p>
          <a:p>
            <a:pPr marL="2286" marR="0" indent="0" eaLnBrk="0">
              <a:lnSpc>
                <a:spcPct val="86000"/>
              </a:lnSpc>
              <a:spcBef>
                <a:spcPts val="363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SUBMIT-</a:t>
            </a:r>
          </a:p>
          <a:p>
            <a:pPr marL="10973" marR="0" indent="0" eaLnBrk="0">
              <a:lnSpc>
                <a:spcPct val="87000"/>
              </a:lnSpc>
              <a:spcBef>
                <a:spcPts val="377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</a:t>
            </a:r>
          </a:p>
        </p:txBody>
      </p:sp>
      <p:sp>
        <p:nvSpPr>
          <p:cNvPr id="2452" name="TextBox2452"/>
          <p:cNvSpPr txBox="1"/>
          <p:nvPr/>
        </p:nvSpPr>
        <p:spPr>
          <a:xfrm>
            <a:off x="10204552" y="1667383"/>
            <a:ext cx="1562100" cy="215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2000"/>
              </a:lnSpc>
            </a:pP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ARPN</a:t>
            </a:r>
            <a:r>
              <a:rPr lang="en-US" altLang="zh-CN" sz="1800" b="1" kern="0" spc="75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800" b="1" kern="0" spc="3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PENERIT</a:t>
            </a:r>
            <a:r>
              <a:rPr lang="en-US" altLang="zh-CN" sz="1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DIRAGUKAN,</a:t>
            </a:r>
            <a:r>
              <a:rPr lang="en-US" altLang="zh-CN" sz="180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1800" b="1" kern="0" spc="7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800" b="1" kern="0" spc="6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DISERTAKAN</a:t>
            </a:r>
          </a:p>
        </p:txBody>
      </p:sp>
      <p:pic>
        <p:nvPicPr>
          <p:cNvPr id="2453" name="7D4185EC-B147-4030-50C8-78A8A4B4F22A"/>
          <p:cNvPicPr>
            <a:picLocks noChangeAspect="1"/>
          </p:cNvPicPr>
          <p:nvPr/>
        </p:nvPicPr>
        <p:blipFill>
          <a:blip r:embed="rId11" cstate="print">
            <a:extLst>
              <a:ext uri="{1FDAB14F-8767-42FC-01ED-CC52E7F1B4F3}"/>
            </a:extLst>
          </a:blip>
          <a:stretch>
            <a:fillRect/>
          </a:stretch>
        </p:blipFill>
        <p:spPr>
          <a:xfrm>
            <a:off x="8412482" y="3952875"/>
            <a:ext cx="1724025" cy="2295525"/>
          </a:xfrm>
          <a:prstGeom prst="rect">
            <a:avLst/>
          </a:prstGeom>
        </p:spPr>
      </p:pic>
      <p:pic>
        <p:nvPicPr>
          <p:cNvPr id="2454" name="897F0DBD-C89F-4CF0-3CAE-DC1DD5110402"/>
          <p:cNvPicPr>
            <a:picLocks noChangeAspect="1"/>
          </p:cNvPicPr>
          <p:nvPr/>
        </p:nvPicPr>
        <p:blipFill>
          <a:blip r:embed="rId12" cstate="print">
            <a:extLst>
              <a:ext uri="{132F3C64-8276-4C4E-81B7-C620814E1308}"/>
            </a:extLst>
          </a:blip>
          <a:stretch>
            <a:fillRect/>
          </a:stretch>
        </p:blipFill>
        <p:spPr>
          <a:xfrm>
            <a:off x="115570" y="3943350"/>
            <a:ext cx="11763376" cy="19050"/>
          </a:xfrm>
          <a:prstGeom prst="rect">
            <a:avLst/>
          </a:prstGeom>
        </p:spPr>
      </p:pic>
      <p:pic>
        <p:nvPicPr>
          <p:cNvPr id="2455" name="96551377-D5C0-42F8-B78C-DB8CD736DEC5"/>
          <p:cNvPicPr>
            <a:picLocks noChangeAspect="1"/>
          </p:cNvPicPr>
          <p:nvPr/>
        </p:nvPicPr>
        <p:blipFill>
          <a:blip r:embed="rId13" cstate="print">
            <a:extLst>
              <a:ext uri="{E3D9278C-05D8-42F1-9513-C6376691239B}"/>
            </a:extLst>
          </a:blip>
          <a:stretch>
            <a:fillRect/>
          </a:stretch>
        </p:blipFill>
        <p:spPr>
          <a:xfrm>
            <a:off x="115570" y="6229350"/>
            <a:ext cx="11763376" cy="19050"/>
          </a:xfrm>
          <a:prstGeom prst="rect">
            <a:avLst/>
          </a:prstGeom>
        </p:spPr>
      </p:pic>
      <p:sp>
        <p:nvSpPr>
          <p:cNvPr id="2456" name="TextBox2456"/>
          <p:cNvSpPr txBox="1"/>
          <p:nvPr/>
        </p:nvSpPr>
        <p:spPr>
          <a:xfrm>
            <a:off x="222516" y="4044976"/>
            <a:ext cx="152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457" name="TextBox2457"/>
          <p:cNvSpPr txBox="1"/>
          <p:nvPr/>
        </p:nvSpPr>
        <p:spPr>
          <a:xfrm>
            <a:off x="620192" y="4044976"/>
            <a:ext cx="62611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Judul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Artikel: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Polymorphism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Glutamate-Cysteine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Ligase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Subunit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Catalytic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(GCLC)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Gene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Pulmonary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Tuberculosis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Patients,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Penulis: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Ari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Yuniastuti,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R.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Susanti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Dewi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Mustikaningtyas,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80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Pakistan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Biological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Sciences,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20,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8,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2017,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Halaman: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397-402,</a:t>
            </a:r>
            <a:r>
              <a:rPr lang="en-US" altLang="zh-CN" sz="1800" b="1" kern="0" spc="2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ISSN:</a:t>
            </a:r>
            <a:r>
              <a:rPr lang="en-US" altLang="zh-CN" sz="18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1028-8880,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Penerbit:Asian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Network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1800" b="1" kern="0" spc="7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Information,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Pakistan</a:t>
            </a:r>
          </a:p>
        </p:txBody>
      </p:sp>
      <p:pic>
        <p:nvPicPr>
          <p:cNvPr id="2458" name="266B9028-5EBA-4378-E420-824E35F6F0B7"/>
          <p:cNvPicPr>
            <a:picLocks noChangeAspect="1"/>
          </p:cNvPicPr>
          <p:nvPr/>
        </p:nvPicPr>
        <p:blipFill>
          <a:blip r:embed="rId14" cstate="print">
            <a:extLst>
              <a:ext uri="{ED35C2CD-EB39-401B-4B4B-06E6FBF1FC25}"/>
            </a:extLst>
          </a:blip>
          <a:stretch>
            <a:fillRect/>
          </a:stretch>
        </p:blipFill>
        <p:spPr>
          <a:xfrm>
            <a:off x="3195320" y="5362575"/>
            <a:ext cx="2686050" cy="285750"/>
          </a:xfrm>
          <a:prstGeom prst="rect">
            <a:avLst/>
          </a:prstGeom>
        </p:spPr>
      </p:pic>
      <p:pic>
        <p:nvPicPr>
          <p:cNvPr id="2459" name="C794FDC1-18F2-48A1-10E0-EE7974BFAE75"/>
          <p:cNvPicPr>
            <a:picLocks noChangeAspect="1"/>
          </p:cNvPicPr>
          <p:nvPr/>
        </p:nvPicPr>
        <p:blipFill>
          <a:blip r:embed="rId15" cstate="print">
            <a:extLst>
              <a:ext uri="{C6E09AD0-A0E0-4EEA-B8E9-A397AE6DC864}"/>
            </a:extLst>
          </a:blip>
          <a:stretch>
            <a:fillRect/>
          </a:stretch>
        </p:blipFill>
        <p:spPr>
          <a:xfrm>
            <a:off x="619760" y="5638800"/>
            <a:ext cx="2038350" cy="285750"/>
          </a:xfrm>
          <a:prstGeom prst="rect">
            <a:avLst/>
          </a:prstGeom>
        </p:spPr>
      </p:pic>
      <p:sp>
        <p:nvSpPr>
          <p:cNvPr id="2460" name="TextBox2460"/>
          <p:cNvSpPr txBox="1"/>
          <p:nvPr/>
        </p:nvSpPr>
        <p:spPr>
          <a:xfrm>
            <a:off x="7161175" y="4044976"/>
            <a:ext cx="11430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972" marR="325013" indent="0" algn="ctr" eaLnBrk="0">
              <a:lnSpc>
                <a:spcPct val="87000"/>
              </a:lnSpc>
            </a:pP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J.INT.</a:t>
            </a:r>
          </a:p>
          <a:p>
            <a:pPr marL="0" marR="0" indent="0" eaLnBrk="0">
              <a:lnSpc>
                <a:spcPct val="86000"/>
              </a:lnSpc>
              <a:spcBef>
                <a:spcPts val="363"/>
              </a:spcBef>
            </a:pP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</a:p>
          <a:p>
            <a:pPr marL="105842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40)</a:t>
            </a:r>
          </a:p>
        </p:txBody>
      </p:sp>
      <p:sp>
        <p:nvSpPr>
          <p:cNvPr id="2461" name="TextBox2461"/>
          <p:cNvSpPr txBox="1"/>
          <p:nvPr/>
        </p:nvSpPr>
        <p:spPr>
          <a:xfrm>
            <a:off x="8510886" y="4044976"/>
            <a:ext cx="1460500" cy="187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</a:p>
          <a:p>
            <a:pPr marL="10967" marR="0" indent="0" eaLnBrk="0">
              <a:lnSpc>
                <a:spcPct val="86000"/>
              </a:lnSpc>
              <a:spcBef>
                <a:spcPts val="363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MENYERTAKAN</a:t>
            </a:r>
          </a:p>
          <a:p>
            <a:pPr marL="10967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</a:p>
          <a:p>
            <a:pPr marL="10967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</a:t>
            </a:r>
          </a:p>
          <a:p>
            <a:pPr marL="2280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SEJAK</a:t>
            </a:r>
          </a:p>
          <a:p>
            <a:pPr marL="2289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SUBMIT-</a:t>
            </a:r>
          </a:p>
          <a:p>
            <a:pPr marL="10967" marR="0" indent="0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</a:t>
            </a:r>
          </a:p>
        </p:txBody>
      </p:sp>
      <p:sp>
        <p:nvSpPr>
          <p:cNvPr id="2462" name="TextBox2462"/>
          <p:cNvSpPr txBox="1"/>
          <p:nvPr/>
        </p:nvSpPr>
        <p:spPr>
          <a:xfrm>
            <a:off x="10224998" y="4044976"/>
            <a:ext cx="1447800" cy="215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2000"/>
              </a:lnSpc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ANSINet</a:t>
            </a:r>
            <a:r>
              <a:rPr lang="en-US" altLang="zh-CN" sz="1800" b="1" kern="0" spc="4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800" b="1" kern="0" spc="2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PENERIT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DIRAGUKAN,</a:t>
            </a:r>
            <a:r>
              <a:rPr lang="en-US" altLang="zh-CN" sz="1800" b="1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1800" b="1" kern="0" spc="6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800" b="1" kern="0" spc="45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DISERTAKAN</a:t>
            </a:r>
          </a:p>
        </p:txBody>
      </p:sp>
      <p:pic>
        <p:nvPicPr>
          <p:cNvPr id="2463" name="F789D30F-D28E-4972-14BD-5BDA5C92A69D"/>
          <p:cNvPicPr>
            <a:picLocks noChangeAspect="1"/>
          </p:cNvPicPr>
          <p:nvPr/>
        </p:nvPicPr>
        <p:blipFill>
          <a:blip r:embed="rId16" cstate="print">
            <a:extLst>
              <a:ext uri="{7BB8DCBD-C6B3-484B-7BBE-D4AE353431C0}"/>
            </a:extLst>
          </a:blip>
          <a:stretch>
            <a:fillRect/>
          </a:stretch>
        </p:blipFill>
        <p:spPr>
          <a:xfrm>
            <a:off x="0" y="19050"/>
            <a:ext cx="12192000" cy="781050"/>
          </a:xfrm>
          <a:prstGeom prst="rect">
            <a:avLst/>
          </a:prstGeom>
        </p:spPr>
      </p:pic>
      <p:sp>
        <p:nvSpPr>
          <p:cNvPr id="2464" name="TextBox2464"/>
          <p:cNvSpPr txBox="1"/>
          <p:nvPr/>
        </p:nvSpPr>
        <p:spPr>
          <a:xfrm>
            <a:off x="495751" y="125857"/>
            <a:ext cx="11226800" cy="622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07411" eaLnBrk="0">
              <a:lnSpc>
                <a:spcPct val="95000"/>
              </a:lnSpc>
            </a:pP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2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KASUS-4</a:t>
            </a:r>
            <a:r>
              <a:rPr lang="en-US" altLang="zh-CN" sz="22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(PENERBIT/JURNAL</a:t>
            </a:r>
            <a:r>
              <a:rPr lang="en-US" altLang="zh-CN" sz="22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DIRAGUKAN),</a:t>
            </a:r>
            <a:r>
              <a:rPr lang="en-US" altLang="zh-CN" sz="22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UTK</a:t>
            </a:r>
            <a:r>
              <a:rPr lang="en-US" altLang="zh-CN" sz="22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2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DINILAI,</a:t>
            </a:r>
            <a:r>
              <a:rPr lang="en-US" altLang="zh-CN" sz="22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NAMUN</a:t>
            </a:r>
            <a:r>
              <a:rPr lang="en-US" altLang="zh-CN" sz="22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2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2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2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2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KHUSUS,</a:t>
            </a:r>
            <a:r>
              <a:rPr lang="en-US" altLang="zh-CN" sz="22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</a:t>
            </a:r>
            <a:r>
              <a:rPr lang="en-US" altLang="zh-CN" sz="22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2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LAMPIRKAN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22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</a:t>
            </a:r>
          </a:p>
        </p:txBody>
      </p:sp>
    </p:spTree>
    <p:extLst>
      <p:ext uri="{4872871C-87F3-49B7-54E7-CA7D9D483663}"/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5" name="AB18ADFA-4EF2-41EB-F452-F1F1008DF6FC"/>
          <p:cNvPicPr>
            <a:picLocks noChangeAspect="1"/>
          </p:cNvPicPr>
          <p:nvPr/>
        </p:nvPicPr>
        <p:blipFill>
          <a:blip r:embed="rId2" cstate="print">
            <a:extLst>
              <a:ext uri="{4B0E86F1-5E89-4DD6-7CA3-9646CFEC84B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66" name="96F2B0D4-F3A7-4F04-C607-E38BBC74894F"/>
          <p:cNvPicPr>
            <a:picLocks noChangeAspect="1"/>
          </p:cNvPicPr>
          <p:nvPr/>
        </p:nvPicPr>
        <p:blipFill>
          <a:blip r:embed="rId3" cstate="print">
            <a:extLst>
              <a:ext uri="{9A6F08BA-9213-48CC-3458-503CD34C5C4B}"/>
            </a:extLst>
          </a:blip>
          <a:stretch>
            <a:fillRect/>
          </a:stretch>
        </p:blipFill>
        <p:spPr>
          <a:xfrm>
            <a:off x="7953614" y="2133600"/>
            <a:ext cx="4238625" cy="2181225"/>
          </a:xfrm>
          <a:prstGeom prst="rect">
            <a:avLst/>
          </a:prstGeom>
        </p:spPr>
      </p:pic>
      <p:pic>
        <p:nvPicPr>
          <p:cNvPr id="2467" name="10958AFD-189C-4247-EE68-17387FFE6D10"/>
          <p:cNvPicPr>
            <a:picLocks noChangeAspect="1"/>
          </p:cNvPicPr>
          <p:nvPr/>
        </p:nvPicPr>
        <p:blipFill>
          <a:blip r:embed="rId4" cstate="print">
            <a:extLst>
              <a:ext uri="{4F9C06E2-E4AF-4EC7-E8D2-22E459FA9A9D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2468" name="ACA91089-D7C9-49D3-C429-38C01CE3CAB5"/>
          <p:cNvPicPr>
            <a:picLocks noChangeAspect="1"/>
          </p:cNvPicPr>
          <p:nvPr/>
        </p:nvPicPr>
        <p:blipFill>
          <a:blip r:embed="rId5" cstate="print">
            <a:extLst>
              <a:ext uri="{422936BF-8062-41FE-5DEF-802A9F6A28EC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2469" name="384EB52E-42D5-4FDC-766C-6A08ADC0E3F8"/>
          <p:cNvPicPr>
            <a:picLocks noChangeAspect="1"/>
          </p:cNvPicPr>
          <p:nvPr/>
        </p:nvPicPr>
        <p:blipFill>
          <a:blip r:embed="rId6" cstate="print">
            <a:extLst>
              <a:ext uri="{2A835E6E-6A45-413E-BB58-854E8486DC2B}"/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2470" name="71BFADA4-AE8B-491E-C88B-B67AF5043417"/>
          <p:cNvPicPr>
            <a:picLocks noChangeAspect="1"/>
          </p:cNvPicPr>
          <p:nvPr/>
        </p:nvPicPr>
        <p:blipFill>
          <a:blip r:embed="rId7" cstate="print">
            <a:extLst>
              <a:ext uri="{9FEBB21B-9633-4014-23BF-6FF466C11363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2471" name="117DF230-7078-42B0-8226-DFFA3D52CE64"/>
          <p:cNvPicPr>
            <a:picLocks noChangeAspect="1"/>
          </p:cNvPicPr>
          <p:nvPr/>
        </p:nvPicPr>
        <p:blipFill>
          <a:blip r:embed="rId8" cstate="print">
            <a:extLst>
              <a:ext uri="{2C3389CF-35EE-42E1-68A9-A3AFD3798E1E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2472" name="91CE7509-BF72-4588-7337-6861B11541BC"/>
          <p:cNvPicPr>
            <a:picLocks noChangeAspect="1"/>
          </p:cNvPicPr>
          <p:nvPr/>
        </p:nvPicPr>
        <p:blipFill>
          <a:blip r:embed="rId9" cstate="print">
            <a:extLst>
              <a:ext uri="{8CEA7863-207D-4AF7-E009-CCE48515AB94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2473" name="E9A49636-4093-4339-8D87-701612CEBF64"/>
          <p:cNvPicPr>
            <a:picLocks noChangeAspect="1"/>
          </p:cNvPicPr>
          <p:nvPr/>
        </p:nvPicPr>
        <p:blipFill>
          <a:blip r:embed="rId10" cstate="print">
            <a:extLst>
              <a:ext uri="{CE083DC8-0158-4200-2D65-EA7279D3D134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2474" name="689E3196-14C4-43F6-C71A-46F22E6E39CE"/>
          <p:cNvPicPr>
            <a:picLocks noChangeAspect="1"/>
          </p:cNvPicPr>
          <p:nvPr/>
        </p:nvPicPr>
        <p:blipFill>
          <a:blip r:embed="rId11" cstate="print">
            <a:extLst>
              <a:ext uri="{5335793F-70DC-4562-AF74-EE25825F286D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2475" name="BDEE7DE4-73FE-40A1-88B7-65425EDD7A3F"/>
          <p:cNvPicPr>
            <a:picLocks noChangeAspect="1"/>
          </p:cNvPicPr>
          <p:nvPr/>
        </p:nvPicPr>
        <p:blipFill>
          <a:blip r:embed="rId12" cstate="print">
            <a:extLst>
              <a:ext uri="{A4DFBC24-4438-4B69-4F54-8A16AB4F7868}"/>
            </a:extLst>
          </a:blip>
          <a:stretch>
            <a:fillRect/>
          </a:stretch>
        </p:blipFill>
        <p:spPr>
          <a:xfrm>
            <a:off x="487680" y="1371600"/>
            <a:ext cx="11706226" cy="4038600"/>
          </a:xfrm>
          <a:prstGeom prst="rect">
            <a:avLst/>
          </a:prstGeom>
        </p:spPr>
      </p:pic>
      <p:pic>
        <p:nvPicPr>
          <p:cNvPr id="2476" name="5F7E9E11-05EE-4A3F-D771-DB418083FEDC"/>
          <p:cNvPicPr>
            <a:picLocks noChangeAspect="1"/>
          </p:cNvPicPr>
          <p:nvPr/>
        </p:nvPicPr>
        <p:blipFill>
          <a:blip r:embed="rId13" cstate="print">
            <a:extLst>
              <a:ext uri="{E5293300-6BBD-490A-61A0-096B9238298C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pic>
        <p:nvPicPr>
          <p:cNvPr id="2477" name="73AE764D-B174-4A41-2E06-1B007E126CA3"/>
          <p:cNvPicPr>
            <a:picLocks noChangeAspect="1"/>
          </p:cNvPicPr>
          <p:nvPr/>
        </p:nvPicPr>
        <p:blipFill>
          <a:blip r:embed="rId14" cstate="print">
            <a:extLst>
              <a:ext uri="{AFA571DF-EA3C-4889-865A-5A2ADA0DCC41}"/>
            </a:extLst>
          </a:blip>
          <a:stretch>
            <a:fillRect/>
          </a:stretch>
        </p:blipFill>
        <p:spPr>
          <a:xfrm>
            <a:off x="496824" y="676275"/>
            <a:ext cx="38100" cy="371475"/>
          </a:xfrm>
          <a:prstGeom prst="rect">
            <a:avLst/>
          </a:prstGeom>
        </p:spPr>
      </p:pic>
      <p:pic>
        <p:nvPicPr>
          <p:cNvPr id="2478" name="B6426A6E-27FB-415A-DF4A-1547BF197B07"/>
          <p:cNvPicPr>
            <a:picLocks noChangeAspect="1"/>
          </p:cNvPicPr>
          <p:nvPr/>
        </p:nvPicPr>
        <p:blipFill>
          <a:blip r:embed="rId15" cstate="print">
            <a:extLst>
              <a:ext uri="{4B4DEFB9-9425-4FC3-89D3-134811913988}"/>
            </a:extLst>
          </a:blip>
          <a:stretch>
            <a:fillRect/>
          </a:stretch>
        </p:blipFill>
        <p:spPr>
          <a:xfrm>
            <a:off x="548640" y="676275"/>
            <a:ext cx="66675" cy="371475"/>
          </a:xfrm>
          <a:prstGeom prst="rect">
            <a:avLst/>
          </a:prstGeom>
        </p:spPr>
      </p:pic>
      <p:pic>
        <p:nvPicPr>
          <p:cNvPr id="2479" name="5D789127-81CC-4A2F-A954-81DCB6079F94"/>
          <p:cNvPicPr>
            <a:picLocks noChangeAspect="1"/>
          </p:cNvPicPr>
          <p:nvPr/>
        </p:nvPicPr>
        <p:blipFill>
          <a:blip r:embed="rId16" cstate="print">
            <a:extLst>
              <a:ext uri="{126456FE-AA39-486F-ADB8-990933956590}"/>
            </a:extLst>
          </a:blip>
          <a:stretch>
            <a:fillRect/>
          </a:stretch>
        </p:blipFill>
        <p:spPr>
          <a:xfrm>
            <a:off x="637032" y="676275"/>
            <a:ext cx="95250" cy="371475"/>
          </a:xfrm>
          <a:prstGeom prst="rect">
            <a:avLst/>
          </a:prstGeom>
        </p:spPr>
      </p:pic>
      <p:pic>
        <p:nvPicPr>
          <p:cNvPr id="2480" name="76F0A9AD-796D-4F63-D3C9-D491054AC6C3"/>
          <p:cNvPicPr>
            <a:picLocks noChangeAspect="1"/>
          </p:cNvPicPr>
          <p:nvPr/>
        </p:nvPicPr>
        <p:blipFill>
          <a:blip r:embed="rId17" cstate="print">
            <a:extLst>
              <a:ext uri="{9479100C-1B45-439A-3F13-8E766E5E9919}"/>
            </a:extLst>
          </a:blip>
          <a:stretch>
            <a:fillRect/>
          </a:stretch>
        </p:blipFill>
        <p:spPr>
          <a:xfrm>
            <a:off x="496824" y="514350"/>
            <a:ext cx="11696700" cy="714375"/>
          </a:xfrm>
          <a:prstGeom prst="rect">
            <a:avLst/>
          </a:prstGeom>
        </p:spPr>
      </p:pic>
      <p:sp>
        <p:nvSpPr>
          <p:cNvPr id="2481" name="TextBox2481"/>
          <p:cNvSpPr txBox="1"/>
          <p:nvPr/>
        </p:nvSpPr>
        <p:spPr>
          <a:xfrm>
            <a:off x="3003648" y="673805"/>
            <a:ext cx="6769100" cy="482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40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4000" kern="0" spc="20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4000" kern="0" spc="18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2482" name="008865C5-897C-49C5-F557-F57802D17E98"/>
          <p:cNvPicPr>
            <a:picLocks noChangeAspect="1"/>
          </p:cNvPicPr>
          <p:nvPr/>
        </p:nvPicPr>
        <p:blipFill>
          <a:blip r:embed="rId18" cstate="print">
            <a:extLst>
              <a:ext uri="{55A26D96-A303-42EF-4318-99372948BDE3}"/>
            </a:extLst>
          </a:blip>
          <a:stretch>
            <a:fillRect/>
          </a:stretch>
        </p:blipFill>
        <p:spPr>
          <a:xfrm>
            <a:off x="694944" y="1400175"/>
            <a:ext cx="11401426" cy="4943475"/>
          </a:xfrm>
          <a:prstGeom prst="rect">
            <a:avLst/>
          </a:prstGeom>
        </p:spPr>
      </p:pic>
      <p:sp>
        <p:nvSpPr>
          <p:cNvPr id="2483" name="TextBox2483"/>
          <p:cNvSpPr txBox="1"/>
          <p:nvPr/>
        </p:nvSpPr>
        <p:spPr>
          <a:xfrm>
            <a:off x="1039685" y="1582122"/>
            <a:ext cx="10566400" cy="461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759" marR="0" indent="0" eaLnBrk="0">
              <a:lnSpc>
                <a:spcPct val="98000"/>
              </a:lnSpc>
            </a:pPr>
            <a:r>
              <a:rPr lang="en-US" altLang="zh-CN" sz="4000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40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40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6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40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40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MEMENUHI</a:t>
            </a:r>
            <a:r>
              <a:rPr lang="en-US" altLang="zh-CN" sz="2400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475427" marR="721556" indent="-461107" eaLnBrk="0">
              <a:lnSpc>
                <a:spcPct val="98000"/>
              </a:lnSpc>
              <a:spcBef>
                <a:spcPts val="632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200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(SESUAI</a:t>
            </a:r>
            <a:r>
              <a:rPr lang="en-US" altLang="zh-CN" sz="2200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200" kern="0" spc="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PENGUSULANNYA):</a:t>
            </a:r>
            <a:r>
              <a:rPr lang="en-US" altLang="zh-CN" sz="2200" kern="0" spc="9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NASIONAL,</a:t>
            </a:r>
            <a:r>
              <a:rPr lang="en-US" altLang="zh-CN" sz="220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200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2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10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200" kern="0" spc="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(TERINDEKS),</a:t>
            </a:r>
            <a:r>
              <a:rPr lang="en-US" altLang="zh-CN" sz="2200" kern="0" spc="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200" kern="0" spc="5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BEREPUTASI.</a:t>
            </a:r>
            <a:r>
              <a:rPr lang="en-US" altLang="zh-CN" sz="22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KRIERIANYA</a:t>
            </a:r>
            <a:r>
              <a:rPr lang="en-US" altLang="zh-CN" sz="2200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200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PAK.</a:t>
            </a:r>
          </a:p>
          <a:p>
            <a:pPr marL="475427" marR="481037" indent="-463352" eaLnBrk="0">
              <a:lnSpc>
                <a:spcPct val="96000"/>
              </a:lnSpc>
              <a:spcBef>
                <a:spcPts val="650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200" kern="0" spc="1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2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PENULIS,</a:t>
            </a:r>
            <a:r>
              <a:rPr lang="en-US" altLang="zh-CN" sz="220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ADA:</a:t>
            </a:r>
            <a:r>
              <a:rPr lang="en-US" altLang="zh-CN" sz="2200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PERTAMA</a:t>
            </a:r>
            <a:r>
              <a:rPr lang="en-US" altLang="zh-CN" sz="22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(KELOMPOK</a:t>
            </a:r>
            <a:r>
              <a:rPr lang="en-US" altLang="zh-CN" sz="2200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200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200" kern="0" spc="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2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JABATAN),</a:t>
            </a:r>
            <a:r>
              <a:rPr lang="en-US" altLang="zh-CN" sz="2200" kern="0" spc="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(KELOMPOK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2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  <a:r>
              <a:rPr lang="en-US" altLang="zh-CN" sz="220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20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SAMA)</a:t>
            </a:r>
          </a:p>
          <a:p>
            <a:pPr marL="475707" marR="671037" indent="-465332" eaLnBrk="0">
              <a:lnSpc>
                <a:spcPct val="93000"/>
              </a:lnSpc>
              <a:spcBef>
                <a:spcPts val="640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200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TEMA</a:t>
            </a:r>
            <a:r>
              <a:rPr lang="en-US" altLang="zh-CN" sz="220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200" kern="0" spc="1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200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KESESUAIAN</a:t>
            </a:r>
            <a:r>
              <a:rPr lang="en-US" altLang="zh-CN" sz="2200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DENGAN:</a:t>
            </a:r>
            <a:r>
              <a:rPr lang="en-US" altLang="zh-CN" sz="220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(a)</a:t>
            </a:r>
            <a:r>
              <a:rPr lang="en-US" altLang="zh-CN" sz="2200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PENGUSUL;</a:t>
            </a:r>
            <a:r>
              <a:rPr lang="en-US" altLang="zh-CN" sz="2200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(b)</a:t>
            </a:r>
            <a:r>
              <a:rPr lang="en-US" altLang="zh-CN" sz="2200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SCOPE/COVERAGE</a:t>
            </a:r>
            <a:r>
              <a:rPr lang="en-US" altLang="zh-CN" sz="22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1000"/>
              </a:lnSpc>
              <a:spcBef>
                <a:spcPts val="576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200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200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TERINDIKASI</a:t>
            </a:r>
            <a:r>
              <a:rPr lang="en-US" altLang="zh-CN" sz="2200" kern="0" spc="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MELANGGAR</a:t>
            </a:r>
            <a:r>
              <a:rPr lang="en-US" altLang="zh-CN" sz="2200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</a:t>
            </a:r>
            <a:r>
              <a:rPr lang="en-US" altLang="zh-CN" sz="22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466467" marR="0" indent="-454970" eaLnBrk="0">
              <a:lnSpc>
                <a:spcPct val="74000"/>
              </a:lnSpc>
              <a:spcBef>
                <a:spcPts val="592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200" kern="0" spc="8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200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BERMASALAH</a:t>
            </a:r>
            <a:r>
              <a:rPr lang="en-US" altLang="zh-CN" sz="2200" kern="0" spc="5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(CANCELLED/DISCONTINUED;</a:t>
            </a:r>
            <a:r>
              <a:rPr lang="en-US" altLang="zh-CN" sz="22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“HIJ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ACKER/PREDATORY/</a:t>
            </a:r>
            <a:r>
              <a:rPr lang="en-US" altLang="zh-CN" sz="220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GUKAN”J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OURNAL)</a:t>
            </a:r>
          </a:p>
        </p:txBody>
      </p:sp>
    </p:spTree>
    <p:extLst>
      <p:ext uri="{11D30F28-6C5D-4863-28C0-C5DF98C9019B}"/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4" name="754BB283-237B-4330-2FA5-83F698E322EF"/>
          <p:cNvPicPr>
            <a:picLocks noChangeAspect="1"/>
          </p:cNvPicPr>
          <p:nvPr/>
        </p:nvPicPr>
        <p:blipFill>
          <a:blip r:embed="rId2" cstate="print">
            <a:extLst>
              <a:ext uri="{B756E3E4-5B09-45E9-BA3E-0BBCB4A3A9D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85" name="4E68B34D-482F-47E3-CA97-BEA4EB2965CF"/>
          <p:cNvPicPr>
            <a:picLocks noChangeAspect="1"/>
          </p:cNvPicPr>
          <p:nvPr/>
        </p:nvPicPr>
        <p:blipFill>
          <a:blip r:embed="rId3" cstate="print">
            <a:extLst>
              <a:ext uri="{853787A7-11BA-4F18-2C50-5A581379BCC7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2486" name="0E436394-6E40-4FC5-B835-5AE9F4B51BF4"/>
          <p:cNvPicPr>
            <a:picLocks noChangeAspect="1"/>
          </p:cNvPicPr>
          <p:nvPr/>
        </p:nvPicPr>
        <p:blipFill>
          <a:blip r:embed="rId4" cstate="print">
            <a:extLst>
              <a:ext uri="{109B0146-D515-4F2F-B143-19E65DCF060E}"/>
            </a:extLst>
          </a:blip>
          <a:stretch>
            <a:fillRect/>
          </a:stretch>
        </p:blipFill>
        <p:spPr>
          <a:xfrm>
            <a:off x="812800" y="1771650"/>
            <a:ext cx="657225" cy="4124325"/>
          </a:xfrm>
          <a:prstGeom prst="rect">
            <a:avLst/>
          </a:prstGeom>
        </p:spPr>
      </p:pic>
      <p:pic>
        <p:nvPicPr>
          <p:cNvPr id="2487" name="6DD92DA7-0E18-475B-2647-BC6A999CF955"/>
          <p:cNvPicPr>
            <a:picLocks noChangeAspect="1"/>
          </p:cNvPicPr>
          <p:nvPr/>
        </p:nvPicPr>
        <p:blipFill>
          <a:blip r:embed="rId5" cstate="print">
            <a:extLst>
              <a:ext uri="{F6D76634-6188-4C07-A2B1-9287723BD504}"/>
            </a:extLst>
          </a:blip>
          <a:stretch>
            <a:fillRect/>
          </a:stretch>
        </p:blipFill>
        <p:spPr>
          <a:xfrm>
            <a:off x="1463040" y="1771650"/>
            <a:ext cx="3514725" cy="4124325"/>
          </a:xfrm>
          <a:prstGeom prst="rect">
            <a:avLst/>
          </a:prstGeom>
        </p:spPr>
      </p:pic>
      <p:pic>
        <p:nvPicPr>
          <p:cNvPr id="2488" name="B86E403A-18A8-4694-B95D-887804FE8078"/>
          <p:cNvPicPr>
            <a:picLocks noChangeAspect="1"/>
          </p:cNvPicPr>
          <p:nvPr/>
        </p:nvPicPr>
        <p:blipFill>
          <a:blip r:embed="rId6" cstate="print">
            <a:extLst>
              <a:ext uri="{157AB71A-2918-4749-6113-37168A1BA65F}"/>
            </a:extLst>
          </a:blip>
          <a:stretch>
            <a:fillRect/>
          </a:stretch>
        </p:blipFill>
        <p:spPr>
          <a:xfrm>
            <a:off x="4968240" y="1771650"/>
            <a:ext cx="4705350" cy="4124325"/>
          </a:xfrm>
          <a:prstGeom prst="rect">
            <a:avLst/>
          </a:prstGeom>
        </p:spPr>
      </p:pic>
      <p:pic>
        <p:nvPicPr>
          <p:cNvPr id="2489" name="C58BA763-440B-426D-CA4C-82A65651030D"/>
          <p:cNvPicPr>
            <a:picLocks noChangeAspect="1"/>
          </p:cNvPicPr>
          <p:nvPr/>
        </p:nvPicPr>
        <p:blipFill>
          <a:blip r:embed="rId7" cstate="print">
            <a:extLst>
              <a:ext uri="{4001A392-02AE-4C1F-D36F-66BB8BABB15B}"/>
            </a:extLst>
          </a:blip>
          <a:stretch>
            <a:fillRect/>
          </a:stretch>
        </p:blipFill>
        <p:spPr>
          <a:xfrm>
            <a:off x="9662160" y="1771650"/>
            <a:ext cx="2228850" cy="4124325"/>
          </a:xfrm>
          <a:prstGeom prst="rect">
            <a:avLst/>
          </a:prstGeom>
        </p:spPr>
      </p:pic>
      <p:pic>
        <p:nvPicPr>
          <p:cNvPr id="2490" name="787BE734-1ACF-42EA-C9BE-0C2BF87C2B29"/>
          <p:cNvPicPr>
            <a:picLocks noChangeAspect="1"/>
          </p:cNvPicPr>
          <p:nvPr/>
        </p:nvPicPr>
        <p:blipFill>
          <a:blip r:embed="rId8" cstate="print">
            <a:extLst>
              <a:ext uri="{5FAB9E85-2ED2-4902-87A4-4E421B8A55AC}"/>
            </a:extLst>
          </a:blip>
          <a:stretch>
            <a:fillRect/>
          </a:stretch>
        </p:blipFill>
        <p:spPr>
          <a:xfrm>
            <a:off x="806450" y="1762125"/>
            <a:ext cx="11096626" cy="28575"/>
          </a:xfrm>
          <a:prstGeom prst="rect">
            <a:avLst/>
          </a:prstGeom>
        </p:spPr>
      </p:pic>
      <p:pic>
        <p:nvPicPr>
          <p:cNvPr id="2491" name="DCEAEE08-B2EF-448B-C0E8-237691F19073"/>
          <p:cNvPicPr>
            <a:picLocks noChangeAspect="1"/>
          </p:cNvPicPr>
          <p:nvPr/>
        </p:nvPicPr>
        <p:blipFill>
          <a:blip r:embed="rId8" cstate="print">
            <a:extLst>
              <a:ext uri="{15C0BBB3-1002-43EE-6FE5-069AB2BAD9CA}"/>
            </a:extLst>
          </a:blip>
          <a:stretch>
            <a:fillRect/>
          </a:stretch>
        </p:blipFill>
        <p:spPr>
          <a:xfrm>
            <a:off x="806450" y="1304925"/>
            <a:ext cx="11096626" cy="28575"/>
          </a:xfrm>
          <a:prstGeom prst="rect">
            <a:avLst/>
          </a:prstGeom>
        </p:spPr>
      </p:pic>
      <p:pic>
        <p:nvPicPr>
          <p:cNvPr id="2492" name="BD02E121-2CAE-4549-E7EB-C9921F2D6AD6"/>
          <p:cNvPicPr>
            <a:picLocks noChangeAspect="1"/>
          </p:cNvPicPr>
          <p:nvPr/>
        </p:nvPicPr>
        <p:blipFill>
          <a:blip r:embed="rId8" cstate="print">
            <a:extLst>
              <a:ext uri="{68B318FB-DF87-48E2-33EB-7D53822E1AB9}"/>
            </a:extLst>
          </a:blip>
          <a:stretch>
            <a:fillRect/>
          </a:stretch>
        </p:blipFill>
        <p:spPr>
          <a:xfrm>
            <a:off x="806450" y="5876925"/>
            <a:ext cx="11096626" cy="28575"/>
          </a:xfrm>
          <a:prstGeom prst="rect">
            <a:avLst/>
          </a:prstGeom>
        </p:spPr>
      </p:pic>
      <p:sp>
        <p:nvSpPr>
          <p:cNvPr id="2493" name="TextBox2493"/>
          <p:cNvSpPr txBox="1"/>
          <p:nvPr/>
        </p:nvSpPr>
        <p:spPr>
          <a:xfrm>
            <a:off x="928140" y="1423748"/>
            <a:ext cx="17907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  <a:r>
              <a:rPr lang="en-US" altLang="zh-CN" sz="2400" b="1" kern="0" spc="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</a:p>
        </p:txBody>
      </p:sp>
      <p:sp>
        <p:nvSpPr>
          <p:cNvPr id="2494" name="TextBox2494"/>
          <p:cNvSpPr txBox="1"/>
          <p:nvPr/>
        </p:nvSpPr>
        <p:spPr>
          <a:xfrm>
            <a:off x="5078647" y="1423748"/>
            <a:ext cx="10668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SOLUSI</a:t>
            </a:r>
          </a:p>
        </p:txBody>
      </p:sp>
      <p:sp>
        <p:nvSpPr>
          <p:cNvPr id="2495" name="TextBox2495"/>
          <p:cNvSpPr txBox="1"/>
          <p:nvPr/>
        </p:nvSpPr>
        <p:spPr>
          <a:xfrm>
            <a:off x="9779812" y="1423748"/>
            <a:ext cx="17145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</a:p>
        </p:txBody>
      </p:sp>
      <p:sp>
        <p:nvSpPr>
          <p:cNvPr id="2496" name="TextBox2496"/>
          <p:cNvSpPr txBox="1"/>
          <p:nvPr/>
        </p:nvSpPr>
        <p:spPr>
          <a:xfrm>
            <a:off x="917766" y="1881329"/>
            <a:ext cx="1778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97" name="TextBox2497"/>
          <p:cNvSpPr txBox="1"/>
          <p:nvPr/>
        </p:nvSpPr>
        <p:spPr>
          <a:xfrm>
            <a:off x="1554480" y="1881329"/>
            <a:ext cx="3314700" cy="397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831" marR="0" indent="-4831" eaLnBrk="0">
              <a:lnSpc>
                <a:spcPct val="102000"/>
              </a:lnSpc>
            </a:pP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2400" b="1" kern="0" spc="13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PENDUKUNG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39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DIAKSES</a:t>
            </a:r>
            <a:r>
              <a:rPr lang="en-US" altLang="zh-CN" sz="240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(JURNAL,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DOKUMEN</a:t>
            </a:r>
            <a:r>
              <a:rPr lang="en-US" altLang="zh-CN" sz="2400" b="1" kern="0" spc="3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ARTIKEL,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FORMAT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REVIEW,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400" b="1" kern="0" spc="-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400" b="1" kern="0" spc="3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KEMIRIPAN)</a:t>
            </a:r>
            <a:r>
              <a:rPr lang="en-US" altLang="zh-CN" sz="24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70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MASIH</a:t>
            </a:r>
            <a:r>
              <a:rPr lang="en-US" altLang="zh-CN" sz="2400" b="1" kern="0" spc="18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MENEMPATKANNYA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DROPBOX</a:t>
            </a:r>
            <a:r>
              <a:rPr lang="en-US" altLang="zh-CN" sz="2400" b="1" kern="0" spc="-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b="1" kern="0" spc="80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DRIVE.GOOGLE.COM)</a:t>
            </a:r>
          </a:p>
        </p:txBody>
      </p:sp>
      <p:pic>
        <p:nvPicPr>
          <p:cNvPr id="2498" name="53F6F309-5E2F-4BB7-ADB7-8976A30AEA88"/>
          <p:cNvPicPr>
            <a:picLocks noChangeAspect="1"/>
          </p:cNvPicPr>
          <p:nvPr/>
        </p:nvPicPr>
        <p:blipFill>
          <a:blip r:embed="rId9" cstate="print">
            <a:extLst>
              <a:ext uri="{43B4899B-8179-4CE9-0221-C8F97145C58C}"/>
            </a:extLst>
          </a:blip>
          <a:stretch>
            <a:fillRect/>
          </a:stretch>
        </p:blipFill>
        <p:spPr>
          <a:xfrm>
            <a:off x="1554480" y="2857500"/>
            <a:ext cx="3133725" cy="28575"/>
          </a:xfrm>
          <a:prstGeom prst="rect">
            <a:avLst/>
          </a:prstGeom>
        </p:spPr>
      </p:pic>
      <p:pic>
        <p:nvPicPr>
          <p:cNvPr id="2499" name="FD33AF4C-99E1-41D8-2A3B-82EF4EB92125"/>
          <p:cNvPicPr>
            <a:picLocks noChangeAspect="1"/>
          </p:cNvPicPr>
          <p:nvPr/>
        </p:nvPicPr>
        <p:blipFill>
          <a:blip r:embed="rId10" cstate="print">
            <a:extLst>
              <a:ext uri="{53C0BCCE-1080-4FE1-8E8E-70E48C773303}"/>
            </a:extLst>
          </a:blip>
          <a:stretch>
            <a:fillRect/>
          </a:stretch>
        </p:blipFill>
        <p:spPr>
          <a:xfrm>
            <a:off x="1554480" y="5057775"/>
            <a:ext cx="3171825" cy="28575"/>
          </a:xfrm>
          <a:prstGeom prst="rect">
            <a:avLst/>
          </a:prstGeom>
        </p:spPr>
      </p:pic>
      <p:pic>
        <p:nvPicPr>
          <p:cNvPr id="2500" name="4F8EC7CA-B585-49EB-53E0-B6345FBFB9BB"/>
          <p:cNvPicPr>
            <a:picLocks noChangeAspect="1"/>
          </p:cNvPicPr>
          <p:nvPr/>
        </p:nvPicPr>
        <p:blipFill>
          <a:blip r:embed="rId11" cstate="print">
            <a:extLst>
              <a:ext uri="{43A222EF-A402-43BA-69BB-C46C6823028E}"/>
            </a:extLst>
          </a:blip>
          <a:stretch>
            <a:fillRect/>
          </a:stretch>
        </p:blipFill>
        <p:spPr>
          <a:xfrm>
            <a:off x="1554480" y="5419725"/>
            <a:ext cx="2228850" cy="28575"/>
          </a:xfrm>
          <a:prstGeom prst="rect">
            <a:avLst/>
          </a:prstGeom>
        </p:spPr>
      </p:pic>
      <p:pic>
        <p:nvPicPr>
          <p:cNvPr id="2501" name="43BE5F21-1940-4F28-046F-AA3B4FB09AD6"/>
          <p:cNvPicPr>
            <a:picLocks noChangeAspect="1"/>
          </p:cNvPicPr>
          <p:nvPr/>
        </p:nvPicPr>
        <p:blipFill>
          <a:blip r:embed="rId12" cstate="print">
            <a:extLst>
              <a:ext uri="{B1D65955-685B-40EC-B5C6-9784DBFFBAE0}"/>
            </a:extLst>
          </a:blip>
          <a:stretch>
            <a:fillRect/>
          </a:stretch>
        </p:blipFill>
        <p:spPr>
          <a:xfrm>
            <a:off x="1554480" y="5791200"/>
            <a:ext cx="2886075" cy="28575"/>
          </a:xfrm>
          <a:prstGeom prst="rect">
            <a:avLst/>
          </a:prstGeom>
        </p:spPr>
      </p:pic>
      <p:sp>
        <p:nvSpPr>
          <p:cNvPr id="2502" name="TextBox2502"/>
          <p:cNvSpPr txBox="1"/>
          <p:nvPr/>
        </p:nvSpPr>
        <p:spPr>
          <a:xfrm>
            <a:off x="5074361" y="1881329"/>
            <a:ext cx="4445000" cy="32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BERIKAN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2400" b="1" kern="0" spc="-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400" b="1" kern="0" spc="39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2400" b="1" kern="0" spc="-5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DIAJUKAN</a:t>
            </a:r>
            <a:r>
              <a:rPr lang="en-US" altLang="zh-CN" sz="2400" b="1" kern="0" spc="8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2.1.JURNAL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DOKUMEN</a:t>
            </a:r>
          </a:p>
          <a:p>
            <a:pPr marL="0" marR="0" indent="485195" eaLnBrk="0">
              <a:lnSpc>
                <a:spcPct val="87000"/>
              </a:lnSpc>
              <a:spcBef>
                <a:spcPts val="485"/>
              </a:spcBef>
            </a:pPr>
            <a:r>
              <a:rPr lang="en-US" altLang="zh-CN" sz="24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ARTIKEL: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LANGSUNG</a:t>
            </a:r>
          </a:p>
          <a:p>
            <a:pPr marL="14" marR="0" indent="519620" eaLnBrk="0">
              <a:lnSpc>
                <a:spcPct val="95000"/>
              </a:lnSpc>
              <a:spcBef>
                <a:spcPts val="483"/>
              </a:spcBef>
            </a:pP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LAMAN</a:t>
            </a:r>
            <a:r>
              <a:rPr lang="en-US" altLang="zh-CN" sz="24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JURNALNYA</a:t>
            </a:r>
            <a:r>
              <a:rPr lang="en-US" altLang="zh-CN" sz="2400" b="1" kern="0" spc="5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2.2.FORMAT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</a:p>
          <a:p>
            <a:pPr marL="0" marR="0" indent="455625" eaLnBrk="0">
              <a:lnSpc>
                <a:spcPct val="86000"/>
              </a:lnSpc>
              <a:spcBef>
                <a:spcPts val="516"/>
              </a:spcBef>
            </a:pPr>
            <a:r>
              <a:rPr lang="en-US" altLang="zh-CN" sz="24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400" b="1" kern="0" spc="-4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</a:p>
          <a:p>
            <a:pPr marL="0" marR="0" indent="455649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REPOSITORY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</a:t>
            </a:r>
          </a:p>
        </p:txBody>
      </p:sp>
      <p:sp>
        <p:nvSpPr>
          <p:cNvPr id="2503" name="TextBox2503"/>
          <p:cNvSpPr txBox="1"/>
          <p:nvPr/>
        </p:nvSpPr>
        <p:spPr>
          <a:xfrm>
            <a:off x="9765776" y="1881329"/>
            <a:ext cx="1828800" cy="214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62" marR="0" indent="0" eaLnBrk="0">
              <a:lnSpc>
                <a:spcPct val="87000"/>
              </a:lnSpc>
            </a:pP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3649" marR="0" indent="0" eaLnBrk="0">
              <a:lnSpc>
                <a:spcPct val="86000"/>
              </a:lnSpc>
              <a:spcBef>
                <a:spcPts val="483"/>
              </a:spcBef>
            </a:pPr>
            <a:r>
              <a:rPr lang="en-US" altLang="zh-CN" sz="24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2.TIM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1526" marR="0" indent="0" eaLnBrk="0">
              <a:lnSpc>
                <a:spcPct val="87000"/>
              </a:lnSpc>
              <a:spcBef>
                <a:spcPts val="502"/>
              </a:spcBef>
            </a:pPr>
            <a:r>
              <a:rPr lang="en-US" altLang="zh-CN" sz="24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3.PEER</a:t>
            </a:r>
          </a:p>
          <a:p>
            <a:pPr marL="14012" marR="0" indent="0" eaLnBrk="0">
              <a:lnSpc>
                <a:spcPct val="86000"/>
              </a:lnSpc>
              <a:spcBef>
                <a:spcPts val="486"/>
              </a:spcBef>
            </a:pP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0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4.VALIDATOR</a:t>
            </a:r>
          </a:p>
          <a:p>
            <a:pPr marL="3649" marR="0" indent="0" eaLnBrk="0">
              <a:lnSpc>
                <a:spcPct val="86000"/>
              </a:lnSpc>
              <a:spcBef>
                <a:spcPts val="483"/>
              </a:spcBef>
            </a:pPr>
            <a:r>
              <a:rPr lang="en-US" altLang="zh-CN" sz="24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5.OPERATOR</a:t>
            </a:r>
          </a:p>
        </p:txBody>
      </p:sp>
      <p:sp>
        <p:nvSpPr>
          <p:cNvPr id="2504" name="TextBox2504"/>
          <p:cNvSpPr txBox="1"/>
          <p:nvPr/>
        </p:nvSpPr>
        <p:spPr>
          <a:xfrm>
            <a:off x="1737490" y="664972"/>
            <a:ext cx="94488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4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31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</a:t>
            </a:r>
            <a:r>
              <a:rPr lang="en-US" altLang="zh-CN" sz="31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31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Sering</a:t>
            </a:r>
            <a:r>
              <a:rPr lang="en-US" altLang="zh-CN" sz="31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  <a:r>
              <a:rPr lang="en-US" altLang="zh-CN" sz="315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</p:spTree>
    <p:extLst>
      <p:ext uri="{62CD3CD1-DFAE-44DE-5402-F9F4C0F7121C}"/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5" name="9F1BF8D6-9850-4725-7DED-6E35D6C90F84"/>
          <p:cNvPicPr>
            <a:picLocks noChangeAspect="1"/>
          </p:cNvPicPr>
          <p:nvPr/>
        </p:nvPicPr>
        <p:blipFill>
          <a:blip r:embed="rId2" cstate="print">
            <a:extLst>
              <a:ext uri="{2754F291-0382-42D4-2121-74591313326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06" name="A2471623-8053-4A4C-FB10-E69E6E4EF022"/>
          <p:cNvPicPr>
            <a:picLocks noChangeAspect="1"/>
          </p:cNvPicPr>
          <p:nvPr/>
        </p:nvPicPr>
        <p:blipFill>
          <a:blip r:embed="rId3" cstate="print">
            <a:extLst>
              <a:ext uri="{7FF6F1CE-DAEC-4670-D979-F41978372181}"/>
            </a:extLst>
          </a:blip>
          <a:stretch>
            <a:fillRect/>
          </a:stretch>
        </p:blipFill>
        <p:spPr>
          <a:xfrm>
            <a:off x="176784" y="752475"/>
            <a:ext cx="1485900" cy="5819775"/>
          </a:xfrm>
          <a:prstGeom prst="rect">
            <a:avLst/>
          </a:prstGeom>
        </p:spPr>
      </p:pic>
      <p:sp>
        <p:nvSpPr>
          <p:cNvPr id="2507" name="TextBox2507"/>
          <p:cNvSpPr txBox="1"/>
          <p:nvPr/>
        </p:nvSpPr>
        <p:spPr>
          <a:xfrm rot="16200000">
            <a:off x="-1407798" y="3547717"/>
            <a:ext cx="3568700" cy="2413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FORMAT</a:t>
            </a:r>
            <a:r>
              <a:rPr lang="en-US" altLang="zh-CN" sz="18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KEMENRISTEKDIKTI</a:t>
            </a:r>
          </a:p>
        </p:txBody>
      </p:sp>
      <p:sp>
        <p:nvSpPr>
          <p:cNvPr id="2508" name="TextBox2508"/>
          <p:cNvSpPr txBox="1"/>
          <p:nvPr/>
        </p:nvSpPr>
        <p:spPr>
          <a:xfrm rot="16200000">
            <a:off x="-981685" y="3550717"/>
            <a:ext cx="3810000" cy="2286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80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MEMBUTUHKAN</a:t>
            </a:r>
            <a:r>
              <a:rPr lang="en-US" altLang="zh-CN" sz="1800" b="1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URL:</a:t>
            </a:r>
          </a:p>
        </p:txBody>
      </p:sp>
      <p:sp>
        <p:nvSpPr>
          <p:cNvPr id="2509" name="TextBox2509"/>
          <p:cNvSpPr txBox="1"/>
          <p:nvPr/>
        </p:nvSpPr>
        <p:spPr>
          <a:xfrm rot="16200000">
            <a:off x="-1340190" y="3416412"/>
            <a:ext cx="5346700" cy="5080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1786740" marR="0" indent="-1786740" eaLnBrk="0">
              <a:lnSpc>
                <a:spcPct val="95000"/>
              </a:lnSpc>
            </a:pPr>
            <a:r>
              <a:rPr lang="en-US" altLang="zh-CN" sz="1800" b="1" kern="0" spc="-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JURNAL,</a:t>
            </a:r>
            <a:r>
              <a:rPr lang="en-US" altLang="zh-CN" sz="1800" b="1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DOKUMEN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ARTIKEL,</a:t>
            </a:r>
            <a:r>
              <a:rPr lang="en-US" altLang="zh-CN" sz="180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8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REVIEW,</a:t>
            </a:r>
            <a:r>
              <a:rPr lang="en-US" altLang="zh-CN" sz="180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18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</a:p>
        </p:txBody>
      </p:sp>
      <p:pic>
        <p:nvPicPr>
          <p:cNvPr id="2510" name="65018996-535B-485E-2E59-E4D48300B132"/>
          <p:cNvPicPr>
            <a:picLocks noChangeAspect="1"/>
          </p:cNvPicPr>
          <p:nvPr/>
        </p:nvPicPr>
        <p:blipFill>
          <a:blip r:embed="rId4" cstate="print">
            <a:extLst>
              <a:ext uri="{33F4DA83-6FC2-4E25-F110-00ECB5D17869}"/>
            </a:extLst>
          </a:blip>
          <a:stretch>
            <a:fillRect/>
          </a:stretch>
        </p:blipFill>
        <p:spPr>
          <a:xfrm>
            <a:off x="4977384" y="3086100"/>
            <a:ext cx="6334125" cy="3524250"/>
          </a:xfrm>
          <a:prstGeom prst="rect">
            <a:avLst/>
          </a:prstGeom>
        </p:spPr>
      </p:pic>
      <p:pic>
        <p:nvPicPr>
          <p:cNvPr id="2511" name="D18B81C5-344E-4EC2-2995-ADAE1F525556"/>
          <p:cNvPicPr>
            <a:picLocks noChangeAspect="1"/>
          </p:cNvPicPr>
          <p:nvPr/>
        </p:nvPicPr>
        <p:blipFill>
          <a:blip r:embed="rId5" cstate="print">
            <a:extLst>
              <a:ext uri="{5351015B-DE9A-44C7-849F-FD75B92C79D2}"/>
            </a:extLst>
          </a:blip>
          <a:stretch>
            <a:fillRect/>
          </a:stretch>
        </p:blipFill>
        <p:spPr>
          <a:xfrm>
            <a:off x="7414784" y="3076575"/>
            <a:ext cx="1352550" cy="2686050"/>
          </a:xfrm>
          <a:prstGeom prst="rect">
            <a:avLst/>
          </a:prstGeom>
        </p:spPr>
      </p:pic>
      <p:sp>
        <p:nvSpPr>
          <p:cNvPr id="2512" name="TextBox2512"/>
          <p:cNvSpPr txBox="1"/>
          <p:nvPr/>
        </p:nvSpPr>
        <p:spPr>
          <a:xfrm>
            <a:off x="5605656" y="4010152"/>
            <a:ext cx="1879600" cy="901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668747" eaLnBrk="0">
              <a:lnSpc>
                <a:spcPct val="97000"/>
              </a:lnSpc>
            </a:pPr>
            <a:r>
              <a:rPr lang="en-US" altLang="zh-CN" sz="3150" b="1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???</a:t>
            </a:r>
            <a:r>
              <a:rPr lang="en-US" altLang="zh-CN" sz="3150" b="1" kern="0" spc="4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SOLUSINYA</a:t>
            </a:r>
          </a:p>
        </p:txBody>
      </p:sp>
      <p:graphicFrame>
        <p:nvGraphicFramePr>
          <p:cNvPr id="2513" name="Table2513"/>
          <p:cNvGraphicFramePr>
            <a:graphicFrameLocks noGrp="1"/>
          </p:cNvGraphicFramePr>
          <p:nvPr/>
        </p:nvGraphicFramePr>
        <p:xfrm>
          <a:off x="4977384" y="3087624"/>
          <a:ext cx="2451100" cy="2667000"/>
        </p:xfrm>
        <a:graphic>
          <a:graphicData uri="http://schemas.openxmlformats.org/drawingml/2006/table">
            <a:tbl>
              <a:tblPr firstRow="1" bandRow="1"/>
              <a:tblGrid>
                <a:gridCol w="2446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548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03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131FAE68-C77F-4A81-4BB2-4FF8D0840928}"/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4" name="439603D3-1F2B-4009-9298-363D91A4F400"/>
          <p:cNvPicPr>
            <a:picLocks noChangeAspect="1"/>
          </p:cNvPicPr>
          <p:nvPr/>
        </p:nvPicPr>
        <p:blipFill>
          <a:blip r:embed="rId2" cstate="print">
            <a:extLst>
              <a:ext uri="{083B70F5-0870-4B3C-D329-572FF157148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15" name="5B6B93B9-9452-4899-9B71-EC8765F511CC"/>
          <p:cNvPicPr>
            <a:picLocks noChangeAspect="1"/>
          </p:cNvPicPr>
          <p:nvPr/>
        </p:nvPicPr>
        <p:blipFill>
          <a:blip r:embed="rId3" cstate="print">
            <a:extLst>
              <a:ext uri="{516B7F4A-F086-40A8-B77B-E92DE00363D4}"/>
            </a:extLst>
          </a:blip>
          <a:stretch>
            <a:fillRect/>
          </a:stretch>
        </p:blipFill>
        <p:spPr>
          <a:xfrm>
            <a:off x="0" y="0"/>
            <a:ext cx="12192000" cy="657225"/>
          </a:xfrm>
          <a:prstGeom prst="rect">
            <a:avLst/>
          </a:prstGeom>
        </p:spPr>
      </p:pic>
      <p:pic>
        <p:nvPicPr>
          <p:cNvPr id="2516" name="C094EA9B-0499-4F7A-0E3D-BCF09F8E0611"/>
          <p:cNvPicPr>
            <a:picLocks noChangeAspect="1"/>
          </p:cNvPicPr>
          <p:nvPr/>
        </p:nvPicPr>
        <p:blipFill>
          <a:blip r:embed="rId4" cstate="print">
            <a:extLst>
              <a:ext uri="{A1FEBCC4-D419-4863-5331-65DBDEB5BBAF}"/>
            </a:extLst>
          </a:blip>
          <a:stretch>
            <a:fillRect/>
          </a:stretch>
        </p:blipFill>
        <p:spPr>
          <a:xfrm>
            <a:off x="6301232" y="2705100"/>
            <a:ext cx="4619625" cy="28575"/>
          </a:xfrm>
          <a:prstGeom prst="rect">
            <a:avLst/>
          </a:prstGeom>
        </p:spPr>
      </p:pic>
      <p:pic>
        <p:nvPicPr>
          <p:cNvPr id="2517" name="E00C7362-2583-477C-AD24-6C64C0D1EBAE"/>
          <p:cNvPicPr>
            <a:picLocks noChangeAspect="1"/>
          </p:cNvPicPr>
          <p:nvPr/>
        </p:nvPicPr>
        <p:blipFill>
          <a:blip r:embed="rId5" cstate="print">
            <a:extLst>
              <a:ext uri="{58795020-98E2-4C66-1ECB-04321933D2B5}"/>
            </a:extLst>
          </a:blip>
          <a:stretch>
            <a:fillRect/>
          </a:stretch>
        </p:blipFill>
        <p:spPr>
          <a:xfrm>
            <a:off x="6301232" y="3924300"/>
            <a:ext cx="5438775" cy="28575"/>
          </a:xfrm>
          <a:prstGeom prst="rect">
            <a:avLst/>
          </a:prstGeom>
        </p:spPr>
      </p:pic>
      <p:sp>
        <p:nvSpPr>
          <p:cNvPr id="2518" name="TextBox2518"/>
          <p:cNvSpPr txBox="1"/>
          <p:nvPr/>
        </p:nvSpPr>
        <p:spPr>
          <a:xfrm>
            <a:off x="364541" y="133630"/>
            <a:ext cx="11455400" cy="596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04388" marR="0" indent="0" eaLnBrk="0">
              <a:lnSpc>
                <a:spcPct val="87000"/>
              </a:lnSpc>
            </a:pPr>
            <a:r>
              <a:rPr lang="en-US" altLang="zh-CN" sz="3600" b="1" kern="0" spc="-5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36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3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3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Salah</a:t>
            </a:r>
            <a:r>
              <a:rPr lang="en-US" altLang="zh-CN" sz="3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(Jurnal,</a:t>
            </a:r>
            <a:r>
              <a:rPr lang="en-US" altLang="zh-CN" sz="36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Artikel,</a:t>
            </a:r>
            <a:r>
              <a:rPr lang="en-US" altLang="zh-CN" sz="3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3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Review)</a:t>
            </a:r>
          </a:p>
          <a:p>
            <a:pPr marL="0" marR="0" indent="0" eaLnBrk="0">
              <a:lnSpc>
                <a:spcPct val="86000"/>
              </a:lnSpc>
              <a:spcBef>
                <a:spcPts val="2721"/>
              </a:spcBef>
            </a:pPr>
            <a:r>
              <a:rPr lang="en-US" altLang="zh-CN" sz="2400" b="1" kern="0" spc="-27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@CONTOH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KESEHATAN:</a:t>
            </a:r>
          </a:p>
          <a:p>
            <a:pPr marL="277676" marR="0" indent="0" eaLnBrk="0">
              <a:lnSpc>
                <a:spcPct val="87000"/>
              </a:lnSpc>
              <a:spcBef>
                <a:spcPts val="506"/>
              </a:spcBef>
            </a:pPr>
            <a:r>
              <a:rPr lang="en-US" altLang="zh-CN" sz="24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ACTA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MEDICA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INDONESIANA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VOL.48(4):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282-288.</a:t>
            </a:r>
            <a:r>
              <a:rPr lang="en-US" altLang="zh-CN" sz="24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</a:t>
            </a:r>
            <a:r>
              <a:rPr lang="en-US" altLang="zh-CN" sz="24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(UI)</a:t>
            </a:r>
          </a:p>
          <a:p>
            <a:pPr marL="5938089" marR="780475" indent="0" eaLnBrk="0">
              <a:lnSpc>
                <a:spcPct val="87000"/>
              </a:lnSpc>
              <a:spcBef>
                <a:spcPts val="2238"/>
              </a:spcBef>
            </a:pP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CARI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UMUM</a:t>
            </a:r>
            <a:r>
              <a:rPr lang="en-US" altLang="zh-CN" sz="1950" b="1" kern="0" spc="4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(URL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UMUM:</a:t>
            </a:r>
            <a:r>
              <a:rPr lang="en-US" altLang="zh-CN" sz="1950" b="1" kern="0" spc="19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50" kern="0" spc="35827" noProof="0" dirty="0"/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CARI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ARCHIEVE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ISSUE</a:t>
            </a:r>
            <a:r>
              <a:rPr lang="en-US" altLang="zh-CN" sz="1950" b="1" kern="0" spc="2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(URL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VOL.48(4):</a:t>
            </a:r>
          </a:p>
          <a:p>
            <a:pPr marL="5944666" marR="82065" indent="-7975" eaLnBrk="0">
              <a:lnSpc>
                <a:spcPct val="94000"/>
              </a:lnSpc>
              <a:spcBef>
                <a:spcPts val="605"/>
              </a:spcBef>
            </a:pPr>
            <a:r>
              <a:rPr lang="en-US" altLang="zh-CN" sz="1950" b="1" kern="0" spc="-16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http://www.actamedindones.org/index.php/ijim/issue/vi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ew/61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  <a:p>
            <a:pPr marL="5953268" marR="82065" indent="-3781" eaLnBrk="0">
              <a:lnSpc>
                <a:spcPct val="75000"/>
              </a:lnSpc>
              <a:spcBef>
                <a:spcPts val="587"/>
              </a:spcBef>
            </a:pP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CARI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TSB.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VOLUME,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NOMOR,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</a:t>
            </a:r>
            <a:r>
              <a:rPr lang="en-US" altLang="zh-CN" sz="195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</a:p>
          <a:p>
            <a:pPr marL="5953015" marR="0" indent="0" eaLnBrk="0">
              <a:lnSpc>
                <a:spcPct val="83000"/>
              </a:lnSpc>
              <a:spcBef>
                <a:spcPts val="577"/>
              </a:spcBef>
            </a:pPr>
            <a:r>
              <a:rPr lang="en-US" altLang="zh-CN" sz="195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VOL.48(4):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282-288:</a:t>
            </a:r>
          </a:p>
          <a:p>
            <a:pPr marL="5944666" marR="0" indent="-7975" eaLnBrk="0">
              <a:lnSpc>
                <a:spcPct val="94000"/>
              </a:lnSpc>
              <a:spcBef>
                <a:spcPts val="539"/>
              </a:spcBef>
            </a:pPr>
            <a:r>
              <a:rPr lang="en-US" altLang="zh-CN" sz="1950" b="1" kern="0" spc="-16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http://www.actamedindones.org/index.php/ijim/article/vi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7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ew/175/pdf</a:t>
            </a:r>
          </a:p>
          <a:p>
            <a:pPr marL="5949487" marR="0" indent="0" eaLnBrk="0">
              <a:lnSpc>
                <a:spcPct val="55000"/>
              </a:lnSpc>
              <a:spcBef>
                <a:spcPts val="562"/>
              </a:spcBef>
            </a:pPr>
            <a:r>
              <a:rPr lang="en-US" altLang="zh-CN" sz="1950" kern="0" spc="-225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REVIEW:</a:t>
            </a:r>
            <a:r>
              <a:rPr lang="en-US" altLang="zh-CN" sz="195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REPOSITORY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INSTITUSINYA</a:t>
            </a:r>
          </a:p>
        </p:txBody>
      </p:sp>
      <p:pic>
        <p:nvPicPr>
          <p:cNvPr id="2519" name="E3A25927-1328-43F0-2230-0CE8C71CB7A7"/>
          <p:cNvPicPr>
            <a:picLocks noChangeAspect="1"/>
          </p:cNvPicPr>
          <p:nvPr/>
        </p:nvPicPr>
        <p:blipFill>
          <a:blip r:embed="rId6" cstate="print">
            <a:extLst>
              <a:ext uri="{6F1A1AE3-D25F-4E83-4C57-5FE4BCB22DE3}"/>
            </a:extLst>
          </a:blip>
          <a:stretch>
            <a:fillRect/>
          </a:stretch>
        </p:blipFill>
        <p:spPr>
          <a:xfrm>
            <a:off x="487680" y="1600200"/>
            <a:ext cx="5734050" cy="5076825"/>
          </a:xfrm>
          <a:prstGeom prst="rect">
            <a:avLst/>
          </a:prstGeom>
        </p:spPr>
      </p:pic>
      <p:pic>
        <p:nvPicPr>
          <p:cNvPr id="2520" name="2547FC69-2E50-4C74-16B3-6D186AE3ED42"/>
          <p:cNvPicPr>
            <a:picLocks noChangeAspect="1"/>
          </p:cNvPicPr>
          <p:nvPr/>
        </p:nvPicPr>
        <p:blipFill>
          <a:blip r:embed="rId7" cstate="print">
            <a:extLst>
              <a:ext uri="{E86681C1-C605-4E12-5F7E-062DBE04273B}"/>
            </a:extLst>
          </a:blip>
          <a:stretch>
            <a:fillRect/>
          </a:stretch>
        </p:blipFill>
        <p:spPr>
          <a:xfrm>
            <a:off x="6302629" y="2495550"/>
            <a:ext cx="4619625" cy="247650"/>
          </a:xfrm>
          <a:prstGeom prst="rect">
            <a:avLst/>
          </a:prstGeom>
        </p:spPr>
      </p:pic>
      <p:pic>
        <p:nvPicPr>
          <p:cNvPr id="2521" name="A16A9E41-F1A4-404F-E81A-2D1822E5DA34"/>
          <p:cNvPicPr>
            <a:picLocks noChangeAspect="1"/>
          </p:cNvPicPr>
          <p:nvPr/>
        </p:nvPicPr>
        <p:blipFill>
          <a:blip r:embed="rId8" cstate="print">
            <a:extLst>
              <a:ext uri="{4C3EC783-EC7F-4995-413B-3DE59123D40B}"/>
            </a:extLst>
          </a:blip>
          <a:stretch>
            <a:fillRect/>
          </a:stretch>
        </p:blipFill>
        <p:spPr>
          <a:xfrm>
            <a:off x="6301232" y="5448300"/>
            <a:ext cx="5524500" cy="28575"/>
          </a:xfrm>
          <a:prstGeom prst="rect">
            <a:avLst/>
          </a:prstGeom>
        </p:spPr>
      </p:pic>
      <p:pic>
        <p:nvPicPr>
          <p:cNvPr id="2522" name="946E3909-1F1F-41B0-736D-E29CD112A447"/>
          <p:cNvPicPr>
            <a:picLocks noChangeAspect="1"/>
          </p:cNvPicPr>
          <p:nvPr/>
        </p:nvPicPr>
        <p:blipFill>
          <a:blip r:embed="rId9" cstate="print">
            <a:extLst>
              <a:ext uri="{695AAB5A-D0D9-4962-99C4-0DBEE757BC5F}"/>
            </a:extLst>
          </a:blip>
          <a:stretch>
            <a:fillRect/>
          </a:stretch>
        </p:blipFill>
        <p:spPr>
          <a:xfrm>
            <a:off x="6302629" y="3714750"/>
            <a:ext cx="5438775" cy="542925"/>
          </a:xfrm>
          <a:prstGeom prst="rect">
            <a:avLst/>
          </a:prstGeom>
        </p:spPr>
      </p:pic>
      <p:pic>
        <p:nvPicPr>
          <p:cNvPr id="2523" name="A835353D-65C0-4634-F240-BEC9951E001B"/>
          <p:cNvPicPr>
            <a:picLocks noChangeAspect="1"/>
          </p:cNvPicPr>
          <p:nvPr/>
        </p:nvPicPr>
        <p:blipFill>
          <a:blip r:embed="rId10" cstate="print">
            <a:extLst>
              <a:ext uri="{331B2196-B4CF-4C0B-FB2B-6B9C9CE9A3BC}"/>
            </a:extLst>
          </a:blip>
          <a:stretch>
            <a:fillRect/>
          </a:stretch>
        </p:blipFill>
        <p:spPr>
          <a:xfrm>
            <a:off x="6302629" y="5238750"/>
            <a:ext cx="5524500" cy="552450"/>
          </a:xfrm>
          <a:prstGeom prst="rect">
            <a:avLst/>
          </a:prstGeom>
        </p:spPr>
      </p:pic>
    </p:spTree>
    <p:extLst>
      <p:ext uri="{1C3DECA2-64B6-4BFE-5B1F-1C439D8AAD63}"/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4" name="8F6093BE-49D6-42B9-228D-D9051AC23FBB"/>
          <p:cNvPicPr>
            <a:picLocks noChangeAspect="1"/>
          </p:cNvPicPr>
          <p:nvPr/>
        </p:nvPicPr>
        <p:blipFill>
          <a:blip r:embed="rId2" cstate="print">
            <a:extLst>
              <a:ext uri="{FB133759-EDAC-418C-833E-6A1EBAC7942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80B244F2-88E9-4D63-CF7D-993D68CF3D21}"/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8E7428F9-62FE-45CA-C04E-F45B7B08F347"/>
          <p:cNvPicPr>
            <a:picLocks noChangeAspect="1"/>
          </p:cNvPicPr>
          <p:nvPr/>
        </p:nvPicPr>
        <p:blipFill>
          <a:blip r:embed="rId2" cstate="print">
            <a:extLst>
              <a:ext uri="{031C8959-B7AE-4E23-1C46-56518C143D8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93" name="TextBox693"/>
          <p:cNvSpPr txBox="1"/>
          <p:nvPr/>
        </p:nvSpPr>
        <p:spPr>
          <a:xfrm>
            <a:off x="238393" y="1711467"/>
            <a:ext cx="11341100" cy="439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61000"/>
              </a:lnSpc>
            </a:pPr>
            <a:r>
              <a:rPr lang="en-US" altLang="zh-CN" sz="4350" kern="0" spc="-47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STRATEGI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PERCEPATAN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DOSEN,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DIPERLUKAN</a:t>
            </a:r>
            <a:r>
              <a:rPr lang="en-US" altLang="zh-CN" sz="4350" kern="0" spc="-6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695" name="Table6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777184"/>
              </p:ext>
            </p:extLst>
          </p:nvPr>
        </p:nvGraphicFramePr>
        <p:xfrm>
          <a:off x="569272" y="2718461"/>
          <a:ext cx="10828401" cy="230656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742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marL="13" marR="0" indent="0" eaLnBrk="0">
                        <a:lnSpc>
                          <a:spcPct val="88000"/>
                        </a:lnSpc>
                      </a:pPr>
                      <a:r>
                        <a:rPr lang="en-US" altLang="zh-CN" sz="2000" b="1" kern="0" spc="-75" baseline="0" noProof="0" dirty="0">
                          <a:solidFill>
                            <a:srgbClr val="FFFFFF"/>
                          </a:solidFill>
                        </a:rPr>
                        <a:t>2.1.</a:t>
                      </a:r>
                      <a:endParaRPr lang="en-US" altLang="zh-CN" sz="2000" b="1" kern="0" spc="-75" baseline="0" noProof="0" dirty="0">
                        <a:solidFill>
                          <a:srgbClr val="FFFFFF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6487" marR="0" indent="17731" eaLnBrk="0">
                        <a:lnSpc>
                          <a:spcPct val="88000"/>
                        </a:lnSpc>
                      </a:pP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PENGEMBANGAN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AKADEMIK</a:t>
                      </a:r>
                      <a:endParaRPr lang="en-US" altLang="zh-CN" sz="2000" b="1" u="sng" kern="0" spc="0" baseline="0" noProof="0" dirty="0">
                        <a:solidFill>
                          <a:srgbClr val="FFFFFF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267078" indent="0" eaLnBrk="0">
                        <a:lnSpc>
                          <a:spcPct val="97000"/>
                        </a:lnSpc>
                      </a:pPr>
                      <a:r>
                        <a:rPr lang="en-US" altLang="zh-CN" sz="2000" b="1" kern="0" spc="-100" baseline="0" noProof="0" dirty="0">
                          <a:solidFill>
                            <a:srgbClr val="FFFFFF"/>
                          </a:solidFill>
                        </a:rPr>
                        <a:t>2.2.</a:t>
                      </a:r>
                      <a:r>
                        <a:rPr lang="en-US" altLang="zh-CN" sz="2000" b="1" kern="0" spc="400" noProof="0" dirty="0"/>
                        <a:t> </a:t>
                      </a:r>
                      <a:r>
                        <a:rPr lang="en-US" altLang="zh-CN" sz="2000" b="1" kern="0" spc="-100" baseline="0" noProof="0" dirty="0">
                          <a:solidFill>
                            <a:srgbClr val="FFFFFF"/>
                          </a:solidFill>
                        </a:rPr>
                        <a:t>2.3.</a:t>
                      </a:r>
                      <a:endParaRPr lang="en-US" altLang="zh-CN" sz="2000" b="1" kern="0" spc="-100" baseline="0" noProof="0" dirty="0">
                        <a:solidFill>
                          <a:srgbClr val="FFFFFF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25997" marB="0"/>
                </a:tc>
                <a:tc rowSpan="4">
                  <a:txBody>
                    <a:bodyPr/>
                    <a:lstStyle/>
                    <a:p>
                      <a:pPr marL="256487" marR="0" indent="17710" eaLnBrk="0">
                        <a:lnSpc>
                          <a:spcPct val="88000"/>
                        </a:lnSpc>
                      </a:pP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PENGUATAN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KELEMBAGAAN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AKADEMIK</a:t>
                      </a:r>
                    </a:p>
                    <a:p>
                      <a:pPr marL="274217" marR="0" indent="-17731" eaLnBrk="0">
                        <a:lnSpc>
                          <a:spcPct val="97000"/>
                        </a:lnSpc>
                        <a:spcBef>
                          <a:spcPts val="427"/>
                        </a:spcBef>
                      </a:pP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PENGEMBANGAN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SUMBERDAYA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INSANI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(Kualifikasi,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Kompetensi,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Jafung,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Karya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Inovatif)</a:t>
                      </a:r>
                    </a:p>
                    <a:p>
                      <a:pPr marL="266607" marR="0" indent="0" eaLnBrk="0">
                        <a:lnSpc>
                          <a:spcPct val="100000"/>
                        </a:lnSpc>
                        <a:spcBef>
                          <a:spcPts val="454"/>
                        </a:spcBef>
                      </a:pP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PENINGKATAN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PENELITIAN,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PENGABDIAN,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KERJASAMA,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PUBLIKASI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DAN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HKI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PENDAMPINGAN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DOSEN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YUNIOR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(OSLOC-base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lab;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OSLOC-by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expertise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lecturer).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FF"/>
                          </a:solidFill>
                        </a:rPr>
                        <a:t>OSLOC=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O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00"/>
                          </a:solidFill>
                        </a:rPr>
                        <a:t>ne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S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00"/>
                          </a:solidFill>
                        </a:rPr>
                        <a:t>enior</a:t>
                      </a:r>
                      <a:r>
                        <a:rPr lang="en-US" altLang="zh-CN" sz="2000" b="1" kern="0" spc="0" noProof="0" dirty="0"/>
                        <a:t> 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L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00"/>
                          </a:solidFill>
                        </a:rPr>
                        <a:t>ecturer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O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00"/>
                          </a:solidFill>
                        </a:rPr>
                        <a:t>ne</a:t>
                      </a:r>
                      <a:r>
                        <a:rPr lang="en-US" altLang="zh-CN" sz="2000" b="1" u="sng" kern="0" spc="0" baseline="0" noProof="0" dirty="0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lang="en-US" altLang="zh-CN" sz="2000" b="1" kern="0" spc="0" baseline="0" noProof="0" dirty="0">
                          <a:solidFill>
                            <a:srgbClr val="FFFF00"/>
                          </a:solidFill>
                        </a:rPr>
                        <a:t>andidate</a:t>
                      </a:r>
                      <a:endParaRPr lang="en-US" altLang="zh-CN" sz="2000" b="1" kern="0" spc="0" baseline="0" noProof="0" dirty="0">
                        <a:solidFill>
                          <a:srgbClr val="FFFF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2599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235">
                <a:tc>
                  <a:txBody>
                    <a:bodyPr/>
                    <a:lstStyle/>
                    <a:p>
                      <a:pPr marL="13" marR="266607" indent="-13" eaLnBrk="0">
                        <a:lnSpc>
                          <a:spcPct val="97000"/>
                        </a:lnSpc>
                      </a:pPr>
                      <a:r>
                        <a:rPr lang="en-US" altLang="zh-CN" sz="2000" b="1" kern="0" spc="-100" baseline="0" noProof="0" dirty="0">
                          <a:solidFill>
                            <a:srgbClr val="FFFFFF"/>
                          </a:solidFill>
                        </a:rPr>
                        <a:t>2.4.</a:t>
                      </a:r>
                      <a:r>
                        <a:rPr lang="en-US" altLang="zh-CN" sz="2000" b="1" kern="0" spc="400" noProof="0" dirty="0"/>
                        <a:t> </a:t>
                      </a:r>
                      <a:r>
                        <a:rPr lang="en-US" altLang="zh-CN" sz="2000" b="1" kern="0" spc="-75" baseline="0" noProof="0" dirty="0">
                          <a:solidFill>
                            <a:srgbClr val="FFFFFF"/>
                          </a:solidFill>
                        </a:rPr>
                        <a:t>2.5.</a:t>
                      </a:r>
                      <a:endParaRPr lang="en-US" altLang="zh-CN" sz="2000" b="1" kern="0" spc="-75" baseline="0" noProof="0" dirty="0">
                        <a:solidFill>
                          <a:srgbClr val="FFFFFF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26061" marB="0"/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97" name="TextBox697"/>
          <p:cNvSpPr txBox="1"/>
          <p:nvPr/>
        </p:nvSpPr>
        <p:spPr>
          <a:xfrm>
            <a:off x="261287" y="5720049"/>
            <a:ext cx="11239500" cy="59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2328557" eaLnBrk="0">
              <a:lnSpc>
                <a:spcPct val="81000"/>
              </a:lnSpc>
            </a:pP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2.1.</a:t>
            </a:r>
            <a:r>
              <a:rPr lang="en-US" altLang="zh-CN" sz="22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sd</a:t>
            </a:r>
            <a:r>
              <a:rPr lang="en-US" altLang="zh-CN" sz="2200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2.5</a:t>
            </a:r>
            <a:r>
              <a:rPr lang="en-US" altLang="zh-CN" sz="2200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200" kern="0" spc="16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2200" kern="0" spc="1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TOLOK</a:t>
            </a:r>
            <a:r>
              <a:rPr lang="en-US" altLang="zh-CN" sz="2200" kern="0" spc="1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UKUR</a:t>
            </a:r>
          </a:p>
          <a:p>
            <a:pPr marL="0" marR="0" indent="0" eaLnBrk="0">
              <a:lnSpc>
                <a:spcPct val="80000"/>
              </a:lnSpc>
              <a:spcBef>
                <a:spcPts val="595"/>
              </a:spcBef>
            </a:pP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KLASTERISASI</a:t>
            </a:r>
            <a:r>
              <a:rPr lang="en-US" altLang="zh-CN" sz="2200" kern="0" spc="2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(KUALITAS)</a:t>
            </a:r>
            <a:r>
              <a:rPr lang="en-US" altLang="zh-CN" sz="2200" kern="0" spc="20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2200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INDONESIA</a:t>
            </a:r>
            <a:r>
              <a:rPr lang="en-US" altLang="zh-CN" sz="2200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2200" kern="0" spc="8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</a:p>
        </p:txBody>
      </p:sp>
      <p:pic>
        <p:nvPicPr>
          <p:cNvPr id="698" name="068E204D-3C5A-48A6-CECE-72F916D6E5E5"/>
          <p:cNvPicPr>
            <a:picLocks noChangeAspect="1"/>
          </p:cNvPicPr>
          <p:nvPr/>
        </p:nvPicPr>
        <p:blipFill>
          <a:blip r:embed="rId3" cstate="print">
            <a:extLst>
              <a:ext uri="{96D261FA-CDC6-4C8C-0CC6-8BD7FC9CF36B}"/>
            </a:extLst>
          </a:blip>
          <a:stretch>
            <a:fillRect/>
          </a:stretch>
        </p:blipFill>
        <p:spPr>
          <a:xfrm>
            <a:off x="1152525" y="6286500"/>
            <a:ext cx="10353676" cy="28575"/>
          </a:xfrm>
          <a:prstGeom prst="rect">
            <a:avLst/>
          </a:prstGeom>
        </p:spPr>
      </p:pic>
    </p:spTree>
    <p:extLst>
      <p:ext uri="{BD0C7587-8AE6-4BEA-C999-999BEA51A9A8}"/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5" name="68B88AE4-31F1-4C5B-BBBC-A23EC3BA057C"/>
          <p:cNvPicPr>
            <a:picLocks noChangeAspect="1"/>
          </p:cNvPicPr>
          <p:nvPr/>
        </p:nvPicPr>
        <p:blipFill>
          <a:blip r:embed="rId2" cstate="print">
            <a:extLst>
              <a:ext uri="{0CC6276E-49AA-45CE-C546-C8964500AAC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D1E8F7C5-D2EB-47AF-D2D0-5D3DA03C9B06}"/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6" name="3DB50628-C55C-401B-8FAF-AF00B83E110B"/>
          <p:cNvPicPr>
            <a:picLocks noChangeAspect="1"/>
          </p:cNvPicPr>
          <p:nvPr/>
        </p:nvPicPr>
        <p:blipFill>
          <a:blip r:embed="rId2" cstate="print">
            <a:extLst>
              <a:ext uri="{2D62271A-A598-47A2-7DCC-90C8DDB7E05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54EE1FB0-F37B-465E-5E43-D491680F32DE}"/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7" name="88019EB8-4F99-4DC8-8C05-3985E7CE31FB"/>
          <p:cNvPicPr>
            <a:picLocks noChangeAspect="1"/>
          </p:cNvPicPr>
          <p:nvPr/>
        </p:nvPicPr>
        <p:blipFill>
          <a:blip r:embed="rId2" cstate="print">
            <a:extLst>
              <a:ext uri="{3E5BC96A-E1A7-443C-24BC-8177BB766BB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28" name="6D7E18D8-C0B1-4AF8-5124-F3C61DBA59C5"/>
          <p:cNvPicPr>
            <a:picLocks noChangeAspect="1"/>
          </p:cNvPicPr>
          <p:nvPr/>
        </p:nvPicPr>
        <p:blipFill>
          <a:blip r:embed="rId3" cstate="print">
            <a:extLst>
              <a:ext uri="{0565FF36-B48B-4EDD-F54B-8A45117AB1B4}"/>
            </a:extLst>
          </a:blip>
          <a:stretch>
            <a:fillRect/>
          </a:stretch>
        </p:blipFill>
        <p:spPr>
          <a:xfrm>
            <a:off x="0" y="0"/>
            <a:ext cx="12192000" cy="657225"/>
          </a:xfrm>
          <a:prstGeom prst="rect">
            <a:avLst/>
          </a:prstGeom>
        </p:spPr>
      </p:pic>
      <p:sp>
        <p:nvSpPr>
          <p:cNvPr id="2529" name="TextBox2529"/>
          <p:cNvSpPr txBox="1"/>
          <p:nvPr/>
        </p:nvSpPr>
        <p:spPr>
          <a:xfrm>
            <a:off x="364541" y="133630"/>
            <a:ext cx="10693400" cy="148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04388" marR="0" indent="0" eaLnBrk="0">
              <a:lnSpc>
                <a:spcPct val="87000"/>
              </a:lnSpc>
            </a:pPr>
            <a:r>
              <a:rPr lang="en-US" altLang="zh-CN" sz="3600" b="1" kern="0" spc="-5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36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3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3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Salah</a:t>
            </a:r>
            <a:r>
              <a:rPr lang="en-US" altLang="zh-CN" sz="3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(Jurnal,</a:t>
            </a:r>
            <a:r>
              <a:rPr lang="en-US" altLang="zh-CN" sz="36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Artikel,</a:t>
            </a:r>
            <a:r>
              <a:rPr lang="en-US" altLang="zh-CN" sz="3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3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Review)</a:t>
            </a:r>
          </a:p>
          <a:p>
            <a:pPr marL="0" marR="0" indent="0" eaLnBrk="0">
              <a:lnSpc>
                <a:spcPct val="86000"/>
              </a:lnSpc>
              <a:spcBef>
                <a:spcPts val="2721"/>
              </a:spcBef>
            </a:pPr>
            <a:r>
              <a:rPr lang="en-US" altLang="zh-CN" sz="2400" b="1" kern="0" spc="-27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@CONTOH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4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TEKNIK:</a:t>
            </a:r>
          </a:p>
          <a:p>
            <a:pPr marL="67361" marR="0" indent="0" eaLnBrk="0">
              <a:lnSpc>
                <a:spcPct val="87000"/>
              </a:lnSpc>
              <a:spcBef>
                <a:spcPts val="506"/>
              </a:spcBef>
            </a:pP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</a:t>
            </a:r>
            <a:r>
              <a:rPr lang="en-US" altLang="zh-CN" sz="24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VOL.79(3):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23-29.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2017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(UTM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MALAYSIA)</a:t>
            </a:r>
          </a:p>
        </p:txBody>
      </p:sp>
      <p:pic>
        <p:nvPicPr>
          <p:cNvPr id="2530" name="B37E6D04-433C-46B8-CA9B-430A7490AED9"/>
          <p:cNvPicPr>
            <a:picLocks noChangeAspect="1"/>
          </p:cNvPicPr>
          <p:nvPr/>
        </p:nvPicPr>
        <p:blipFill>
          <a:blip r:embed="rId4" cstate="print">
            <a:extLst>
              <a:ext uri="{D17D1626-0F52-4040-FEEF-97B68770ABC0}"/>
            </a:extLst>
          </a:blip>
          <a:stretch>
            <a:fillRect/>
          </a:stretch>
        </p:blipFill>
        <p:spPr>
          <a:xfrm>
            <a:off x="176784" y="1828800"/>
            <a:ext cx="5734050" cy="4676775"/>
          </a:xfrm>
          <a:prstGeom prst="rect">
            <a:avLst/>
          </a:prstGeom>
        </p:spPr>
      </p:pic>
      <p:pic>
        <p:nvPicPr>
          <p:cNvPr id="2531" name="5525DE6C-05EF-4558-AE18-B87AA8DBB780"/>
          <p:cNvPicPr>
            <a:picLocks noChangeAspect="1"/>
          </p:cNvPicPr>
          <p:nvPr/>
        </p:nvPicPr>
        <p:blipFill>
          <a:blip r:embed="rId5" cstate="print">
            <a:extLst>
              <a:ext uri="{2FE6DC25-BE1F-43CC-2465-BC63A1BE7ADA}"/>
            </a:extLst>
          </a:blip>
          <a:stretch>
            <a:fillRect/>
          </a:stretch>
        </p:blipFill>
        <p:spPr>
          <a:xfrm>
            <a:off x="6187440" y="2667000"/>
            <a:ext cx="5505450" cy="28575"/>
          </a:xfrm>
          <a:prstGeom prst="rect">
            <a:avLst/>
          </a:prstGeom>
        </p:spPr>
      </p:pic>
      <p:pic>
        <p:nvPicPr>
          <p:cNvPr id="2532" name="1F024103-D195-4341-8761-932E65890B6C"/>
          <p:cNvPicPr>
            <a:picLocks noChangeAspect="1"/>
          </p:cNvPicPr>
          <p:nvPr/>
        </p:nvPicPr>
        <p:blipFill>
          <a:blip r:embed="rId5" cstate="print">
            <a:extLst>
              <a:ext uri="{B443B5FC-E600-4A2F-36C2-22D0FE0AE0C2}"/>
            </a:extLst>
          </a:blip>
          <a:stretch>
            <a:fillRect/>
          </a:stretch>
        </p:blipFill>
        <p:spPr>
          <a:xfrm>
            <a:off x="6187440" y="4191000"/>
            <a:ext cx="5505450" cy="28575"/>
          </a:xfrm>
          <a:prstGeom prst="rect">
            <a:avLst/>
          </a:prstGeom>
        </p:spPr>
      </p:pic>
      <p:pic>
        <p:nvPicPr>
          <p:cNvPr id="2533" name="275EB213-07D7-45F7-9B43-8D347B212467"/>
          <p:cNvPicPr>
            <a:picLocks noChangeAspect="1"/>
          </p:cNvPicPr>
          <p:nvPr/>
        </p:nvPicPr>
        <p:blipFill>
          <a:blip r:embed="rId6" cstate="print">
            <a:extLst>
              <a:ext uri="{B5D75861-9CE0-475C-FF2B-7A50A31A9EFE}"/>
            </a:extLst>
          </a:blip>
          <a:stretch>
            <a:fillRect/>
          </a:stretch>
        </p:blipFill>
        <p:spPr>
          <a:xfrm>
            <a:off x="6187440" y="5715000"/>
            <a:ext cx="5505450" cy="28575"/>
          </a:xfrm>
          <a:prstGeom prst="rect">
            <a:avLst/>
          </a:prstGeom>
        </p:spPr>
      </p:pic>
      <p:sp>
        <p:nvSpPr>
          <p:cNvPr id="2534" name="TextBox2534"/>
          <p:cNvSpPr txBox="1"/>
          <p:nvPr/>
        </p:nvSpPr>
        <p:spPr>
          <a:xfrm>
            <a:off x="6187440" y="1851416"/>
            <a:ext cx="5499100" cy="450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149" marR="1418180" indent="0" eaLnBrk="0">
              <a:lnSpc>
                <a:spcPct val="76000"/>
              </a:lnSpc>
            </a:pP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</a:t>
            </a:r>
            <a:r>
              <a:rPr lang="en-US" altLang="zh-CN" sz="19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UMUM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(URL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UMUM:</a:t>
            </a:r>
          </a:p>
          <a:p>
            <a:pPr marL="9872" marR="0" indent="-9872" eaLnBrk="0">
              <a:lnSpc>
                <a:spcPct val="94000"/>
              </a:lnSpc>
              <a:spcBef>
                <a:spcPts val="542"/>
              </a:spcBef>
            </a:pPr>
            <a:r>
              <a:rPr lang="en-US" altLang="zh-CN" sz="1950" b="1" kern="0" spc="-16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http://www.jurnalteknologi.utm.my/index.php/jurnaltekn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5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ologi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  <a:p>
            <a:pPr marL="16974" marR="0" indent="-4066" eaLnBrk="0">
              <a:lnSpc>
                <a:spcPct val="75000"/>
              </a:lnSpc>
              <a:spcBef>
                <a:spcPts val="588"/>
              </a:spcBef>
            </a:pP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5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12149" marR="0" indent="0" eaLnBrk="0">
              <a:lnSpc>
                <a:spcPct val="83000"/>
              </a:lnSpc>
              <a:spcBef>
                <a:spcPts val="572"/>
              </a:spcBef>
            </a:pP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(URL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VOL.79(3):</a:t>
            </a:r>
          </a:p>
          <a:p>
            <a:pPr marL="9872" marR="222" indent="-9872" eaLnBrk="0">
              <a:lnSpc>
                <a:spcPct val="94000"/>
              </a:lnSpc>
              <a:spcBef>
                <a:spcPts val="539"/>
              </a:spcBef>
            </a:pPr>
            <a:r>
              <a:rPr lang="en-US" altLang="zh-CN" sz="1950" b="1" kern="0" spc="-16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http://www.jurnalteknologi.utm.my/index.php/jurnaltekn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6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ologi/issue/view/318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  <a:p>
            <a:pPr marL="16721" marR="222" indent="-3813" eaLnBrk="0">
              <a:lnSpc>
                <a:spcPct val="75000"/>
              </a:lnSpc>
              <a:spcBef>
                <a:spcPts val="587"/>
              </a:spcBef>
            </a:pP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9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TSB.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VOLUME,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NOMOR,</a:t>
            </a:r>
            <a:r>
              <a:rPr lang="en-US" altLang="zh-CN" sz="195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</a:t>
            </a:r>
            <a:r>
              <a:rPr lang="en-US" altLang="zh-CN" sz="195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</a:p>
          <a:p>
            <a:pPr marL="12149" marR="0" indent="0" eaLnBrk="0">
              <a:lnSpc>
                <a:spcPct val="83000"/>
              </a:lnSpc>
              <a:spcBef>
                <a:spcPts val="551"/>
              </a:spcBef>
            </a:pP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(URL</a:t>
            </a:r>
            <a:r>
              <a:rPr lang="en-US" altLang="zh-CN" sz="195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VOL.79(3):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23-29:</a:t>
            </a:r>
          </a:p>
          <a:p>
            <a:pPr marL="9872" marR="222" indent="-9872" eaLnBrk="0">
              <a:lnSpc>
                <a:spcPct val="94000"/>
              </a:lnSpc>
              <a:spcBef>
                <a:spcPts val="562"/>
              </a:spcBef>
            </a:pPr>
            <a:r>
              <a:rPr lang="en-US" altLang="zh-CN" sz="1950" b="1" kern="0" spc="-16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http://www.jurnalteknologi.utm.my/index.php/jurnaltekn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6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ologi/article/view/9957/6110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  <a:p>
            <a:pPr marL="12922" marR="0" indent="0" eaLnBrk="0">
              <a:lnSpc>
                <a:spcPct val="55000"/>
              </a:lnSpc>
              <a:spcBef>
                <a:spcPts val="565"/>
              </a:spcBef>
            </a:pPr>
            <a:r>
              <a:rPr lang="en-US" altLang="zh-CN" sz="1950" kern="0" spc="-225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URL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REVIEW: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REPOSITORY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INSTITUSINYA</a:t>
            </a:r>
          </a:p>
        </p:txBody>
      </p:sp>
      <p:pic>
        <p:nvPicPr>
          <p:cNvPr id="2535" name="5D66C5BF-0BBB-4289-71BA-8BBA486E9E29"/>
          <p:cNvPicPr>
            <a:picLocks noChangeAspect="1"/>
          </p:cNvPicPr>
          <p:nvPr/>
        </p:nvPicPr>
        <p:blipFill>
          <a:blip r:embed="rId7" cstate="print">
            <a:extLst>
              <a:ext uri="{04A6BC9B-7520-4485-8251-DD75F7EA980F}"/>
            </a:extLst>
          </a:blip>
          <a:stretch>
            <a:fillRect/>
          </a:stretch>
        </p:blipFill>
        <p:spPr>
          <a:xfrm>
            <a:off x="6188964" y="2457450"/>
            <a:ext cx="5514975" cy="552450"/>
          </a:xfrm>
          <a:prstGeom prst="rect">
            <a:avLst/>
          </a:prstGeom>
        </p:spPr>
      </p:pic>
      <p:pic>
        <p:nvPicPr>
          <p:cNvPr id="2536" name="5D28EA61-5E1A-4558-817B-48B99C54E4ED"/>
          <p:cNvPicPr>
            <a:picLocks noChangeAspect="1"/>
          </p:cNvPicPr>
          <p:nvPr/>
        </p:nvPicPr>
        <p:blipFill>
          <a:blip r:embed="rId7" cstate="print">
            <a:extLst>
              <a:ext uri="{EEE0D794-DC13-488B-85AE-76EBCD7F5FAA}"/>
            </a:extLst>
          </a:blip>
          <a:stretch>
            <a:fillRect/>
          </a:stretch>
        </p:blipFill>
        <p:spPr>
          <a:xfrm>
            <a:off x="6188964" y="3981450"/>
            <a:ext cx="5514975" cy="552450"/>
          </a:xfrm>
          <a:prstGeom prst="rect">
            <a:avLst/>
          </a:prstGeom>
        </p:spPr>
      </p:pic>
      <p:pic>
        <p:nvPicPr>
          <p:cNvPr id="2537" name="53E3D105-88A3-435A-1B4D-ACD5899EF3EA"/>
          <p:cNvPicPr>
            <a:picLocks noChangeAspect="1"/>
          </p:cNvPicPr>
          <p:nvPr/>
        </p:nvPicPr>
        <p:blipFill>
          <a:blip r:embed="rId7" cstate="print">
            <a:extLst>
              <a:ext uri="{9F6B9031-C9A8-4DFD-CE2A-1C26B83682BB}"/>
            </a:extLst>
          </a:blip>
          <a:stretch>
            <a:fillRect/>
          </a:stretch>
        </p:blipFill>
        <p:spPr>
          <a:xfrm>
            <a:off x="6188964" y="5505450"/>
            <a:ext cx="5514975" cy="552450"/>
          </a:xfrm>
          <a:prstGeom prst="rect">
            <a:avLst/>
          </a:prstGeom>
        </p:spPr>
      </p:pic>
    </p:spTree>
    <p:extLst>
      <p:ext uri="{BE7ADEF8-4755-4271-0313-C26BAB2EBDA6}"/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8" name="F41B1944-2E26-409D-834C-89AC380B5DD4"/>
          <p:cNvPicPr>
            <a:picLocks noChangeAspect="1"/>
          </p:cNvPicPr>
          <p:nvPr/>
        </p:nvPicPr>
        <p:blipFill>
          <a:blip r:embed="rId2" cstate="print">
            <a:extLst>
              <a:ext uri="{5B3465C2-4F57-43C2-BBB5-5F884035075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2CA94823-6884-4AA9-A5A1-F87A74492645}"/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" name="359AE4E2-4388-4E1E-CB62-1CBC1A5FEA62"/>
          <p:cNvPicPr>
            <a:picLocks noChangeAspect="1"/>
          </p:cNvPicPr>
          <p:nvPr/>
        </p:nvPicPr>
        <p:blipFill>
          <a:blip r:embed="rId2" cstate="print">
            <a:extLst>
              <a:ext uri="{CE3EEF4D-65A3-4965-4650-56D149BE1D2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923D0172-19FD-4F3D-DFB8-A8C9CECD4C7B}"/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0" name="47D64DD0-B2A2-403E-F27B-52C39CB218AC"/>
          <p:cNvPicPr>
            <a:picLocks noChangeAspect="1"/>
          </p:cNvPicPr>
          <p:nvPr/>
        </p:nvPicPr>
        <p:blipFill>
          <a:blip r:embed="rId2" cstate="print">
            <a:extLst>
              <a:ext uri="{4B53258E-DA8F-4116-D9A2-E4F9FD99419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06315686-53C5-488D-86C5-20E2606DCA84}"/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1" name="D5E73A55-FE49-4AED-E11F-1E2B28FC9C9A"/>
          <p:cNvPicPr>
            <a:picLocks noChangeAspect="1"/>
          </p:cNvPicPr>
          <p:nvPr/>
        </p:nvPicPr>
        <p:blipFill>
          <a:blip r:embed="rId2" cstate="print">
            <a:extLst>
              <a:ext uri="{7BA0F2BE-A131-49F1-568A-E2859D1B9AE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FC54F968-263C-4DB6-DB15-347D2C40A6F0}"/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2" name="6B117208-400E-42D0-23DA-BF1ADFB426CB"/>
          <p:cNvPicPr>
            <a:picLocks noChangeAspect="1"/>
          </p:cNvPicPr>
          <p:nvPr/>
        </p:nvPicPr>
        <p:blipFill>
          <a:blip r:embed="rId2" cstate="print">
            <a:extLst>
              <a:ext uri="{303CFB55-9C15-46BD-7763-6F7997C90D4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04AB07A4-3D34-4B68-60AD-18FDDFE3A1E3}"/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3" name="189C00D0-8A58-4F6D-334B-C82D5D42D3D3"/>
          <p:cNvPicPr>
            <a:picLocks noChangeAspect="1"/>
          </p:cNvPicPr>
          <p:nvPr/>
        </p:nvPicPr>
        <p:blipFill>
          <a:blip r:embed="rId2" cstate="print">
            <a:extLst>
              <a:ext uri="{D84349D5-1FDE-4A11-E8EC-F8430B4A7C4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44" name="D41633D3-D3AF-4457-033E-85717C11BEB3"/>
          <p:cNvPicPr>
            <a:picLocks noChangeAspect="1"/>
          </p:cNvPicPr>
          <p:nvPr/>
        </p:nvPicPr>
        <p:blipFill>
          <a:blip r:embed="rId3" cstate="print">
            <a:extLst>
              <a:ext uri="{1F21D136-CEFF-4573-6B41-644C6876BEF6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2545" name="32956768-9B14-4F76-5780-76666789DD73"/>
          <p:cNvPicPr>
            <a:picLocks noChangeAspect="1"/>
          </p:cNvPicPr>
          <p:nvPr/>
        </p:nvPicPr>
        <p:blipFill>
          <a:blip r:embed="rId4" cstate="print">
            <a:extLst>
              <a:ext uri="{66A35BD7-4411-4266-A8ED-7F21E7C3DA21}"/>
            </a:extLst>
          </a:blip>
          <a:stretch>
            <a:fillRect/>
          </a:stretch>
        </p:blipFill>
        <p:spPr>
          <a:xfrm>
            <a:off x="812800" y="1857375"/>
            <a:ext cx="561975" cy="4791075"/>
          </a:xfrm>
          <a:prstGeom prst="rect">
            <a:avLst/>
          </a:prstGeom>
        </p:spPr>
      </p:pic>
      <p:pic>
        <p:nvPicPr>
          <p:cNvPr id="2546" name="AB37DC38-F198-4A50-BC77-7F9793DD5A37"/>
          <p:cNvPicPr>
            <a:picLocks noChangeAspect="1"/>
          </p:cNvPicPr>
          <p:nvPr/>
        </p:nvPicPr>
        <p:blipFill>
          <a:blip r:embed="rId5" cstate="print">
            <a:extLst>
              <a:ext uri="{17BC5571-CBB8-4EE5-3DF0-38FFC7AAE0BE}"/>
            </a:extLst>
          </a:blip>
          <a:stretch>
            <a:fillRect/>
          </a:stretch>
        </p:blipFill>
        <p:spPr>
          <a:xfrm>
            <a:off x="1371600" y="1857375"/>
            <a:ext cx="3228975" cy="4791075"/>
          </a:xfrm>
          <a:prstGeom prst="rect">
            <a:avLst/>
          </a:prstGeom>
        </p:spPr>
      </p:pic>
      <p:pic>
        <p:nvPicPr>
          <p:cNvPr id="2547" name="80A2338F-768D-41B0-ECBD-0B9AABB8DB24"/>
          <p:cNvPicPr>
            <a:picLocks noChangeAspect="1"/>
          </p:cNvPicPr>
          <p:nvPr/>
        </p:nvPicPr>
        <p:blipFill>
          <a:blip r:embed="rId6" cstate="print">
            <a:extLst>
              <a:ext uri="{3BA06E5B-D90C-494F-B5F1-6A53933ADFA1}"/>
            </a:extLst>
          </a:blip>
          <a:stretch>
            <a:fillRect/>
          </a:stretch>
        </p:blipFill>
        <p:spPr>
          <a:xfrm>
            <a:off x="4592321" y="1857375"/>
            <a:ext cx="4943475" cy="4791075"/>
          </a:xfrm>
          <a:prstGeom prst="rect">
            <a:avLst/>
          </a:prstGeom>
        </p:spPr>
      </p:pic>
      <p:pic>
        <p:nvPicPr>
          <p:cNvPr id="2548" name="3EF2BC88-C6DA-44BD-3C65-F65C846C04A8"/>
          <p:cNvPicPr>
            <a:picLocks noChangeAspect="1"/>
          </p:cNvPicPr>
          <p:nvPr/>
        </p:nvPicPr>
        <p:blipFill>
          <a:blip r:embed="rId7" cstate="print">
            <a:extLst>
              <a:ext uri="{BD1CA790-2D69-47A7-7892-775FD5D07136}"/>
            </a:extLst>
          </a:blip>
          <a:stretch>
            <a:fillRect/>
          </a:stretch>
        </p:blipFill>
        <p:spPr>
          <a:xfrm>
            <a:off x="9530080" y="1857375"/>
            <a:ext cx="2362200" cy="4791075"/>
          </a:xfrm>
          <a:prstGeom prst="rect">
            <a:avLst/>
          </a:prstGeom>
        </p:spPr>
      </p:pic>
      <p:pic>
        <p:nvPicPr>
          <p:cNvPr id="2549" name="770263F5-D7E8-4A29-F926-D15264DF6A42"/>
          <p:cNvPicPr>
            <a:picLocks noChangeAspect="1"/>
          </p:cNvPicPr>
          <p:nvPr/>
        </p:nvPicPr>
        <p:blipFill>
          <a:blip r:embed="rId8" cstate="print">
            <a:extLst>
              <a:ext uri="{3E9C41B3-AFCE-422F-A7CC-FE45924144E2}"/>
            </a:extLst>
          </a:blip>
          <a:stretch>
            <a:fillRect/>
          </a:stretch>
        </p:blipFill>
        <p:spPr>
          <a:xfrm>
            <a:off x="806450" y="1847850"/>
            <a:ext cx="11096626" cy="19050"/>
          </a:xfrm>
          <a:prstGeom prst="rect">
            <a:avLst/>
          </a:prstGeom>
        </p:spPr>
      </p:pic>
      <p:pic>
        <p:nvPicPr>
          <p:cNvPr id="2550" name="CD64C5A7-1A84-4871-CF48-392DE37B21A8"/>
          <p:cNvPicPr>
            <a:picLocks noChangeAspect="1"/>
          </p:cNvPicPr>
          <p:nvPr/>
        </p:nvPicPr>
        <p:blipFill>
          <a:blip r:embed="rId9" cstate="print">
            <a:extLst>
              <a:ext uri="{C8255613-7931-4577-D3CE-9DD91A0F93C2}"/>
            </a:extLst>
          </a:blip>
          <a:stretch>
            <a:fillRect/>
          </a:stretch>
        </p:blipFill>
        <p:spPr>
          <a:xfrm>
            <a:off x="806450" y="904875"/>
            <a:ext cx="11096626" cy="19050"/>
          </a:xfrm>
          <a:prstGeom prst="rect">
            <a:avLst/>
          </a:prstGeom>
        </p:spPr>
      </p:pic>
      <p:pic>
        <p:nvPicPr>
          <p:cNvPr id="2551" name="0744128B-D7A5-4B63-C580-2452D60CB915"/>
          <p:cNvPicPr>
            <a:picLocks noChangeAspect="1"/>
          </p:cNvPicPr>
          <p:nvPr/>
        </p:nvPicPr>
        <p:blipFill>
          <a:blip r:embed="rId10" cstate="print">
            <a:extLst>
              <a:ext uri="{F910A97E-90C8-49C8-108F-FBC8B264970F}"/>
            </a:extLst>
          </a:blip>
          <a:stretch>
            <a:fillRect/>
          </a:stretch>
        </p:blipFill>
        <p:spPr>
          <a:xfrm>
            <a:off x="806450" y="6629400"/>
            <a:ext cx="11096626" cy="28575"/>
          </a:xfrm>
          <a:prstGeom prst="rect">
            <a:avLst/>
          </a:prstGeom>
        </p:spPr>
      </p:pic>
      <p:sp>
        <p:nvSpPr>
          <p:cNvPr id="2552" name="TextBox2552"/>
          <p:cNvSpPr txBox="1"/>
          <p:nvPr/>
        </p:nvSpPr>
        <p:spPr>
          <a:xfrm>
            <a:off x="921816" y="1025914"/>
            <a:ext cx="254000" cy="8255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9000"/>
              </a:lnSpc>
            </a:pPr>
            <a:r>
              <a:rPr lang="en-US" altLang="zh-CN" sz="2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2553" name="TextBox2553"/>
          <p:cNvSpPr txBox="1"/>
          <p:nvPr/>
        </p:nvSpPr>
        <p:spPr>
          <a:xfrm>
            <a:off x="1490420" y="1025914"/>
            <a:ext cx="13208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</a:p>
        </p:txBody>
      </p:sp>
      <p:sp>
        <p:nvSpPr>
          <p:cNvPr id="2554" name="TextBox2554"/>
          <p:cNvSpPr txBox="1"/>
          <p:nvPr/>
        </p:nvSpPr>
        <p:spPr>
          <a:xfrm>
            <a:off x="4705731" y="1025914"/>
            <a:ext cx="12446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SOLUSI</a:t>
            </a:r>
          </a:p>
        </p:txBody>
      </p:sp>
      <p:sp>
        <p:nvSpPr>
          <p:cNvPr id="2555" name="TextBox2555"/>
          <p:cNvSpPr txBox="1"/>
          <p:nvPr/>
        </p:nvSpPr>
        <p:spPr>
          <a:xfrm>
            <a:off x="9651900" y="1025914"/>
            <a:ext cx="19939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</a:p>
        </p:txBody>
      </p:sp>
      <p:sp>
        <p:nvSpPr>
          <p:cNvPr id="2556" name="TextBox2556"/>
          <p:cNvSpPr txBox="1"/>
          <p:nvPr/>
        </p:nvSpPr>
        <p:spPr>
          <a:xfrm>
            <a:off x="917548" y="1971048"/>
            <a:ext cx="2032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57" name="TextBox2557"/>
          <p:cNvSpPr txBox="1"/>
          <p:nvPr/>
        </p:nvSpPr>
        <p:spPr>
          <a:xfrm>
            <a:off x="1491110" y="1971048"/>
            <a:ext cx="2616200" cy="2501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28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2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2800" b="1" kern="0" spc="2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MENILAI</a:t>
            </a:r>
            <a:r>
              <a:rPr lang="en-US" altLang="zh-CN" sz="2800" b="1" kern="0" spc="-4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80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LENGKAP</a:t>
            </a:r>
            <a:r>
              <a:rPr lang="en-US" altLang="zh-CN" sz="28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(SKOR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KUANTITATIF</a:t>
            </a:r>
            <a:r>
              <a:rPr lang="en-US" altLang="zh-CN" sz="2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28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KOMENTAR</a:t>
            </a:r>
            <a:r>
              <a:rPr lang="en-US" altLang="zh-CN" sz="2800" b="1" kern="0" spc="5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KUALITATIF)</a:t>
            </a:r>
          </a:p>
        </p:txBody>
      </p:sp>
      <p:sp>
        <p:nvSpPr>
          <p:cNvPr id="2558" name="TextBox2558"/>
          <p:cNvSpPr txBox="1"/>
          <p:nvPr/>
        </p:nvSpPr>
        <p:spPr>
          <a:xfrm>
            <a:off x="4698225" y="1971048"/>
            <a:ext cx="4724400" cy="4635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81099" marR="0" indent="-481088" eaLnBrk="0">
              <a:lnSpc>
                <a:spcPct val="101000"/>
              </a:lnSpc>
            </a:pP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3.1.PARA</a:t>
            </a:r>
            <a:r>
              <a:rPr lang="en-US" altLang="zh-CN" sz="2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2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</a:t>
            </a:r>
            <a:r>
              <a:rPr lang="en-US" altLang="zh-CN" sz="2800" b="1" kern="0" spc="40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MEMBERIKAN</a:t>
            </a:r>
            <a:r>
              <a:rPr lang="en-US" altLang="zh-CN" sz="2800" b="1" kern="0" spc="63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2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2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b="1" kern="0" spc="-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CATATAN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KOMENTAR</a:t>
            </a:r>
            <a:r>
              <a:rPr lang="en-US" altLang="zh-CN" sz="2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MENGACU</a:t>
            </a:r>
            <a:r>
              <a:rPr lang="en-US" altLang="zh-CN" sz="2800" b="1" kern="0" spc="39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2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2800" b="1" kern="0" spc="60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</a:p>
          <a:p>
            <a:pPr marL="481099" marR="279071" indent="-481099" eaLnBrk="0">
              <a:lnSpc>
                <a:spcPct val="100000"/>
              </a:lnSpc>
              <a:spcBef>
                <a:spcPts val="659"/>
              </a:spcBef>
            </a:pPr>
            <a:r>
              <a:rPr lang="en-US" altLang="zh-CN" sz="28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3.2.BILA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PERBEDAAN</a:t>
            </a:r>
            <a:r>
              <a:rPr lang="en-US" altLang="zh-CN" sz="2800" b="1" kern="0" spc="8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2800" b="1" kern="0" spc="-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MENCOLOK,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DIREVISI/MINTA</a:t>
            </a:r>
            <a:r>
              <a:rPr lang="en-US" altLang="zh-CN" sz="280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  <a:r>
              <a:rPr lang="en-US" altLang="zh-CN" sz="2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KETIGA</a:t>
            </a:r>
          </a:p>
        </p:txBody>
      </p:sp>
      <p:sp>
        <p:nvSpPr>
          <p:cNvPr id="2559" name="TextBox2559"/>
          <p:cNvSpPr txBox="1"/>
          <p:nvPr/>
        </p:nvSpPr>
        <p:spPr>
          <a:xfrm>
            <a:off x="9635472" y="1971048"/>
            <a:ext cx="2082800" cy="207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293" marR="0" indent="0" eaLnBrk="0">
              <a:lnSpc>
                <a:spcPct val="87000"/>
              </a:lnSpc>
            </a:pP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4280" marR="0" indent="0" eaLnBrk="0">
              <a:lnSpc>
                <a:spcPct val="87000"/>
              </a:lnSpc>
              <a:spcBef>
                <a:spcPts val="563"/>
              </a:spcBef>
            </a:pPr>
            <a:r>
              <a:rPr lang="en-US" altLang="zh-CN" sz="2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2.PEER</a:t>
            </a:r>
          </a:p>
          <a:p>
            <a:pPr marL="309012" marR="0" indent="0" eaLnBrk="0">
              <a:lnSpc>
                <a:spcPct val="87000"/>
              </a:lnSpc>
              <a:spcBef>
                <a:spcPts val="559"/>
              </a:spcBef>
            </a:pPr>
            <a:r>
              <a:rPr lang="en-US" altLang="zh-CN" sz="2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1794" marR="0" indent="0" eaLnBrk="0">
              <a:lnSpc>
                <a:spcPct val="87000"/>
              </a:lnSpc>
              <a:spcBef>
                <a:spcPts val="556"/>
              </a:spcBef>
            </a:pPr>
            <a:r>
              <a:rPr lang="en-US" altLang="zh-CN" sz="2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3.TIM</a:t>
            </a:r>
            <a:r>
              <a:rPr lang="en-US" altLang="zh-CN" sz="2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0" marR="0" indent="0" eaLnBrk="0">
              <a:lnSpc>
                <a:spcPct val="87000"/>
              </a:lnSpc>
              <a:spcBef>
                <a:spcPts val="563"/>
              </a:spcBef>
            </a:pPr>
            <a:r>
              <a:rPr lang="en-US" altLang="zh-CN" sz="2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4.OPERATOR</a:t>
            </a:r>
          </a:p>
        </p:txBody>
      </p:sp>
      <p:sp>
        <p:nvSpPr>
          <p:cNvPr id="2560" name="TextBox2560"/>
          <p:cNvSpPr txBox="1"/>
          <p:nvPr/>
        </p:nvSpPr>
        <p:spPr>
          <a:xfrm>
            <a:off x="1737504" y="324892"/>
            <a:ext cx="94361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4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31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</a:t>
            </a:r>
            <a:r>
              <a:rPr lang="en-US" altLang="zh-CN" sz="31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315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Sering</a:t>
            </a:r>
            <a:r>
              <a:rPr lang="en-US" altLang="zh-CN" sz="31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  <a:r>
              <a:rPr lang="en-US" altLang="zh-CN" sz="315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</p:spTree>
    <p:extLst>
      <p:ext uri="{FBC56FED-82EB-4F7D-02C5-370CC2B89101}"/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" name="EF9E8CD4-E0CA-4851-298C-0B0D80A7AC76"/>
          <p:cNvPicPr>
            <a:picLocks noChangeAspect="1"/>
          </p:cNvPicPr>
          <p:nvPr/>
        </p:nvPicPr>
        <p:blipFill>
          <a:blip r:embed="rId2" cstate="print">
            <a:extLst>
              <a:ext uri="{887B227E-8064-4FC9-EA59-5490E14050F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62" name="48598977-DB1A-46B5-A654-FEA3D55C30C8"/>
          <p:cNvPicPr>
            <a:picLocks noChangeAspect="1"/>
          </p:cNvPicPr>
          <p:nvPr/>
        </p:nvPicPr>
        <p:blipFill>
          <a:blip r:embed="rId3" cstate="print">
            <a:extLst>
              <a:ext uri="{7B84F6A7-7C33-4C0A-55F9-97A82C4B1765}"/>
            </a:extLst>
          </a:blip>
          <a:stretch>
            <a:fillRect/>
          </a:stretch>
        </p:blipFill>
        <p:spPr>
          <a:xfrm>
            <a:off x="0" y="676275"/>
            <a:ext cx="12153900" cy="6086475"/>
          </a:xfrm>
          <a:prstGeom prst="rect">
            <a:avLst/>
          </a:prstGeom>
        </p:spPr>
      </p:pic>
      <p:sp>
        <p:nvSpPr>
          <p:cNvPr id="2563" name="TextBox2563"/>
          <p:cNvSpPr txBox="1"/>
          <p:nvPr/>
        </p:nvSpPr>
        <p:spPr>
          <a:xfrm>
            <a:off x="1065206" y="159512"/>
            <a:ext cx="10134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FORMAT</a:t>
            </a:r>
            <a:r>
              <a:rPr lang="en-US" altLang="zh-CN" sz="31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3150" b="1" kern="0" spc="-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Validasi</a:t>
            </a:r>
            <a:r>
              <a:rPr lang="en-US" altLang="zh-CN" sz="31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31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31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i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3150" b="1" i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i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3150" b="1" i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800C106D-1231-45BF-633D-15EAE2C9F19B}"/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2C57E7CD-D75C-431E-B6C7-645543753E46"/>
          <p:cNvPicPr>
            <a:picLocks noChangeAspect="1"/>
          </p:cNvPicPr>
          <p:nvPr/>
        </p:nvPicPr>
        <p:blipFill>
          <a:blip r:embed="rId2" cstate="print">
            <a:extLst>
              <a:ext uri="{84ADC709-9A09-4754-A58C-A38EF84E9B1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01" name="TextBox701"/>
          <p:cNvSpPr txBox="1"/>
          <p:nvPr/>
        </p:nvSpPr>
        <p:spPr>
          <a:xfrm>
            <a:off x="855924" y="138109"/>
            <a:ext cx="106426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2000"/>
              </a:lnSpc>
            </a:pP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KLASTERISASI</a:t>
            </a:r>
            <a:r>
              <a:rPr lang="en-US" altLang="zh-CN" sz="3150" kern="0" spc="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31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(PTN</a:t>
            </a:r>
            <a:r>
              <a:rPr lang="en-US" altLang="zh-CN" sz="3150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PTS)</a:t>
            </a:r>
            <a:r>
              <a:rPr lang="en-US" altLang="zh-CN" sz="31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3150" kern="0" spc="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</a:p>
        </p:txBody>
      </p:sp>
      <p:pic>
        <p:nvPicPr>
          <p:cNvPr id="702" name="5CFBD464-0562-486C-0D68-F326AE2ED3F6"/>
          <p:cNvPicPr>
            <a:picLocks noChangeAspect="1"/>
          </p:cNvPicPr>
          <p:nvPr/>
        </p:nvPicPr>
        <p:blipFill>
          <a:blip r:embed="rId3" cstate="print">
            <a:extLst>
              <a:ext uri="{5EF8BC9B-B9A4-456F-9681-EAF78C4A48C4}"/>
            </a:extLst>
          </a:blip>
          <a:stretch>
            <a:fillRect/>
          </a:stretch>
        </p:blipFill>
        <p:spPr>
          <a:xfrm>
            <a:off x="823595" y="466725"/>
            <a:ext cx="10658476" cy="28575"/>
          </a:xfrm>
          <a:prstGeom prst="rect">
            <a:avLst/>
          </a:prstGeom>
        </p:spPr>
      </p:pic>
    </p:spTree>
    <p:extLst>
      <p:ext uri="{932B1EF8-9D8C-4C75-F443-690AAC69C748}"/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4" name="2A11CF7A-5602-4321-AB9C-DAA4F55F05CA"/>
          <p:cNvPicPr>
            <a:picLocks noChangeAspect="1"/>
          </p:cNvPicPr>
          <p:nvPr/>
        </p:nvPicPr>
        <p:blipFill>
          <a:blip r:embed="rId2" cstate="print">
            <a:extLst>
              <a:ext uri="{EA63D648-1F66-4344-373F-88D6E6FAEDB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5" name="TextBox2565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150</a:t>
            </a:r>
          </a:p>
        </p:txBody>
      </p:sp>
      <p:graphicFrame>
        <p:nvGraphicFramePr>
          <p:cNvPr id="2566" name="Table2566"/>
          <p:cNvGraphicFramePr>
            <a:graphicFrameLocks noGrp="1"/>
          </p:cNvGraphicFramePr>
          <p:nvPr/>
        </p:nvGraphicFramePr>
        <p:xfrm>
          <a:off x="260337" y="571754"/>
          <a:ext cx="11557000" cy="850900"/>
        </p:xfrm>
        <a:graphic>
          <a:graphicData uri="http://schemas.openxmlformats.org/drawingml/2006/table">
            <a:tbl>
              <a:tblPr firstRow="1" bandRow="1"/>
              <a:tblGrid>
                <a:gridCol w="622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marL="162490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NO.</a:t>
                      </a:r>
                    </a:p>
                  </a:txBody>
                  <a:tcPr marL="0" marR="0" marT="575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55518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2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ASPEK</a:t>
                      </a:r>
                    </a:p>
                  </a:txBody>
                  <a:tcPr marL="0" marR="0" marT="575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95012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URAIAN/KOMENTAR</a:t>
                      </a:r>
                      <a:r>
                        <a:rPr lang="en-US" altLang="zh-CN" sz="1600" b="1" kern="0" spc="-1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PENILAIAN</a:t>
                      </a:r>
                    </a:p>
                  </a:txBody>
                  <a:tcPr marL="0" marR="0" marT="575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83267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 marL="0" marR="0" marT="5730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933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3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Indikasi</a:t>
                      </a:r>
                      <a:r>
                        <a:rPr lang="en-US" altLang="zh-CN" sz="1600" b="1" kern="0" spc="-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3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Plagiasi</a:t>
                      </a:r>
                    </a:p>
                  </a:txBody>
                  <a:tcPr marL="0" marR="0" marT="5730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77323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 marL="0" marR="0" marT="57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912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Linearitas</a:t>
                      </a:r>
                    </a:p>
                  </a:txBody>
                  <a:tcPr marL="0" marR="0" marT="57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67" name="Table2567"/>
          <p:cNvGraphicFramePr>
            <a:graphicFrameLocks noGrp="1"/>
          </p:cNvGraphicFramePr>
          <p:nvPr/>
        </p:nvGraphicFramePr>
        <p:xfrm>
          <a:off x="252247" y="1642237"/>
          <a:ext cx="11607800" cy="4495800"/>
        </p:xfrm>
        <a:graphic>
          <a:graphicData uri="http://schemas.openxmlformats.org/drawingml/2006/table">
            <a:tbl>
              <a:tblPr firstRow="1" bandRow="1"/>
              <a:tblGrid>
                <a:gridCol w="487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7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7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76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1985360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Komponen</a:t>
                      </a:r>
                    </a:p>
                    <a:p>
                      <a:pPr marL="1948521" marR="0" indent="0" eaLnBrk="0">
                        <a:lnSpc>
                          <a:spcPct val="87000"/>
                        </a:lnSpc>
                        <a:spcBef>
                          <a:spcPts val="605"/>
                        </a:spcBef>
                      </a:pPr>
                      <a:r>
                        <a:rPr lang="en-US" altLang="zh-CN" sz="16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Yang</a:t>
                      </a:r>
                      <a:r>
                        <a:rPr lang="en-US" altLang="zh-CN" sz="1600" b="1" kern="0" spc="-1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Dinilai</a:t>
                      </a:r>
                    </a:p>
                  </a:txBody>
                  <a:tcPr marL="0" marR="0" marT="3384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465470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Nilai</a:t>
                      </a:r>
                      <a:r>
                        <a:rPr lang="en-US" altLang="zh-CN" sz="1600" b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Maksimal</a:t>
                      </a:r>
                      <a:r>
                        <a:rPr lang="en-US" altLang="zh-CN" sz="1600" b="1" kern="0" spc="-1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Jurnal</a:t>
                      </a:r>
                      <a:r>
                        <a:rPr lang="en-US" altLang="zh-CN" sz="1600" b="1" kern="0" spc="-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Ilmiah</a:t>
                      </a:r>
                      <a:r>
                        <a:rPr lang="en-US" altLang="zh-CN" sz="1600" b="1" kern="0" spc="-1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(isikan</a:t>
                      </a:r>
                      <a:r>
                        <a:rPr lang="en-US" altLang="zh-CN" sz="16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di</a:t>
                      </a:r>
                      <a:r>
                        <a:rPr lang="en-US" altLang="zh-CN" sz="1600" b="1" kern="0" spc="-1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kolom</a:t>
                      </a:r>
                      <a:r>
                        <a:rPr lang="en-US" altLang="zh-CN" sz="1600" b="1" kern="0" spc="-1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yang</a:t>
                      </a:r>
                      <a:r>
                        <a:rPr lang="en-US" altLang="zh-CN" sz="16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sesuai)</a:t>
                      </a:r>
                    </a:p>
                  </a:txBody>
                  <a:tcPr marL="0" marR="0" marT="5755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29581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Nilai</a:t>
                      </a:r>
                    </a:p>
                    <a:p>
                      <a:pPr marL="281138" marR="0" indent="0" eaLnBrk="0">
                        <a:lnSpc>
                          <a:spcPct val="87000"/>
                        </a:lnSpc>
                        <a:spcBef>
                          <a:spcPts val="611"/>
                        </a:spcBef>
                      </a:pP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Akhir</a:t>
                      </a:r>
                    </a:p>
                    <a:p>
                      <a:pPr marL="307960" marR="0" indent="0" eaLnBrk="0">
                        <a:lnSpc>
                          <a:spcPct val="87000"/>
                        </a:lnSpc>
                        <a:spcBef>
                          <a:spcPts val="606"/>
                        </a:spcBef>
                      </a:pPr>
                      <a:r>
                        <a:rPr lang="en-US" altLang="zh-CN" sz="16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Yang</a:t>
                      </a:r>
                    </a:p>
                    <a:p>
                      <a:pPr marL="104007" marR="0" indent="0" eaLnBrk="0">
                        <a:lnSpc>
                          <a:spcPct val="87000"/>
                        </a:lnSpc>
                        <a:spcBef>
                          <a:spcPts val="613"/>
                        </a:spcBef>
                      </a:pPr>
                      <a:r>
                        <a:rPr lang="en-US" altLang="zh-CN" sz="1600" b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Diperoleh</a:t>
                      </a:r>
                    </a:p>
                  </a:txBody>
                  <a:tcPr marL="0" marR="0" marT="5755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7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203" marR="219027" indent="79227" eaLnBrk="0">
                        <a:lnSpc>
                          <a:spcPct val="109000"/>
                        </a:lnSpc>
                      </a:pP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Internas.</a:t>
                      </a:r>
                      <a:r>
                        <a:rPr lang="en-US" altLang="zh-CN" sz="16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Bereputasi</a:t>
                      </a:r>
                      <a:r>
                        <a:rPr lang="en-US" altLang="zh-CN" sz="16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(Maks.40)</a:t>
                      </a:r>
                    </a:p>
                  </a:txBody>
                  <a:tcPr marL="0" marR="0" marT="580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5466" marR="166250" indent="52261" eaLnBrk="0">
                        <a:lnSpc>
                          <a:spcPct val="103000"/>
                        </a:lnSpc>
                      </a:pP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Internas.</a:t>
                      </a:r>
                      <a:r>
                        <a:rPr lang="en-US" altLang="zh-CN" sz="16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(Maks.30)</a:t>
                      </a:r>
                    </a:p>
                  </a:txBody>
                  <a:tcPr marL="0" marR="0" marT="3382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5720" marR="165461" indent="61384" eaLnBrk="0">
                        <a:lnSpc>
                          <a:spcPct val="109000"/>
                        </a:lnSpc>
                      </a:pPr>
                      <a:r>
                        <a:rPr lang="en-US" altLang="zh-CN" sz="1600" b="1" kern="0" spc="-13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Nasional</a:t>
                      </a:r>
                      <a:r>
                        <a:rPr lang="en-US" altLang="zh-CN" sz="16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Terakred.</a:t>
                      </a:r>
                      <a:r>
                        <a:rPr lang="en-US" altLang="zh-CN" sz="16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(Mkas.25)</a:t>
                      </a:r>
                    </a:p>
                  </a:txBody>
                  <a:tcPr marL="0" marR="0" marT="580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830" marR="63850" indent="0" algn="ctr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Nas.</a:t>
                      </a:r>
                      <a:r>
                        <a:rPr lang="en-US" altLang="zh-CN" sz="1600" b="1" kern="0" spc="-2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Tidak</a:t>
                      </a:r>
                    </a:p>
                    <a:p>
                      <a:pPr marL="78316" marR="0" indent="0" eaLnBrk="0">
                        <a:lnSpc>
                          <a:spcPct val="87000"/>
                        </a:lnSpc>
                        <a:spcBef>
                          <a:spcPts val="605"/>
                        </a:spcBef>
                      </a:pPr>
                      <a:r>
                        <a:rPr lang="en-US" altLang="zh-CN" sz="1600" b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Terakredit</a:t>
                      </a:r>
                    </a:p>
                    <a:p>
                      <a:pPr marL="398180" marR="0" indent="0" eaLnBrk="0">
                        <a:lnSpc>
                          <a:spcPct val="87000"/>
                        </a:lnSpc>
                        <a:spcBef>
                          <a:spcPts val="612"/>
                        </a:spcBef>
                      </a:pPr>
                      <a:r>
                        <a:rPr lang="en-US" altLang="zh-CN" sz="16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asi</a:t>
                      </a:r>
                    </a:p>
                  </a:txBody>
                  <a:tcPr marL="0" marR="0" marT="580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2954" marR="100199" indent="232319" eaLnBrk="0">
                        <a:lnSpc>
                          <a:spcPct val="109000"/>
                        </a:lnSpc>
                      </a:pP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Nas.</a:t>
                      </a:r>
                      <a:r>
                        <a:rPr lang="en-US" altLang="zh-CN" sz="1600" b="1" kern="0" spc="13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Terindeks</a:t>
                      </a:r>
                      <a:r>
                        <a:rPr lang="en-US" altLang="zh-CN" sz="16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2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DOAJ</a:t>
                      </a:r>
                      <a:r>
                        <a:rPr lang="en-US" altLang="zh-CN" sz="1600" b="1" kern="0" spc="-1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dll.</a:t>
                      </a:r>
                    </a:p>
                  </a:txBody>
                  <a:tcPr marL="0" marR="0" marT="580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427222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Kelengkapan</a:t>
                      </a:r>
                      <a:r>
                        <a:rPr lang="en-US" altLang="zh-CN" sz="1600" b="1" kern="0" spc="-1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600" b="1" kern="0" spc="-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Kesesuaian</a:t>
                      </a:r>
                      <a:r>
                        <a:rPr lang="en-US" altLang="zh-CN" sz="16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  <a:r>
                        <a:rPr lang="en-US" altLang="zh-CN" sz="16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isi</a:t>
                      </a:r>
                      <a:r>
                        <a:rPr lang="en-US" altLang="zh-CN" sz="1600" b="1" kern="0" spc="-2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jurnal</a:t>
                      </a:r>
                      <a:r>
                        <a:rPr lang="en-US" altLang="zh-CN" sz="1600" b="1" kern="0" spc="-1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(10%)</a:t>
                      </a:r>
                    </a:p>
                  </a:txBody>
                  <a:tcPr marL="0" marR="0" marT="584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4272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8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Ruang</a:t>
                      </a:r>
                      <a:r>
                        <a:rPr lang="en-US" altLang="zh-CN" sz="1600" b="1" kern="0" spc="-1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lingkup</a:t>
                      </a:r>
                      <a:r>
                        <a:rPr lang="en-US" altLang="zh-CN" sz="1600" b="1" kern="0" spc="-1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600" b="1" kern="0" spc="-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kedalaman</a:t>
                      </a:r>
                      <a:r>
                        <a:rPr lang="en-US" altLang="zh-CN" sz="1600" b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pembahasan</a:t>
                      </a:r>
                      <a:r>
                        <a:rPr lang="en-US" altLang="zh-CN" sz="1600" b="1" kern="0" spc="-1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8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(30%)</a:t>
                      </a:r>
                    </a:p>
                  </a:txBody>
                  <a:tcPr marL="0" marR="0" marT="581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marL="425811" marR="330586" indent="0" eaLnBrk="0">
                        <a:lnSpc>
                          <a:spcPct val="103000"/>
                        </a:lnSpc>
                      </a:pPr>
                      <a:r>
                        <a:rPr lang="en-US" altLang="zh-CN" sz="1600" b="1" kern="0" spc="-1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Kecukupan</a:t>
                      </a:r>
                      <a:r>
                        <a:rPr lang="en-US" altLang="zh-CN" sz="1600" b="1" kern="0" spc="-2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600" b="1" kern="0" spc="-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kemutahiran</a:t>
                      </a:r>
                      <a:r>
                        <a:rPr lang="en-US" altLang="zh-CN" sz="1600" b="1" kern="0" spc="-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data/</a:t>
                      </a:r>
                      <a:r>
                        <a:rPr lang="en-US" altLang="zh-CN" sz="1600" b="1" kern="0" spc="-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informasi</a:t>
                      </a:r>
                      <a:r>
                        <a:rPr lang="en-US" altLang="zh-CN" sz="16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6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metodologi</a:t>
                      </a:r>
                      <a:r>
                        <a:rPr lang="en-US" altLang="zh-CN" sz="1600" b="1" kern="0" spc="-1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8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(30%)</a:t>
                      </a:r>
                    </a:p>
                  </a:txBody>
                  <a:tcPr marL="0" marR="0" marT="586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75855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a.</a:t>
                      </a:r>
                    </a:p>
                  </a:txBody>
                  <a:tcPr marL="0" marR="0" marT="590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69932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altLang="zh-CN" sz="1600" b="1" kern="0" spc="6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=</a:t>
                      </a:r>
                      <a:r>
                        <a:rPr lang="en-US" altLang="zh-CN" sz="1600" b="1" kern="0" spc="2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(100%)</a:t>
                      </a:r>
                    </a:p>
                  </a:txBody>
                  <a:tcPr marL="0" marR="0" marT="590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82819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Kontribusi</a:t>
                      </a:r>
                      <a:r>
                        <a:rPr lang="en-US" altLang="zh-CN" sz="1600" b="1" kern="0" spc="-1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Pengusul</a:t>
                      </a:r>
                      <a:r>
                        <a:rPr lang="en-US" altLang="zh-CN" sz="1600" b="1" kern="0" spc="-1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(Penulis</a:t>
                      </a:r>
                      <a:r>
                        <a:rPr lang="en-US" altLang="zh-CN" sz="1600" b="1" kern="0" spc="-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9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Pertama/Anggota</a:t>
                      </a:r>
                      <a:r>
                        <a:rPr lang="en-US" altLang="zh-CN" sz="1600" b="1" kern="0" spc="1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Utama)</a:t>
                      </a:r>
                    </a:p>
                  </a:txBody>
                  <a:tcPr marL="0" marR="0" marT="5882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035">
                <a:tc gridSpan="7">
                  <a:txBody>
                    <a:bodyPr/>
                    <a:lstStyle/>
                    <a:p>
                      <a:pPr marL="82798" marR="0" indent="0" eaLnBrk="0">
                        <a:lnSpc>
                          <a:spcPct val="87000"/>
                        </a:lnSpc>
                      </a:pPr>
                      <a:r>
                        <a:rPr lang="en-US" altLang="zh-CN" sz="1600" b="1" kern="0" spc="-17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KOMENTAR/ULASAN</a:t>
                      </a:r>
                      <a:r>
                        <a:rPr lang="en-US" altLang="zh-CN" sz="1600" b="1" kern="0" spc="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2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PEER</a:t>
                      </a:r>
                      <a:r>
                        <a:rPr lang="en-US" altLang="zh-CN" sz="1600" b="1" kern="0" spc="-1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6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</a:t>
                      </a:r>
                    </a:p>
                  </a:txBody>
                  <a:tcPr marL="0" marR="0" marT="593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86474" marR="0" indent="0" eaLnBrk="0">
                        <a:lnSpc>
                          <a:spcPct val="57000"/>
                        </a:lnSpc>
                      </a:pPr>
                      <a:r>
                        <a:rPr lang="en-US" altLang="zh-CN" sz="1600" kern="0" spc="-14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●</a:t>
                      </a:r>
                      <a:r>
                        <a:rPr lang="en-US" altLang="zh-CN" sz="16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Kelengkapan</a:t>
                      </a:r>
                      <a:r>
                        <a:rPr lang="en-US" altLang="zh-CN" sz="1600" b="1" kern="0" spc="-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600" b="1" kern="0" spc="-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Kesesuaian</a:t>
                      </a:r>
                      <a:r>
                        <a:rPr lang="en-US" altLang="zh-CN" sz="1600" b="1" kern="0" spc="-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Unsur:</a:t>
                      </a:r>
                    </a:p>
                  </a:txBody>
                  <a:tcPr marL="0" marR="0" marT="593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86474" marR="0" indent="0" eaLnBrk="0">
                        <a:lnSpc>
                          <a:spcPct val="57000"/>
                        </a:lnSpc>
                      </a:pPr>
                      <a:r>
                        <a:rPr lang="en-US" altLang="zh-CN" sz="1600" kern="0" spc="-165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●</a:t>
                      </a:r>
                      <a:r>
                        <a:rPr lang="en-US" altLang="zh-CN" sz="1600" b="1" kern="0" spc="-16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Ruang</a:t>
                      </a:r>
                      <a:r>
                        <a:rPr lang="en-US" altLang="zh-CN" sz="1600" b="1" kern="0" spc="-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Lingkup</a:t>
                      </a:r>
                      <a:r>
                        <a:rPr lang="en-US" altLang="zh-CN" sz="16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600" b="1" kern="0" spc="-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Kedalaman</a:t>
                      </a:r>
                      <a:r>
                        <a:rPr lang="en-US" altLang="zh-CN" sz="1600" b="1" kern="0" spc="-1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Pembahasan</a:t>
                      </a:r>
                      <a:r>
                        <a:rPr lang="en-US" altLang="zh-CN" sz="1600" b="1" kern="0" spc="-1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0" marR="0" marT="59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86474" marR="0" indent="0" eaLnBrk="0">
                        <a:lnSpc>
                          <a:spcPct val="57000"/>
                        </a:lnSpc>
                      </a:pPr>
                      <a:r>
                        <a:rPr lang="en-US" altLang="zh-CN" sz="1600" kern="0" spc="-15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●</a:t>
                      </a:r>
                      <a:r>
                        <a:rPr lang="en-US" altLang="zh-CN" sz="16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Kecukupan</a:t>
                      </a:r>
                      <a:r>
                        <a:rPr lang="en-US" altLang="zh-CN" sz="1600" b="1" kern="0" spc="-2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600" b="1" kern="0" spc="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Kemutakhiran</a:t>
                      </a:r>
                      <a:r>
                        <a:rPr lang="en-US" altLang="zh-CN" sz="1600" b="1" kern="0" spc="-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Data</a:t>
                      </a:r>
                      <a:r>
                        <a:rPr lang="en-US" altLang="zh-CN" sz="16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600" b="1" kern="0" spc="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8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Metodologi:</a:t>
                      </a:r>
                    </a:p>
                  </a:txBody>
                  <a:tcPr marL="0" marR="0" marT="596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86500" marR="0" indent="0" eaLnBrk="0">
                        <a:lnSpc>
                          <a:spcPct val="57000"/>
                        </a:lnSpc>
                      </a:pPr>
                      <a:r>
                        <a:rPr lang="en-US" altLang="zh-CN" sz="1600" kern="0" spc="-13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●</a:t>
                      </a:r>
                      <a:r>
                        <a:rPr lang="en-US" altLang="zh-CN" sz="1600" b="1" kern="0" spc="-1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Kelengpan</a:t>
                      </a:r>
                      <a:r>
                        <a:rPr lang="en-US" altLang="zh-CN" sz="1600" b="1" kern="0" spc="-1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  <a:r>
                        <a:rPr lang="en-US" altLang="zh-CN" sz="1600" b="1" kern="0" spc="-2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600" b="1" kern="0" spc="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Kualitas</a:t>
                      </a:r>
                      <a:r>
                        <a:rPr lang="en-US" altLang="zh-CN" sz="1600" b="1" kern="0" spc="-1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600" b="1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Penerbit</a:t>
                      </a:r>
                    </a:p>
                  </a:txBody>
                  <a:tcPr marL="0" marR="0" marT="593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68" name="TextBox2568"/>
          <p:cNvSpPr txBox="1"/>
          <p:nvPr/>
        </p:nvSpPr>
        <p:spPr>
          <a:xfrm>
            <a:off x="328102" y="2822321"/>
            <a:ext cx="1905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569" name="TextBox2569"/>
          <p:cNvSpPr txBox="1"/>
          <p:nvPr/>
        </p:nvSpPr>
        <p:spPr>
          <a:xfrm>
            <a:off x="328113" y="3102508"/>
            <a:ext cx="1905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570" name="TextBox2570"/>
          <p:cNvSpPr txBox="1"/>
          <p:nvPr/>
        </p:nvSpPr>
        <p:spPr>
          <a:xfrm>
            <a:off x="328102" y="3383407"/>
            <a:ext cx="1905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571" name="TextBox2571"/>
          <p:cNvSpPr txBox="1"/>
          <p:nvPr/>
        </p:nvSpPr>
        <p:spPr>
          <a:xfrm>
            <a:off x="679469" y="3944620"/>
            <a:ext cx="40005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Kelengkapan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1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penerbit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(30%)</a:t>
            </a:r>
          </a:p>
        </p:txBody>
      </p:sp>
      <p:sp>
        <p:nvSpPr>
          <p:cNvPr id="2572" name="TextBox2572"/>
          <p:cNvSpPr txBox="1"/>
          <p:nvPr/>
        </p:nvSpPr>
        <p:spPr>
          <a:xfrm>
            <a:off x="2893218" y="98933"/>
            <a:ext cx="64770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8000"/>
              </a:lnSpc>
            </a:pP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•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FORMAT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Validasi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950" b="1" i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1950" b="1" i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54BBD52F-0225-4C67-DE84-8FD3B8617A8A}"/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3" name="EF2CB767-0F99-4D6A-9C92-7733CB88DB42"/>
          <p:cNvPicPr>
            <a:picLocks noChangeAspect="1"/>
          </p:cNvPicPr>
          <p:nvPr/>
        </p:nvPicPr>
        <p:blipFill>
          <a:blip r:embed="rId2" cstate="print">
            <a:extLst>
              <a:ext uri="{7475F9E8-6D6C-4FC9-AEF8-557846DA1E4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65C7E43C-1CFC-427F-7F1B-6E9790899C64}"/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4" name="9413FE88-101C-4592-DF71-B3870BF0F450"/>
          <p:cNvPicPr>
            <a:picLocks noChangeAspect="1"/>
          </p:cNvPicPr>
          <p:nvPr/>
        </p:nvPicPr>
        <p:blipFill>
          <a:blip r:embed="rId2" cstate="print">
            <a:extLst>
              <a:ext uri="{ACCE5FB9-C2DD-44DA-C68A-0A4340D1F41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7087A179-5549-4FAF-53A0-D95201C48CE1}"/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5" name="DAF9033F-615F-451D-C9B8-E6389813CDDC"/>
          <p:cNvPicPr>
            <a:picLocks noChangeAspect="1"/>
          </p:cNvPicPr>
          <p:nvPr/>
        </p:nvPicPr>
        <p:blipFill>
          <a:blip r:embed="rId2" cstate="print">
            <a:extLst>
              <a:ext uri="{51382F30-8564-4A69-4112-43D6F9D097A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76" name="208042BE-F73B-4899-72E6-8F44BE70C0AE"/>
          <p:cNvPicPr>
            <a:picLocks noChangeAspect="1"/>
          </p:cNvPicPr>
          <p:nvPr/>
        </p:nvPicPr>
        <p:blipFill>
          <a:blip r:embed="rId3" cstate="print">
            <a:extLst>
              <a:ext uri="{D0A56886-1FA4-4452-DF76-AABAF0A4A891}"/>
            </a:extLst>
          </a:blip>
          <a:stretch>
            <a:fillRect/>
          </a:stretch>
        </p:blipFill>
        <p:spPr>
          <a:xfrm>
            <a:off x="0" y="9525"/>
            <a:ext cx="12192000" cy="466725"/>
          </a:xfrm>
          <a:prstGeom prst="rect">
            <a:avLst/>
          </a:prstGeom>
        </p:spPr>
      </p:pic>
      <p:sp>
        <p:nvSpPr>
          <p:cNvPr id="2577" name="TextBox2577"/>
          <p:cNvSpPr txBox="1"/>
          <p:nvPr/>
        </p:nvSpPr>
        <p:spPr>
          <a:xfrm>
            <a:off x="103327" y="114553"/>
            <a:ext cx="120142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KASUS-1: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KUALITATIF,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MENGACU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</a:t>
            </a:r>
          </a:p>
        </p:txBody>
      </p:sp>
      <p:pic>
        <p:nvPicPr>
          <p:cNvPr id="2578" name="06B82F04-4688-4CF3-552F-C2EF5E3BC2D8"/>
          <p:cNvPicPr>
            <a:picLocks noChangeAspect="1"/>
          </p:cNvPicPr>
          <p:nvPr/>
        </p:nvPicPr>
        <p:blipFill>
          <a:blip r:embed="rId4" cstate="print">
            <a:extLst>
              <a:ext uri="{0083B896-71FA-43FC-0B23-AE256C9D03FB}"/>
            </a:extLst>
          </a:blip>
          <a:stretch>
            <a:fillRect/>
          </a:stretch>
        </p:blipFill>
        <p:spPr>
          <a:xfrm>
            <a:off x="0" y="523875"/>
            <a:ext cx="12182476" cy="6334125"/>
          </a:xfrm>
          <a:prstGeom prst="rect">
            <a:avLst/>
          </a:prstGeom>
        </p:spPr>
      </p:pic>
    </p:spTree>
    <p:extLst>
      <p:ext uri="{C45016D6-6B20-4718-C3D2-951B63C64F3F}"/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9" name="4F297144-EFF6-4641-D356-FF7CA70D7F51"/>
          <p:cNvPicPr>
            <a:picLocks noChangeAspect="1"/>
          </p:cNvPicPr>
          <p:nvPr/>
        </p:nvPicPr>
        <p:blipFill>
          <a:blip r:embed="rId2" cstate="print">
            <a:extLst>
              <a:ext uri="{179642C9-DB7B-40F6-55A1-BC5F3D4CD9B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80" name="B61BE92B-1E54-4177-A6F7-CDC26F37118D"/>
          <p:cNvPicPr>
            <a:picLocks noChangeAspect="1"/>
          </p:cNvPicPr>
          <p:nvPr/>
        </p:nvPicPr>
        <p:blipFill>
          <a:blip r:embed="rId3" cstate="print">
            <a:extLst>
              <a:ext uri="{1F68A2FC-FAB7-4C89-FE9F-AF9851489B21}"/>
            </a:extLst>
          </a:blip>
          <a:stretch>
            <a:fillRect/>
          </a:stretch>
        </p:blipFill>
        <p:spPr>
          <a:xfrm>
            <a:off x="0" y="200025"/>
            <a:ext cx="6410325" cy="6657975"/>
          </a:xfrm>
          <a:prstGeom prst="rect">
            <a:avLst/>
          </a:prstGeom>
        </p:spPr>
      </p:pic>
      <p:sp>
        <p:nvSpPr>
          <p:cNvPr id="2581" name="TextBox2581"/>
          <p:cNvSpPr txBox="1"/>
          <p:nvPr/>
        </p:nvSpPr>
        <p:spPr>
          <a:xfrm>
            <a:off x="655637" y="6167095"/>
            <a:ext cx="20447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</a:t>
            </a:r>
          </a:p>
        </p:txBody>
      </p:sp>
      <p:pic>
        <p:nvPicPr>
          <p:cNvPr id="2582" name="071416EF-89F5-4697-8C0B-76A57E70F06F"/>
          <p:cNvPicPr>
            <a:picLocks noChangeAspect="1"/>
          </p:cNvPicPr>
          <p:nvPr/>
        </p:nvPicPr>
        <p:blipFill>
          <a:blip r:embed="rId4" cstate="print">
            <a:extLst>
              <a:ext uri="{4CDD2B2F-8F1C-4B0F-26AF-CF93943BA39B}"/>
            </a:extLst>
          </a:blip>
          <a:stretch>
            <a:fillRect/>
          </a:stretch>
        </p:blipFill>
        <p:spPr>
          <a:xfrm>
            <a:off x="6190488" y="104775"/>
            <a:ext cx="5705475" cy="6753225"/>
          </a:xfrm>
          <a:prstGeom prst="rect">
            <a:avLst/>
          </a:prstGeom>
        </p:spPr>
      </p:pic>
      <p:pic>
        <p:nvPicPr>
          <p:cNvPr id="2583" name="74F950BA-43EA-41D2-4EAD-D5EF1BBDDFC6"/>
          <p:cNvPicPr>
            <a:picLocks noChangeAspect="1"/>
          </p:cNvPicPr>
          <p:nvPr/>
        </p:nvPicPr>
        <p:blipFill>
          <a:blip r:embed="rId5" cstate="print">
            <a:extLst>
              <a:ext uri="{F69EC576-5E34-482B-F1FF-7289FECFD631}"/>
            </a:extLst>
          </a:blip>
          <a:stretch>
            <a:fillRect/>
          </a:stretch>
        </p:blipFill>
        <p:spPr>
          <a:xfrm>
            <a:off x="3337560" y="5695950"/>
            <a:ext cx="2895600" cy="1123950"/>
          </a:xfrm>
          <a:prstGeom prst="rect">
            <a:avLst/>
          </a:prstGeom>
        </p:spPr>
      </p:pic>
      <p:pic>
        <p:nvPicPr>
          <p:cNvPr id="2584" name="410B5F60-2898-4E3B-CDD8-03DB883C3918"/>
          <p:cNvPicPr>
            <a:picLocks noChangeAspect="1"/>
          </p:cNvPicPr>
          <p:nvPr/>
        </p:nvPicPr>
        <p:blipFill>
          <a:blip r:embed="rId6" cstate="print">
            <a:extLst>
              <a:ext uri="{8D26D7F6-4D24-4F8A-0F2B-3C7CA25FDB9B}"/>
            </a:extLst>
          </a:blip>
          <a:stretch>
            <a:fillRect/>
          </a:stretch>
        </p:blipFill>
        <p:spPr>
          <a:xfrm>
            <a:off x="0" y="9525"/>
            <a:ext cx="12192000" cy="466725"/>
          </a:xfrm>
          <a:prstGeom prst="rect">
            <a:avLst/>
          </a:prstGeom>
        </p:spPr>
      </p:pic>
      <p:sp>
        <p:nvSpPr>
          <p:cNvPr id="2585" name="TextBox2585"/>
          <p:cNvSpPr txBox="1"/>
          <p:nvPr/>
        </p:nvSpPr>
        <p:spPr>
          <a:xfrm>
            <a:off x="103327" y="114553"/>
            <a:ext cx="120142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KASUS-2: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KUALITATIF,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MENGACU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</a:t>
            </a:r>
          </a:p>
        </p:txBody>
      </p:sp>
    </p:spTree>
    <p:extLst>
      <p:ext uri="{17306596-3A51-4CAE-30AB-476BD56D00D5}"/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6" name="51FA9677-135E-48C7-471D-2A63ED3AD28C"/>
          <p:cNvPicPr>
            <a:picLocks noChangeAspect="1"/>
          </p:cNvPicPr>
          <p:nvPr/>
        </p:nvPicPr>
        <p:blipFill>
          <a:blip r:embed="rId2" cstate="print">
            <a:extLst>
              <a:ext uri="{B837380A-01B9-49E7-CACE-2EEF1C886BE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87" name="C3BEA1CC-3BA0-4ADA-3E1F-E67D7B1DC918"/>
          <p:cNvPicPr>
            <a:picLocks noChangeAspect="1"/>
          </p:cNvPicPr>
          <p:nvPr/>
        </p:nvPicPr>
        <p:blipFill>
          <a:blip r:embed="rId3" cstate="print">
            <a:extLst>
              <a:ext uri="{4ED2A5E4-9654-4355-7D2E-17FF79F24B48}"/>
            </a:extLst>
          </a:blip>
          <a:stretch>
            <a:fillRect/>
          </a:stretch>
        </p:blipFill>
        <p:spPr>
          <a:xfrm>
            <a:off x="109728" y="190500"/>
            <a:ext cx="5981700" cy="6667500"/>
          </a:xfrm>
          <a:prstGeom prst="rect">
            <a:avLst/>
          </a:prstGeom>
        </p:spPr>
      </p:pic>
      <p:pic>
        <p:nvPicPr>
          <p:cNvPr id="2588" name="B0AE4F0F-4DC9-4DAD-1395-C9C5F8D1639B"/>
          <p:cNvPicPr>
            <a:picLocks noChangeAspect="1"/>
          </p:cNvPicPr>
          <p:nvPr/>
        </p:nvPicPr>
        <p:blipFill>
          <a:blip r:embed="rId4" cstate="print">
            <a:extLst>
              <a:ext uri="{8E1AB426-74D6-490F-2E51-7F92BFE72F4F}"/>
            </a:extLst>
          </a:blip>
          <a:stretch>
            <a:fillRect/>
          </a:stretch>
        </p:blipFill>
        <p:spPr>
          <a:xfrm>
            <a:off x="6083809" y="314325"/>
            <a:ext cx="6115050" cy="6400800"/>
          </a:xfrm>
          <a:prstGeom prst="rect">
            <a:avLst/>
          </a:prstGeom>
        </p:spPr>
      </p:pic>
      <p:sp>
        <p:nvSpPr>
          <p:cNvPr id="2589" name="TextBox2589"/>
          <p:cNvSpPr txBox="1"/>
          <p:nvPr/>
        </p:nvSpPr>
        <p:spPr>
          <a:xfrm>
            <a:off x="635215" y="5699532"/>
            <a:ext cx="20447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</a:t>
            </a:r>
          </a:p>
        </p:txBody>
      </p:sp>
      <p:pic>
        <p:nvPicPr>
          <p:cNvPr id="2590" name="84BF763C-7DB3-4E7E-68AC-3155C4984E3B"/>
          <p:cNvPicPr>
            <a:picLocks noChangeAspect="1"/>
          </p:cNvPicPr>
          <p:nvPr/>
        </p:nvPicPr>
        <p:blipFill>
          <a:blip r:embed="rId5" cstate="print">
            <a:extLst>
              <a:ext uri="{8BAF0736-7A72-4B57-F1E8-A98552D1C5D4}"/>
            </a:extLst>
          </a:blip>
          <a:stretch>
            <a:fillRect/>
          </a:stretch>
        </p:blipFill>
        <p:spPr>
          <a:xfrm>
            <a:off x="2776728" y="5600700"/>
            <a:ext cx="2895600" cy="1123950"/>
          </a:xfrm>
          <a:prstGeom prst="rect">
            <a:avLst/>
          </a:prstGeom>
        </p:spPr>
      </p:pic>
      <p:pic>
        <p:nvPicPr>
          <p:cNvPr id="2591" name="710B20F3-6D9A-41A2-A520-31BBD3173EA4"/>
          <p:cNvPicPr>
            <a:picLocks noChangeAspect="1"/>
          </p:cNvPicPr>
          <p:nvPr/>
        </p:nvPicPr>
        <p:blipFill>
          <a:blip r:embed="rId6" cstate="print">
            <a:extLst>
              <a:ext uri="{2661038D-96CD-431E-4D8C-43EFFBC05B13}"/>
            </a:extLst>
          </a:blip>
          <a:stretch>
            <a:fillRect/>
          </a:stretch>
        </p:blipFill>
        <p:spPr>
          <a:xfrm>
            <a:off x="0" y="9525"/>
            <a:ext cx="12192000" cy="466725"/>
          </a:xfrm>
          <a:prstGeom prst="rect">
            <a:avLst/>
          </a:prstGeom>
        </p:spPr>
      </p:pic>
      <p:sp>
        <p:nvSpPr>
          <p:cNvPr id="2592" name="TextBox2592"/>
          <p:cNvSpPr txBox="1"/>
          <p:nvPr/>
        </p:nvSpPr>
        <p:spPr>
          <a:xfrm>
            <a:off x="103327" y="114553"/>
            <a:ext cx="120142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KASUS-3: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KUALITATIF,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MENGACU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</a:t>
            </a:r>
          </a:p>
        </p:txBody>
      </p:sp>
    </p:spTree>
    <p:extLst>
      <p:ext uri="{C40ED910-C829-47B6-7134-77F79A4810C4}"/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3" name="8C44A14D-C79A-4491-EF3B-62F0F3EE9B9A"/>
          <p:cNvPicPr>
            <a:picLocks noChangeAspect="1"/>
          </p:cNvPicPr>
          <p:nvPr/>
        </p:nvPicPr>
        <p:blipFill>
          <a:blip r:embed="rId2" cstate="print">
            <a:extLst>
              <a:ext uri="{C164AFFE-0AA5-447D-ED02-398534931ED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94" name="TextBox2594"/>
          <p:cNvSpPr txBox="1"/>
          <p:nvPr/>
        </p:nvSpPr>
        <p:spPr>
          <a:xfrm>
            <a:off x="3956889" y="6360567"/>
            <a:ext cx="20447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</a:t>
            </a:r>
          </a:p>
        </p:txBody>
      </p:sp>
      <p:pic>
        <p:nvPicPr>
          <p:cNvPr id="2595" name="E09468DA-EF96-42DA-FB65-9C51321D710B"/>
          <p:cNvPicPr>
            <a:picLocks noChangeAspect="1"/>
          </p:cNvPicPr>
          <p:nvPr/>
        </p:nvPicPr>
        <p:blipFill>
          <a:blip r:embed="rId3" cstate="print">
            <a:extLst>
              <a:ext uri="{363CA393-065C-458B-BC22-6E9C59DFD5F2}"/>
            </a:extLst>
          </a:blip>
          <a:stretch>
            <a:fillRect/>
          </a:stretch>
        </p:blipFill>
        <p:spPr>
          <a:xfrm>
            <a:off x="3858767" y="4524375"/>
            <a:ext cx="2295525" cy="1123950"/>
          </a:xfrm>
          <a:prstGeom prst="rect">
            <a:avLst/>
          </a:prstGeom>
        </p:spPr>
      </p:pic>
      <p:pic>
        <p:nvPicPr>
          <p:cNvPr id="2596" name="61582FC8-D2FE-4FD8-2A89-33206D470BD4"/>
          <p:cNvPicPr>
            <a:picLocks noChangeAspect="1"/>
          </p:cNvPicPr>
          <p:nvPr/>
        </p:nvPicPr>
        <p:blipFill>
          <a:blip r:embed="rId4" cstate="print">
            <a:extLst>
              <a:ext uri="{7DE34714-8AAD-404F-0246-946113E87D47}"/>
            </a:extLst>
          </a:blip>
          <a:stretch>
            <a:fillRect/>
          </a:stretch>
        </p:blipFill>
        <p:spPr>
          <a:xfrm>
            <a:off x="9787128" y="4524375"/>
            <a:ext cx="2295525" cy="1123950"/>
          </a:xfrm>
          <a:prstGeom prst="rect">
            <a:avLst/>
          </a:prstGeom>
        </p:spPr>
      </p:pic>
      <p:pic>
        <p:nvPicPr>
          <p:cNvPr id="2597" name="5C37AD45-4151-4099-DD72-7B08E10E0366"/>
          <p:cNvPicPr>
            <a:picLocks noChangeAspect="1"/>
          </p:cNvPicPr>
          <p:nvPr/>
        </p:nvPicPr>
        <p:blipFill>
          <a:blip r:embed="rId5" cstate="print">
            <a:extLst>
              <a:ext uri="{DEE80678-06E6-4980-B3CA-31CD9B0A6A25}"/>
            </a:extLst>
          </a:blip>
          <a:stretch>
            <a:fillRect/>
          </a:stretch>
        </p:blipFill>
        <p:spPr>
          <a:xfrm>
            <a:off x="0" y="9525"/>
            <a:ext cx="12192000" cy="838200"/>
          </a:xfrm>
          <a:prstGeom prst="rect">
            <a:avLst/>
          </a:prstGeom>
        </p:spPr>
      </p:pic>
      <p:sp>
        <p:nvSpPr>
          <p:cNvPr id="2598" name="TextBox2598"/>
          <p:cNvSpPr txBox="1"/>
          <p:nvPr/>
        </p:nvSpPr>
        <p:spPr>
          <a:xfrm>
            <a:off x="979018" y="114553"/>
            <a:ext cx="102489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62701" marR="0" indent="-3862701" eaLnBrk="0">
              <a:lnSpc>
                <a:spcPct val="95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KASUS-4: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REVIEWER-1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SUDAH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MENGACU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DINILAI,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REVIEWER-2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</a:p>
        </p:txBody>
      </p:sp>
    </p:spTree>
    <p:extLst>
      <p:ext uri="{AA6EA798-DC44-4516-3B85-27515E137759}"/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9" name="F2070F3D-3D51-4781-57A0-16C593FAB301"/>
          <p:cNvPicPr>
            <a:picLocks noChangeAspect="1"/>
          </p:cNvPicPr>
          <p:nvPr/>
        </p:nvPicPr>
        <p:blipFill>
          <a:blip r:embed="rId2" cstate="print">
            <a:extLst>
              <a:ext uri="{F0EA1F06-AAA6-4804-53DD-B4F7446F3C9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00" name="755DBF79-6235-4726-33B6-4C10C0FDB5AC"/>
          <p:cNvPicPr>
            <a:picLocks noChangeAspect="1"/>
          </p:cNvPicPr>
          <p:nvPr/>
        </p:nvPicPr>
        <p:blipFill>
          <a:blip r:embed="rId3" cstate="print">
            <a:extLst>
              <a:ext uri="{00239434-8CF8-46E4-4969-B7BB7F6DFC21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2601" name="BD7ABFBA-EC01-4A9B-A051-E2D000E302C2"/>
          <p:cNvPicPr>
            <a:picLocks noChangeAspect="1"/>
          </p:cNvPicPr>
          <p:nvPr/>
        </p:nvPicPr>
        <p:blipFill>
          <a:blip r:embed="rId4" cstate="print">
            <a:extLst>
              <a:ext uri="{5D56F6BA-1C2E-4529-37F0-F82A34E5A661}"/>
            </a:extLst>
          </a:blip>
          <a:stretch>
            <a:fillRect/>
          </a:stretch>
        </p:blipFill>
        <p:spPr>
          <a:xfrm>
            <a:off x="863600" y="2438400"/>
            <a:ext cx="571500" cy="2667000"/>
          </a:xfrm>
          <a:prstGeom prst="rect">
            <a:avLst/>
          </a:prstGeom>
        </p:spPr>
      </p:pic>
      <p:pic>
        <p:nvPicPr>
          <p:cNvPr id="2602" name="6DE29B7F-AC71-42ED-E182-E571FC49D2DA"/>
          <p:cNvPicPr>
            <a:picLocks noChangeAspect="1"/>
          </p:cNvPicPr>
          <p:nvPr/>
        </p:nvPicPr>
        <p:blipFill>
          <a:blip r:embed="rId5" cstate="print">
            <a:extLst>
              <a:ext uri="{C8AD7C3C-45C1-4E54-A4BA-7CEF1790DD2B}"/>
            </a:extLst>
          </a:blip>
          <a:stretch>
            <a:fillRect/>
          </a:stretch>
        </p:blipFill>
        <p:spPr>
          <a:xfrm>
            <a:off x="1422400" y="2438400"/>
            <a:ext cx="2724150" cy="2667000"/>
          </a:xfrm>
          <a:prstGeom prst="rect">
            <a:avLst/>
          </a:prstGeom>
        </p:spPr>
      </p:pic>
      <p:pic>
        <p:nvPicPr>
          <p:cNvPr id="2603" name="43FB5645-1DE6-4AE6-57B6-11467E12F158"/>
          <p:cNvPicPr>
            <a:picLocks noChangeAspect="1"/>
          </p:cNvPicPr>
          <p:nvPr/>
        </p:nvPicPr>
        <p:blipFill>
          <a:blip r:embed="rId6" cstate="print">
            <a:extLst>
              <a:ext uri="{44C1FB33-B9A2-40B6-DB30-AF991CBD315F}"/>
            </a:extLst>
          </a:blip>
          <a:stretch>
            <a:fillRect/>
          </a:stretch>
        </p:blipFill>
        <p:spPr>
          <a:xfrm>
            <a:off x="4135120" y="2438400"/>
            <a:ext cx="5353050" cy="2667000"/>
          </a:xfrm>
          <a:prstGeom prst="rect">
            <a:avLst/>
          </a:prstGeom>
        </p:spPr>
      </p:pic>
      <p:pic>
        <p:nvPicPr>
          <p:cNvPr id="2604" name="5FC19514-8A85-4591-0B77-D03AAAA5165A"/>
          <p:cNvPicPr>
            <a:picLocks noChangeAspect="1"/>
          </p:cNvPicPr>
          <p:nvPr/>
        </p:nvPicPr>
        <p:blipFill>
          <a:blip r:embed="rId7" cstate="print">
            <a:extLst>
              <a:ext uri="{165FAEBE-9EF8-4339-6672-C9F712E68D19}"/>
            </a:extLst>
          </a:blip>
          <a:stretch>
            <a:fillRect/>
          </a:stretch>
        </p:blipFill>
        <p:spPr>
          <a:xfrm>
            <a:off x="9479280" y="2438400"/>
            <a:ext cx="2466975" cy="2667000"/>
          </a:xfrm>
          <a:prstGeom prst="rect">
            <a:avLst/>
          </a:prstGeom>
        </p:spPr>
      </p:pic>
      <p:pic>
        <p:nvPicPr>
          <p:cNvPr id="2605" name="6D5DB664-FE5F-4BBD-2BA5-421987F2DF42"/>
          <p:cNvPicPr>
            <a:picLocks noChangeAspect="1"/>
          </p:cNvPicPr>
          <p:nvPr/>
        </p:nvPicPr>
        <p:blipFill>
          <a:blip r:embed="rId8" cstate="print">
            <a:extLst>
              <a:ext uri="{6BE26781-4365-43B6-AFD6-3AB95A21CC78}"/>
            </a:extLst>
          </a:blip>
          <a:stretch>
            <a:fillRect/>
          </a:stretch>
        </p:blipFill>
        <p:spPr>
          <a:xfrm>
            <a:off x="857250" y="2438400"/>
            <a:ext cx="11087100" cy="19050"/>
          </a:xfrm>
          <a:prstGeom prst="rect">
            <a:avLst/>
          </a:prstGeom>
        </p:spPr>
      </p:pic>
      <p:pic>
        <p:nvPicPr>
          <p:cNvPr id="2606" name="E09473C5-2C36-46DC-8487-BD56EE33C1DB"/>
          <p:cNvPicPr>
            <a:picLocks noChangeAspect="1"/>
          </p:cNvPicPr>
          <p:nvPr/>
        </p:nvPicPr>
        <p:blipFill>
          <a:blip r:embed="rId9" cstate="print">
            <a:extLst>
              <a:ext uri="{39AE9D8F-A20B-4C7C-D4AE-356747A6B5DE}"/>
            </a:extLst>
          </a:blip>
          <a:stretch>
            <a:fillRect/>
          </a:stretch>
        </p:blipFill>
        <p:spPr>
          <a:xfrm>
            <a:off x="857250" y="1495425"/>
            <a:ext cx="11087100" cy="19050"/>
          </a:xfrm>
          <a:prstGeom prst="rect">
            <a:avLst/>
          </a:prstGeom>
        </p:spPr>
      </p:pic>
      <p:pic>
        <p:nvPicPr>
          <p:cNvPr id="2607" name="89B54C2D-7DC9-4838-DD04-22459EC9E363"/>
          <p:cNvPicPr>
            <a:picLocks noChangeAspect="1"/>
          </p:cNvPicPr>
          <p:nvPr/>
        </p:nvPicPr>
        <p:blipFill>
          <a:blip r:embed="rId10" cstate="print">
            <a:extLst>
              <a:ext uri="{32D3D2E3-ABBB-4CB2-26FD-686DF11AB0B9}"/>
            </a:extLst>
          </a:blip>
          <a:stretch>
            <a:fillRect/>
          </a:stretch>
        </p:blipFill>
        <p:spPr>
          <a:xfrm>
            <a:off x="857250" y="5086350"/>
            <a:ext cx="11087100" cy="19050"/>
          </a:xfrm>
          <a:prstGeom prst="rect">
            <a:avLst/>
          </a:prstGeom>
        </p:spPr>
      </p:pic>
      <p:sp>
        <p:nvSpPr>
          <p:cNvPr id="2608" name="TextBox2608"/>
          <p:cNvSpPr txBox="1"/>
          <p:nvPr/>
        </p:nvSpPr>
        <p:spPr>
          <a:xfrm>
            <a:off x="972717" y="1615067"/>
            <a:ext cx="254000" cy="8255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59000"/>
              </a:lnSpc>
            </a:pPr>
            <a:r>
              <a:rPr lang="en-US" altLang="zh-CN" sz="2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2609" name="TextBox2609"/>
          <p:cNvSpPr txBox="1"/>
          <p:nvPr/>
        </p:nvSpPr>
        <p:spPr>
          <a:xfrm>
            <a:off x="1541347" y="1615067"/>
            <a:ext cx="13208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</a:p>
        </p:txBody>
      </p:sp>
      <p:sp>
        <p:nvSpPr>
          <p:cNvPr id="2610" name="TextBox2610"/>
          <p:cNvSpPr txBox="1"/>
          <p:nvPr/>
        </p:nvSpPr>
        <p:spPr>
          <a:xfrm>
            <a:off x="4248277" y="1615067"/>
            <a:ext cx="12446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SOLUSI</a:t>
            </a:r>
          </a:p>
        </p:txBody>
      </p:sp>
      <p:sp>
        <p:nvSpPr>
          <p:cNvPr id="2611" name="TextBox2611"/>
          <p:cNvSpPr txBox="1"/>
          <p:nvPr/>
        </p:nvSpPr>
        <p:spPr>
          <a:xfrm>
            <a:off x="9600974" y="1615067"/>
            <a:ext cx="19939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</a:p>
        </p:txBody>
      </p:sp>
      <p:sp>
        <p:nvSpPr>
          <p:cNvPr id="2612" name="TextBox2612"/>
          <p:cNvSpPr txBox="1"/>
          <p:nvPr/>
        </p:nvSpPr>
        <p:spPr>
          <a:xfrm>
            <a:off x="966655" y="2560809"/>
            <a:ext cx="2159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13" name="TextBox2613"/>
          <p:cNvSpPr txBox="1"/>
          <p:nvPr/>
        </p:nvSpPr>
        <p:spPr>
          <a:xfrm>
            <a:off x="1531710" y="2560809"/>
            <a:ext cx="2451100" cy="2501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00"/>
              </a:lnSpc>
            </a:pP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800" b="1" kern="0" spc="-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800" b="1" kern="0" spc="4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2800" b="1" kern="0" spc="4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DIRAGUKAN</a:t>
            </a:r>
            <a:r>
              <a:rPr lang="en-US" altLang="zh-CN" sz="2800" b="1" kern="0" spc="2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(TEST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INDIKASI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PELANGARAN</a:t>
            </a:r>
            <a:r>
              <a:rPr lang="en-US" altLang="zh-CN" sz="28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ETIKA)</a:t>
            </a:r>
          </a:p>
        </p:txBody>
      </p:sp>
      <p:sp>
        <p:nvSpPr>
          <p:cNvPr id="2614" name="TextBox2614"/>
          <p:cNvSpPr txBox="1"/>
          <p:nvPr/>
        </p:nvSpPr>
        <p:spPr>
          <a:xfrm>
            <a:off x="4238987" y="2560809"/>
            <a:ext cx="5029200" cy="2501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1875" marR="575954" indent="-601875" eaLnBrk="0">
              <a:lnSpc>
                <a:spcPct val="100000"/>
              </a:lnSpc>
            </a:pPr>
            <a:r>
              <a:rPr lang="en-US" altLang="zh-CN" sz="28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4.1.LAMPIRKAN</a:t>
            </a:r>
            <a:r>
              <a:rPr lang="en-US" altLang="zh-CN" sz="2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800" b="1" kern="0" spc="-5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2800" b="1" kern="0" spc="-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7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  <a:r>
              <a:rPr lang="en-US" altLang="zh-CN" sz="2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(JANGAN</a:t>
            </a:r>
            <a:r>
              <a:rPr lang="en-US" altLang="zh-CN" sz="2800" b="1" kern="0" spc="-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800" b="1" kern="0" spc="2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REKAYASA)</a:t>
            </a:r>
          </a:p>
          <a:p>
            <a:pPr marL="555024" marR="0" indent="-555014" eaLnBrk="0">
              <a:lnSpc>
                <a:spcPct val="95000"/>
              </a:lnSpc>
              <a:spcBef>
                <a:spcPts val="563"/>
              </a:spcBef>
            </a:pPr>
            <a:r>
              <a:rPr lang="en-US" altLang="zh-CN" sz="2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4.2.BERIKAN</a:t>
            </a:r>
            <a:r>
              <a:rPr lang="en-US" altLang="zh-CN" sz="2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KOMENTAR</a:t>
            </a:r>
            <a:r>
              <a:rPr lang="en-US" altLang="zh-CN" sz="2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800" b="1" kern="0" spc="-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</a:t>
            </a:r>
          </a:p>
        </p:txBody>
      </p:sp>
      <p:sp>
        <p:nvSpPr>
          <p:cNvPr id="2615" name="TextBox2615"/>
          <p:cNvSpPr txBox="1"/>
          <p:nvPr/>
        </p:nvSpPr>
        <p:spPr>
          <a:xfrm>
            <a:off x="9586328" y="2560809"/>
            <a:ext cx="2133600" cy="1219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97" marR="0" indent="0" eaLnBrk="0">
              <a:lnSpc>
                <a:spcPct val="87000"/>
              </a:lnSpc>
            </a:pPr>
            <a:r>
              <a:rPr lang="en-US" altLang="zh-CN" sz="2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2510" marR="0" indent="0" eaLnBrk="0">
              <a:lnSpc>
                <a:spcPct val="87000"/>
              </a:lnSpc>
              <a:spcBef>
                <a:spcPts val="557"/>
              </a:spcBef>
            </a:pPr>
            <a:r>
              <a:rPr lang="en-US" altLang="zh-CN" sz="28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2.VALIDATOR</a:t>
            </a:r>
          </a:p>
          <a:p>
            <a:pPr marL="0" marR="0" indent="0" eaLnBrk="0">
              <a:lnSpc>
                <a:spcPct val="87000"/>
              </a:lnSpc>
              <a:spcBef>
                <a:spcPts val="564"/>
              </a:spcBef>
            </a:pPr>
            <a:r>
              <a:rPr lang="en-US" altLang="zh-CN" sz="2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3.TIM</a:t>
            </a:r>
            <a:r>
              <a:rPr lang="en-US" altLang="zh-CN" sz="2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</p:txBody>
      </p:sp>
      <p:sp>
        <p:nvSpPr>
          <p:cNvPr id="2616" name="TextBox2616"/>
          <p:cNvSpPr txBox="1"/>
          <p:nvPr/>
        </p:nvSpPr>
        <p:spPr>
          <a:xfrm>
            <a:off x="1737504" y="420522"/>
            <a:ext cx="94361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4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31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</a:t>
            </a:r>
            <a:r>
              <a:rPr lang="en-US" altLang="zh-CN" sz="31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315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Sering</a:t>
            </a:r>
            <a:r>
              <a:rPr lang="en-US" altLang="zh-CN" sz="31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  <a:r>
              <a:rPr lang="en-US" altLang="zh-CN" sz="315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</p:spTree>
    <p:extLst>
      <p:ext uri="{DFB5052A-FD52-4F60-5A38-24E2DD721612}"/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7" name="634B2A12-DB66-495C-B565-102B711FFB31"/>
          <p:cNvPicPr>
            <a:picLocks noChangeAspect="1"/>
          </p:cNvPicPr>
          <p:nvPr/>
        </p:nvPicPr>
        <p:blipFill>
          <a:blip r:embed="rId2" cstate="print">
            <a:extLst>
              <a:ext uri="{ECABDE8C-83AD-428C-92CA-C3479CBCB4A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18" name="A5F3EA8C-59CE-4A88-F857-5260F6EDF9C0"/>
          <p:cNvPicPr>
            <a:picLocks noChangeAspect="1"/>
          </p:cNvPicPr>
          <p:nvPr/>
        </p:nvPicPr>
        <p:blipFill>
          <a:blip r:embed="rId3" cstate="print">
            <a:extLst>
              <a:ext uri="{05F56381-7C58-4F5E-398D-B4046EEAA702}"/>
            </a:extLst>
          </a:blip>
          <a:stretch>
            <a:fillRect/>
          </a:stretch>
        </p:blipFill>
        <p:spPr>
          <a:xfrm>
            <a:off x="9753600" y="190500"/>
            <a:ext cx="1476375" cy="847725"/>
          </a:xfrm>
          <a:prstGeom prst="rect">
            <a:avLst/>
          </a:prstGeom>
        </p:spPr>
      </p:pic>
      <p:sp>
        <p:nvSpPr>
          <p:cNvPr id="2619" name="TextBox2619"/>
          <p:cNvSpPr txBox="1"/>
          <p:nvPr/>
        </p:nvSpPr>
        <p:spPr>
          <a:xfrm>
            <a:off x="9948622" y="302640"/>
            <a:ext cx="11049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308" marR="0" indent="-18308" eaLnBrk="0">
              <a:lnSpc>
                <a:spcPct val="95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KASUS-1</a:t>
            </a:r>
          </a:p>
        </p:txBody>
      </p:sp>
      <p:pic>
        <p:nvPicPr>
          <p:cNvPr id="2620" name="4D7C5895-5BD3-4751-D6A4-3B87EC3D12F3"/>
          <p:cNvPicPr>
            <a:picLocks noChangeAspect="1"/>
          </p:cNvPicPr>
          <p:nvPr/>
        </p:nvPicPr>
        <p:blipFill>
          <a:blip r:embed="rId4" cstate="print">
            <a:extLst>
              <a:ext uri="{94A42680-18E5-4939-0B2A-E9A0E35CFCAD}"/>
            </a:extLst>
          </a:blip>
          <a:stretch>
            <a:fillRect/>
          </a:stretch>
        </p:blipFill>
        <p:spPr>
          <a:xfrm>
            <a:off x="7867142" y="1466850"/>
            <a:ext cx="666750" cy="666750"/>
          </a:xfrm>
          <a:prstGeom prst="rect">
            <a:avLst/>
          </a:prstGeom>
        </p:spPr>
      </p:pic>
      <p:pic>
        <p:nvPicPr>
          <p:cNvPr id="2621" name="876BB304-2038-48B9-480C-607535AE285D"/>
          <p:cNvPicPr>
            <a:picLocks noChangeAspect="1"/>
          </p:cNvPicPr>
          <p:nvPr/>
        </p:nvPicPr>
        <p:blipFill>
          <a:blip r:embed="rId5" cstate="print">
            <a:extLst>
              <a:ext uri="{AFA08A70-88F3-4973-AA58-877EA1FD1BFC}"/>
            </a:extLst>
          </a:blip>
          <a:stretch>
            <a:fillRect/>
          </a:stretch>
        </p:blipFill>
        <p:spPr>
          <a:xfrm>
            <a:off x="8519160" y="1143000"/>
            <a:ext cx="3619500" cy="657225"/>
          </a:xfrm>
          <a:prstGeom prst="rect">
            <a:avLst/>
          </a:prstGeom>
        </p:spPr>
      </p:pic>
      <p:sp>
        <p:nvSpPr>
          <p:cNvPr id="2622" name="TextBox2622"/>
          <p:cNvSpPr txBox="1"/>
          <p:nvPr/>
        </p:nvSpPr>
        <p:spPr>
          <a:xfrm>
            <a:off x="8616802" y="1233932"/>
            <a:ext cx="28575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ditest,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turnitin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undip</a:t>
            </a:r>
          </a:p>
        </p:txBody>
      </p:sp>
      <p:pic>
        <p:nvPicPr>
          <p:cNvPr id="2623" name="4E18C5B7-5545-42AA-1E54-2EE218766F10"/>
          <p:cNvPicPr>
            <a:picLocks noChangeAspect="1"/>
          </p:cNvPicPr>
          <p:nvPr/>
        </p:nvPicPr>
        <p:blipFill>
          <a:blip r:embed="rId6" cstate="print">
            <a:extLst>
              <a:ext uri="{B5ACE70D-5D65-410D-5BB6-1445849B0365}"/>
            </a:extLst>
          </a:blip>
          <a:stretch>
            <a:fillRect/>
          </a:stretch>
        </p:blipFill>
        <p:spPr>
          <a:xfrm>
            <a:off x="7866507" y="2286000"/>
            <a:ext cx="685800" cy="628650"/>
          </a:xfrm>
          <a:prstGeom prst="rect">
            <a:avLst/>
          </a:prstGeom>
        </p:spPr>
      </p:pic>
      <p:sp>
        <p:nvSpPr>
          <p:cNvPr id="2624" name="TextBox2624"/>
          <p:cNvSpPr txBox="1"/>
          <p:nvPr/>
        </p:nvSpPr>
        <p:spPr>
          <a:xfrm>
            <a:off x="8628228" y="2051812"/>
            <a:ext cx="28575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ditest,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Jurnalnya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tsb</a:t>
            </a:r>
          </a:p>
        </p:txBody>
      </p:sp>
      <p:pic>
        <p:nvPicPr>
          <p:cNvPr id="2625" name="7D988B5C-B3AD-4793-1E64-2F729385232A"/>
          <p:cNvPicPr>
            <a:picLocks noChangeAspect="1"/>
          </p:cNvPicPr>
          <p:nvPr/>
        </p:nvPicPr>
        <p:blipFill>
          <a:blip r:embed="rId7" cstate="print">
            <a:extLst>
              <a:ext uri="{91F010A6-AE86-4BBD-BD67-93F97C200F82}"/>
            </a:extLst>
          </a:blip>
          <a:stretch>
            <a:fillRect/>
          </a:stretch>
        </p:blipFill>
        <p:spPr>
          <a:xfrm>
            <a:off x="8534400" y="1962150"/>
            <a:ext cx="3590925" cy="647700"/>
          </a:xfrm>
          <a:prstGeom prst="rect">
            <a:avLst/>
          </a:prstGeom>
        </p:spPr>
      </p:pic>
      <p:pic>
        <p:nvPicPr>
          <p:cNvPr id="2626" name="373CF455-0F6C-44BC-435E-6A7ECFB17408"/>
          <p:cNvPicPr>
            <a:picLocks noChangeAspect="1"/>
          </p:cNvPicPr>
          <p:nvPr/>
        </p:nvPicPr>
        <p:blipFill>
          <a:blip r:embed="rId8" cstate="print">
            <a:extLst>
              <a:ext uri="{639BE8FD-C490-415D-0BC7-50A26CF18617}"/>
            </a:extLst>
          </a:blip>
          <a:stretch>
            <a:fillRect/>
          </a:stretch>
        </p:blipFill>
        <p:spPr>
          <a:xfrm>
            <a:off x="7864603" y="3038475"/>
            <a:ext cx="695325" cy="447675"/>
          </a:xfrm>
          <a:prstGeom prst="rect">
            <a:avLst/>
          </a:prstGeom>
        </p:spPr>
      </p:pic>
      <p:pic>
        <p:nvPicPr>
          <p:cNvPr id="2627" name="1B18E08C-A278-4E7E-BB67-8E753C1D06A1"/>
          <p:cNvPicPr>
            <a:picLocks noChangeAspect="1"/>
          </p:cNvPicPr>
          <p:nvPr/>
        </p:nvPicPr>
        <p:blipFill>
          <a:blip r:embed="rId9" cstate="print">
            <a:extLst>
              <a:ext uri="{99E58E5C-EE3E-4E93-75FE-EFD06F13CFC7}"/>
            </a:extLst>
          </a:blip>
          <a:stretch>
            <a:fillRect/>
          </a:stretch>
        </p:blipFill>
        <p:spPr>
          <a:xfrm>
            <a:off x="8549640" y="2714625"/>
            <a:ext cx="3590925" cy="647700"/>
          </a:xfrm>
          <a:prstGeom prst="rect">
            <a:avLst/>
          </a:prstGeom>
        </p:spPr>
      </p:pic>
      <p:pic>
        <p:nvPicPr>
          <p:cNvPr id="2628" name="F8E4F605-DF81-43D0-8B9C-3EA9DE7D8AE7"/>
          <p:cNvPicPr>
            <a:picLocks noChangeAspect="1"/>
          </p:cNvPicPr>
          <p:nvPr/>
        </p:nvPicPr>
        <p:blipFill>
          <a:blip r:embed="rId10" cstate="print">
            <a:extLst>
              <a:ext uri="{B1B2074E-890F-4BDD-CC0A-F0686ECBEE80}"/>
            </a:extLst>
          </a:blip>
          <a:stretch>
            <a:fillRect/>
          </a:stretch>
        </p:blipFill>
        <p:spPr>
          <a:xfrm>
            <a:off x="0" y="0"/>
            <a:ext cx="8705850" cy="6819900"/>
          </a:xfrm>
          <a:prstGeom prst="rect">
            <a:avLst/>
          </a:prstGeom>
        </p:spPr>
      </p:pic>
      <p:pic>
        <p:nvPicPr>
          <p:cNvPr id="2629" name="5E60411C-1833-468B-D13D-AD5F9125EF2F"/>
          <p:cNvPicPr>
            <a:picLocks noChangeAspect="1"/>
          </p:cNvPicPr>
          <p:nvPr/>
        </p:nvPicPr>
        <p:blipFill>
          <a:blip r:embed="rId11" cstate="print">
            <a:extLst>
              <a:ext uri="{E642B33F-F408-4C83-9C0C-7FE28BAE8C68}"/>
            </a:extLst>
          </a:blip>
          <a:stretch>
            <a:fillRect/>
          </a:stretch>
        </p:blipFill>
        <p:spPr>
          <a:xfrm>
            <a:off x="8540496" y="4895850"/>
            <a:ext cx="3590925" cy="657225"/>
          </a:xfrm>
          <a:prstGeom prst="rect">
            <a:avLst/>
          </a:prstGeom>
        </p:spPr>
      </p:pic>
      <p:sp>
        <p:nvSpPr>
          <p:cNvPr id="2630" name="TextBox2630"/>
          <p:cNvSpPr txBox="1"/>
          <p:nvPr/>
        </p:nvSpPr>
        <p:spPr>
          <a:xfrm>
            <a:off x="8632800" y="4994910"/>
            <a:ext cx="30734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dkk,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</a:t>
            </a:r>
          </a:p>
        </p:txBody>
      </p:sp>
      <p:graphicFrame>
        <p:nvGraphicFramePr>
          <p:cNvPr id="2631" name="Table2631"/>
          <p:cNvGraphicFramePr>
            <a:graphicFrameLocks noGrp="1"/>
          </p:cNvGraphicFramePr>
          <p:nvPr/>
        </p:nvGraphicFramePr>
        <p:xfrm>
          <a:off x="9933432" y="3233928"/>
          <a:ext cx="546100" cy="3048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32" name="TextBox2632"/>
          <p:cNvSpPr txBox="1"/>
          <p:nvPr/>
        </p:nvSpPr>
        <p:spPr>
          <a:xfrm>
            <a:off x="8644484" y="2804922"/>
            <a:ext cx="29591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artikelnya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orang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</a:t>
            </a:r>
          </a:p>
        </p:txBody>
      </p:sp>
      <p:pic>
        <p:nvPicPr>
          <p:cNvPr id="2633" name="5EFC98A1-5740-4CBE-3B02-3CFAD8C0C45B"/>
          <p:cNvPicPr>
            <a:picLocks noChangeAspect="1"/>
          </p:cNvPicPr>
          <p:nvPr/>
        </p:nvPicPr>
        <p:blipFill>
          <a:blip r:embed="rId12" cstate="print">
            <a:extLst>
              <a:ext uri="{93521E60-F565-4097-AF72-79B0023A508A}"/>
            </a:extLst>
          </a:blip>
          <a:stretch>
            <a:fillRect/>
          </a:stretch>
        </p:blipFill>
        <p:spPr>
          <a:xfrm>
            <a:off x="8549640" y="3467100"/>
            <a:ext cx="3476625" cy="1400175"/>
          </a:xfrm>
          <a:prstGeom prst="rect">
            <a:avLst/>
          </a:prstGeom>
        </p:spPr>
      </p:pic>
      <p:pic>
        <p:nvPicPr>
          <p:cNvPr id="2634" name="20E34D53-8A45-43CD-6002-0F7DC33672B4"/>
          <p:cNvPicPr>
            <a:picLocks noChangeAspect="1"/>
          </p:cNvPicPr>
          <p:nvPr/>
        </p:nvPicPr>
        <p:blipFill>
          <a:blip r:embed="rId13" cstate="print">
            <a:extLst>
              <a:ext uri="{21533831-DBDD-4DB7-3348-F02EEE47402B}"/>
            </a:extLst>
          </a:blip>
          <a:stretch>
            <a:fillRect/>
          </a:stretch>
        </p:blipFill>
        <p:spPr>
          <a:xfrm>
            <a:off x="8570976" y="5753100"/>
            <a:ext cx="3590925" cy="657225"/>
          </a:xfrm>
          <a:prstGeom prst="rect">
            <a:avLst/>
          </a:prstGeom>
        </p:spPr>
      </p:pic>
      <p:sp>
        <p:nvSpPr>
          <p:cNvPr id="2635" name="TextBox2635"/>
          <p:cNvSpPr txBox="1"/>
          <p:nvPr/>
        </p:nvSpPr>
        <p:spPr>
          <a:xfrm>
            <a:off x="8740040" y="5848655"/>
            <a:ext cx="32639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59839" marR="0" indent="-1459839" eaLnBrk="0">
              <a:lnSpc>
                <a:spcPct val="95000"/>
              </a:lnSpc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LAKUKAN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EXCLUDE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SOURCES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0176894E-910E-47CA-7972-A532A6B57635}"/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6" name="9242C938-A3F6-408D-7523-AC6DA4D25820"/>
          <p:cNvPicPr>
            <a:picLocks noChangeAspect="1"/>
          </p:cNvPicPr>
          <p:nvPr/>
        </p:nvPicPr>
        <p:blipFill>
          <a:blip r:embed="rId2" cstate="print">
            <a:extLst>
              <a:ext uri="{D1945871-8051-4DC4-7419-1912C437D0E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37" name="TextBox2637"/>
          <p:cNvSpPr txBox="1"/>
          <p:nvPr/>
        </p:nvSpPr>
        <p:spPr>
          <a:xfrm>
            <a:off x="9892870" y="302640"/>
            <a:ext cx="20066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</a:t>
            </a:r>
          </a:p>
          <a:p>
            <a:pPr marL="570073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UNNES</a:t>
            </a:r>
          </a:p>
        </p:txBody>
      </p:sp>
      <p:pic>
        <p:nvPicPr>
          <p:cNvPr id="2638" name="F18713BE-7B76-4D4D-119A-23A0E7D6312E"/>
          <p:cNvPicPr>
            <a:picLocks noChangeAspect="1"/>
          </p:cNvPicPr>
          <p:nvPr/>
        </p:nvPicPr>
        <p:blipFill>
          <a:blip r:embed="rId3" cstate="print">
            <a:extLst>
              <a:ext uri="{540F814B-B77D-43EF-BCAF-CB916B45922A}"/>
            </a:extLst>
          </a:blip>
          <a:stretch>
            <a:fillRect/>
          </a:stretch>
        </p:blipFill>
        <p:spPr>
          <a:xfrm>
            <a:off x="0" y="0"/>
            <a:ext cx="6010275" cy="6819900"/>
          </a:xfrm>
          <a:prstGeom prst="rect">
            <a:avLst/>
          </a:prstGeom>
        </p:spPr>
      </p:pic>
      <p:pic>
        <p:nvPicPr>
          <p:cNvPr id="2639" name="F14BD468-FB8C-41F0-18D7-74CAEDFCD309"/>
          <p:cNvPicPr>
            <a:picLocks noChangeAspect="1"/>
          </p:cNvPicPr>
          <p:nvPr/>
        </p:nvPicPr>
        <p:blipFill>
          <a:blip r:embed="rId4" cstate="print">
            <a:extLst>
              <a:ext uri="{1ED85DCD-82BC-49C7-F578-B6D5D7F7A061}"/>
            </a:extLst>
          </a:blip>
          <a:stretch>
            <a:fillRect/>
          </a:stretch>
        </p:blipFill>
        <p:spPr>
          <a:xfrm>
            <a:off x="6181344" y="0"/>
            <a:ext cx="6019800" cy="6829425"/>
          </a:xfrm>
          <a:prstGeom prst="rect">
            <a:avLst/>
          </a:prstGeom>
        </p:spPr>
      </p:pic>
      <p:pic>
        <p:nvPicPr>
          <p:cNvPr id="2640" name="FE92CAD8-5A3B-4C95-AA08-6E922A893B8E"/>
          <p:cNvPicPr>
            <a:picLocks noChangeAspect="1"/>
          </p:cNvPicPr>
          <p:nvPr/>
        </p:nvPicPr>
        <p:blipFill>
          <a:blip r:embed="rId5" cstate="print">
            <a:extLst>
              <a:ext uri="{3B1FF8EE-A193-49D5-9EDB-29B530B1C87B}"/>
            </a:extLst>
          </a:blip>
          <a:stretch>
            <a:fillRect/>
          </a:stretch>
        </p:blipFill>
        <p:spPr>
          <a:xfrm>
            <a:off x="5821680" y="1028700"/>
            <a:ext cx="542925" cy="1009650"/>
          </a:xfrm>
          <a:prstGeom prst="rect">
            <a:avLst/>
          </a:prstGeom>
        </p:spPr>
      </p:pic>
      <p:pic>
        <p:nvPicPr>
          <p:cNvPr id="2641" name="F7E5058A-18EA-47E6-9747-C8CDF5B3FD3B"/>
          <p:cNvPicPr>
            <a:picLocks noChangeAspect="1"/>
          </p:cNvPicPr>
          <p:nvPr/>
        </p:nvPicPr>
        <p:blipFill>
          <a:blip r:embed="rId6" cstate="print">
            <a:extLst>
              <a:ext uri="{03205527-87D8-437B-BDBF-D47C12C60D43}"/>
            </a:extLst>
          </a:blip>
          <a:stretch>
            <a:fillRect/>
          </a:stretch>
        </p:blipFill>
        <p:spPr>
          <a:xfrm>
            <a:off x="6083175" y="1019175"/>
            <a:ext cx="295275" cy="1028700"/>
          </a:xfrm>
          <a:prstGeom prst="rect">
            <a:avLst/>
          </a:prstGeom>
        </p:spPr>
      </p:pic>
      <p:graphicFrame>
        <p:nvGraphicFramePr>
          <p:cNvPr id="2642" name="Table2642"/>
          <p:cNvGraphicFramePr>
            <a:graphicFrameLocks noGrp="1"/>
          </p:cNvGraphicFramePr>
          <p:nvPr/>
        </p:nvGraphicFramePr>
        <p:xfrm>
          <a:off x="5821680" y="1030224"/>
          <a:ext cx="279400" cy="1016000"/>
        </p:xfrm>
        <a:graphic>
          <a:graphicData uri="http://schemas.openxmlformats.org/drawingml/2006/table">
            <a:tbl>
              <a:tblPr firstRow="1" bandRow="1"/>
              <a:tblGrid>
                <a:gridCol w="269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43" name="BB7E3901-6B91-4112-F00D-C962ED04DBB9"/>
          <p:cNvPicPr>
            <a:picLocks noChangeAspect="1"/>
          </p:cNvPicPr>
          <p:nvPr/>
        </p:nvPicPr>
        <p:blipFill>
          <a:blip r:embed="rId7" cstate="print">
            <a:extLst>
              <a:ext uri="{9B3D9CF6-297F-4E89-89A7-C66F46CEE349}"/>
            </a:extLst>
          </a:blip>
          <a:stretch>
            <a:fillRect/>
          </a:stretch>
        </p:blipFill>
        <p:spPr>
          <a:xfrm>
            <a:off x="9753600" y="190500"/>
            <a:ext cx="1476375" cy="847725"/>
          </a:xfrm>
          <a:prstGeom prst="rect">
            <a:avLst/>
          </a:prstGeom>
        </p:spPr>
      </p:pic>
      <p:sp>
        <p:nvSpPr>
          <p:cNvPr id="2644" name="TextBox2644"/>
          <p:cNvSpPr txBox="1"/>
          <p:nvPr/>
        </p:nvSpPr>
        <p:spPr>
          <a:xfrm>
            <a:off x="9948622" y="302640"/>
            <a:ext cx="11049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</a:p>
          <a:p>
            <a:pPr marL="18308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KASUS-1</a:t>
            </a:r>
          </a:p>
        </p:txBody>
      </p:sp>
    </p:spTree>
    <p:extLst>
      <p:ext uri="{110BB5A8-9365-4FDA-B9C8-57EEB5FD888F}"/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A58B2CAE-ECE2-4432-8C8D-57FB076FA8BF"/>
          <p:cNvPicPr>
            <a:picLocks noChangeAspect="1"/>
          </p:cNvPicPr>
          <p:nvPr/>
        </p:nvPicPr>
        <p:blipFill>
          <a:blip r:embed="rId2" cstate="print">
            <a:extLst>
              <a:ext uri="{6A531A8B-FC8E-4670-3FF7-FBB3CE20106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04" name="TextBox704"/>
          <p:cNvSpPr txBox="1"/>
          <p:nvPr/>
        </p:nvSpPr>
        <p:spPr>
          <a:xfrm>
            <a:off x="855924" y="138109"/>
            <a:ext cx="106426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2000"/>
              </a:lnSpc>
            </a:pP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KLASTERISASI</a:t>
            </a:r>
            <a:r>
              <a:rPr lang="en-US" altLang="zh-CN" sz="3150" kern="0" spc="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31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(PTN</a:t>
            </a:r>
            <a:r>
              <a:rPr lang="en-US" altLang="zh-CN" sz="3150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PTS)</a:t>
            </a:r>
            <a:r>
              <a:rPr lang="en-US" altLang="zh-CN" sz="31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3150" kern="0" spc="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</a:p>
        </p:txBody>
      </p:sp>
      <p:pic>
        <p:nvPicPr>
          <p:cNvPr id="705" name="B7F1ACDB-4E2A-4A42-172F-B0B02DAAD8BB"/>
          <p:cNvPicPr>
            <a:picLocks noChangeAspect="1"/>
          </p:cNvPicPr>
          <p:nvPr/>
        </p:nvPicPr>
        <p:blipFill>
          <a:blip r:embed="rId3" cstate="print">
            <a:extLst>
              <a:ext uri="{A3BB7999-33BF-4B90-28D3-713D7A5B05DE}"/>
            </a:extLst>
          </a:blip>
          <a:stretch>
            <a:fillRect/>
          </a:stretch>
        </p:blipFill>
        <p:spPr>
          <a:xfrm>
            <a:off x="823595" y="466725"/>
            <a:ext cx="10658476" cy="28575"/>
          </a:xfrm>
          <a:prstGeom prst="rect">
            <a:avLst/>
          </a:prstGeom>
        </p:spPr>
      </p:pic>
    </p:spTree>
    <p:extLst>
      <p:ext uri="{ABE80E73-DB55-4F0A-D20B-45DD9E101B8A}"/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5" name="884F03E5-C5EF-4B04-4DC3-36E4AA635455"/>
          <p:cNvPicPr>
            <a:picLocks noChangeAspect="1"/>
          </p:cNvPicPr>
          <p:nvPr/>
        </p:nvPicPr>
        <p:blipFill>
          <a:blip r:embed="rId2" cstate="print">
            <a:extLst>
              <a:ext uri="{91491A78-89ED-4871-DD67-A94D75B61C7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46" name="4ED4531C-664E-4EA4-A88D-5786D228B9B1"/>
          <p:cNvPicPr>
            <a:picLocks noChangeAspect="1"/>
          </p:cNvPicPr>
          <p:nvPr/>
        </p:nvPicPr>
        <p:blipFill>
          <a:blip r:embed="rId3" cstate="print">
            <a:extLst>
              <a:ext uri="{035B98D0-178E-4B24-1A87-CE2A78EA0C5D}"/>
            </a:extLst>
          </a:blip>
          <a:stretch>
            <a:fillRect/>
          </a:stretch>
        </p:blipFill>
        <p:spPr>
          <a:xfrm>
            <a:off x="0" y="0"/>
            <a:ext cx="7858125" cy="6858000"/>
          </a:xfrm>
          <a:prstGeom prst="rect">
            <a:avLst/>
          </a:prstGeom>
        </p:spPr>
      </p:pic>
      <p:pic>
        <p:nvPicPr>
          <p:cNvPr id="2647" name="DA5CAFB3-B0A1-4E4C-2A0A-77069A0A5C6F"/>
          <p:cNvPicPr>
            <a:picLocks noChangeAspect="1"/>
          </p:cNvPicPr>
          <p:nvPr/>
        </p:nvPicPr>
        <p:blipFill>
          <a:blip r:embed="rId4" cstate="print">
            <a:extLst>
              <a:ext uri="{584C52D2-AA69-42ED-C821-44A62CC541DB}"/>
            </a:extLst>
          </a:blip>
          <a:stretch>
            <a:fillRect/>
          </a:stretch>
        </p:blipFill>
        <p:spPr>
          <a:xfrm>
            <a:off x="7819009" y="1295400"/>
            <a:ext cx="676275" cy="990600"/>
          </a:xfrm>
          <a:prstGeom prst="rect">
            <a:avLst/>
          </a:prstGeom>
        </p:spPr>
      </p:pic>
      <p:pic>
        <p:nvPicPr>
          <p:cNvPr id="2648" name="DE58D5DE-DCCE-409B-72B5-11ED45E72000"/>
          <p:cNvPicPr>
            <a:picLocks noChangeAspect="1"/>
          </p:cNvPicPr>
          <p:nvPr/>
        </p:nvPicPr>
        <p:blipFill>
          <a:blip r:embed="rId5" cstate="print">
            <a:extLst>
              <a:ext uri="{AB7E1FE2-F646-41FD-D07F-D3F16E54F123}"/>
            </a:extLst>
          </a:blip>
          <a:stretch>
            <a:fillRect/>
          </a:stretch>
        </p:blipFill>
        <p:spPr>
          <a:xfrm>
            <a:off x="8476488" y="971550"/>
            <a:ext cx="3629025" cy="657225"/>
          </a:xfrm>
          <a:prstGeom prst="rect">
            <a:avLst/>
          </a:prstGeom>
        </p:spPr>
      </p:pic>
      <p:sp>
        <p:nvSpPr>
          <p:cNvPr id="2649" name="TextBox2649"/>
          <p:cNvSpPr txBox="1"/>
          <p:nvPr/>
        </p:nvSpPr>
        <p:spPr>
          <a:xfrm>
            <a:off x="8578318" y="1064285"/>
            <a:ext cx="31496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orang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lain,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(IOSR-JBM)</a:t>
            </a:r>
          </a:p>
        </p:txBody>
      </p:sp>
      <p:pic>
        <p:nvPicPr>
          <p:cNvPr id="2650" name="87F1DAA6-30CD-4292-C080-617A7F9CF6E6"/>
          <p:cNvPicPr>
            <a:picLocks noChangeAspect="1"/>
          </p:cNvPicPr>
          <p:nvPr/>
        </p:nvPicPr>
        <p:blipFill>
          <a:blip r:embed="rId6" cstate="print">
            <a:extLst>
              <a:ext uri="{55B5755E-A984-4C17-DA4A-7E0E6FE38ADD}"/>
            </a:extLst>
          </a:blip>
          <a:stretch>
            <a:fillRect/>
          </a:stretch>
        </p:blipFill>
        <p:spPr>
          <a:xfrm>
            <a:off x="7828153" y="2771775"/>
            <a:ext cx="676275" cy="981075"/>
          </a:xfrm>
          <a:prstGeom prst="rect">
            <a:avLst/>
          </a:prstGeom>
        </p:spPr>
      </p:pic>
      <p:pic>
        <p:nvPicPr>
          <p:cNvPr id="2651" name="38EC18E6-6CB5-4F67-CAA6-F95328EC5A26"/>
          <p:cNvPicPr>
            <a:picLocks noChangeAspect="1"/>
          </p:cNvPicPr>
          <p:nvPr/>
        </p:nvPicPr>
        <p:blipFill>
          <a:blip r:embed="rId7" cstate="print">
            <a:extLst>
              <a:ext uri="{C1966042-2443-4005-A34C-4BDE57D1EF8E}"/>
            </a:extLst>
          </a:blip>
          <a:stretch>
            <a:fillRect/>
          </a:stretch>
        </p:blipFill>
        <p:spPr>
          <a:xfrm>
            <a:off x="8491728" y="3419475"/>
            <a:ext cx="3590925" cy="657225"/>
          </a:xfrm>
          <a:prstGeom prst="rect">
            <a:avLst/>
          </a:prstGeom>
        </p:spPr>
      </p:pic>
      <p:sp>
        <p:nvSpPr>
          <p:cNvPr id="2652" name="TextBox2652"/>
          <p:cNvSpPr txBox="1"/>
          <p:nvPr/>
        </p:nvSpPr>
        <p:spPr>
          <a:xfrm>
            <a:off x="8584286" y="3515106"/>
            <a:ext cx="33655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pertama,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EJBM</a:t>
            </a:r>
          </a:p>
        </p:txBody>
      </p:sp>
      <p:pic>
        <p:nvPicPr>
          <p:cNvPr id="2653" name="761D3511-1167-424E-6F54-47081C84DB8D"/>
          <p:cNvPicPr>
            <a:picLocks noChangeAspect="1"/>
          </p:cNvPicPr>
          <p:nvPr/>
        </p:nvPicPr>
        <p:blipFill>
          <a:blip r:embed="rId8" cstate="print">
            <a:extLst>
              <a:ext uri="{0DB3EDEB-9F85-46D6-35C8-CCBE91A51F8F}"/>
            </a:extLst>
          </a:blip>
          <a:stretch>
            <a:fillRect/>
          </a:stretch>
        </p:blipFill>
        <p:spPr>
          <a:xfrm>
            <a:off x="7791070" y="3352800"/>
            <a:ext cx="762000" cy="3009900"/>
          </a:xfrm>
          <a:prstGeom prst="rect">
            <a:avLst/>
          </a:prstGeom>
        </p:spPr>
      </p:pic>
      <p:pic>
        <p:nvPicPr>
          <p:cNvPr id="2654" name="D4788C00-F500-4168-474E-13363DB9FA0A"/>
          <p:cNvPicPr>
            <a:picLocks noChangeAspect="1"/>
          </p:cNvPicPr>
          <p:nvPr/>
        </p:nvPicPr>
        <p:blipFill>
          <a:blip r:embed="rId9" cstate="print">
            <a:extLst>
              <a:ext uri="{EF135E93-594E-4EAD-B452-E0CD0E7472EE}"/>
            </a:extLst>
          </a:blip>
          <a:stretch>
            <a:fillRect/>
          </a:stretch>
        </p:blipFill>
        <p:spPr>
          <a:xfrm>
            <a:off x="8503920" y="6029325"/>
            <a:ext cx="3600450" cy="657225"/>
          </a:xfrm>
          <a:prstGeom prst="rect">
            <a:avLst/>
          </a:prstGeom>
        </p:spPr>
      </p:pic>
      <p:sp>
        <p:nvSpPr>
          <p:cNvPr id="2655" name="TextBox2655"/>
          <p:cNvSpPr txBox="1"/>
          <p:nvPr/>
        </p:nvSpPr>
        <p:spPr>
          <a:xfrm>
            <a:off x="8600288" y="6120613"/>
            <a:ext cx="29591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artikelnya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orang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</a:t>
            </a:r>
          </a:p>
        </p:txBody>
      </p:sp>
      <p:pic>
        <p:nvPicPr>
          <p:cNvPr id="2656" name="2486CD6F-B603-4226-7015-3C63904C99DC"/>
          <p:cNvPicPr>
            <a:picLocks noChangeAspect="1"/>
          </p:cNvPicPr>
          <p:nvPr/>
        </p:nvPicPr>
        <p:blipFill>
          <a:blip r:embed="rId10" cstate="print">
            <a:extLst>
              <a:ext uri="{4D74E521-94C2-43C3-61A4-F4A3CDF0C1F3}"/>
            </a:extLst>
          </a:blip>
          <a:stretch>
            <a:fillRect/>
          </a:stretch>
        </p:blipFill>
        <p:spPr>
          <a:xfrm>
            <a:off x="8503920" y="1619250"/>
            <a:ext cx="3581400" cy="1819275"/>
          </a:xfrm>
          <a:prstGeom prst="rect">
            <a:avLst/>
          </a:prstGeom>
        </p:spPr>
      </p:pic>
      <p:graphicFrame>
        <p:nvGraphicFramePr>
          <p:cNvPr id="2657" name="Table2657"/>
          <p:cNvGraphicFramePr>
            <a:graphicFrameLocks noGrp="1"/>
          </p:cNvGraphicFramePr>
          <p:nvPr/>
        </p:nvGraphicFramePr>
        <p:xfrm>
          <a:off x="10024872" y="1444752"/>
          <a:ext cx="546100" cy="3048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58" name="DA149E72-6B8C-48DF-5E9A-E395013375E9"/>
          <p:cNvPicPr>
            <a:picLocks noChangeAspect="1"/>
          </p:cNvPicPr>
          <p:nvPr/>
        </p:nvPicPr>
        <p:blipFill>
          <a:blip r:embed="rId11" cstate="print">
            <a:extLst>
              <a:ext uri="{E829A6B6-19FB-48B4-96E9-4FA1EBAB4957}"/>
            </a:extLst>
          </a:blip>
          <a:stretch>
            <a:fillRect/>
          </a:stretch>
        </p:blipFill>
        <p:spPr>
          <a:xfrm>
            <a:off x="8491728" y="4095750"/>
            <a:ext cx="3609975" cy="1828800"/>
          </a:xfrm>
          <a:prstGeom prst="rect">
            <a:avLst/>
          </a:prstGeom>
        </p:spPr>
      </p:pic>
      <p:graphicFrame>
        <p:nvGraphicFramePr>
          <p:cNvPr id="2659" name="Table2659"/>
          <p:cNvGraphicFramePr>
            <a:graphicFrameLocks noGrp="1"/>
          </p:cNvGraphicFramePr>
          <p:nvPr/>
        </p:nvGraphicFramePr>
        <p:xfrm>
          <a:off x="10037064" y="3959352"/>
          <a:ext cx="546100" cy="3048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60" name="064C3DF7-9916-436D-5F81-EFC8B85FEAA0"/>
          <p:cNvPicPr>
            <a:picLocks noChangeAspect="1"/>
          </p:cNvPicPr>
          <p:nvPr/>
        </p:nvPicPr>
        <p:blipFill>
          <a:blip r:embed="rId12" cstate="print">
            <a:extLst>
              <a:ext uri="{ED43F3A9-6407-4F08-C25A-91E31DE60D1A}"/>
            </a:extLst>
          </a:blip>
          <a:stretch>
            <a:fillRect/>
          </a:stretch>
        </p:blipFill>
        <p:spPr>
          <a:xfrm>
            <a:off x="9753600" y="47625"/>
            <a:ext cx="1476375" cy="838200"/>
          </a:xfrm>
          <a:prstGeom prst="rect">
            <a:avLst/>
          </a:prstGeom>
        </p:spPr>
      </p:pic>
      <p:sp>
        <p:nvSpPr>
          <p:cNvPr id="2661" name="TextBox2661"/>
          <p:cNvSpPr txBox="1"/>
          <p:nvPr/>
        </p:nvSpPr>
        <p:spPr>
          <a:xfrm>
            <a:off x="9948622" y="154560"/>
            <a:ext cx="11049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308" marR="0" indent="-18308" eaLnBrk="0">
              <a:lnSpc>
                <a:spcPct val="95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KASUS-2</a:t>
            </a:r>
          </a:p>
        </p:txBody>
      </p:sp>
    </p:spTree>
    <p:extLst>
      <p:ext uri="{35A7112E-6E46-46F9-665A-31CF02382D79}"/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" name="CDEA0C1B-844F-475F-62D7-29469325052B"/>
          <p:cNvPicPr>
            <a:picLocks noChangeAspect="1"/>
          </p:cNvPicPr>
          <p:nvPr/>
        </p:nvPicPr>
        <p:blipFill>
          <a:blip r:embed="rId2" cstate="print">
            <a:extLst>
              <a:ext uri="{773D39D8-0424-455A-EDC8-812FAE208F0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63" name="A10BDBD3-34E0-4338-5BD5-CC686FF62DE0"/>
          <p:cNvPicPr>
            <a:picLocks noChangeAspect="1"/>
          </p:cNvPicPr>
          <p:nvPr/>
        </p:nvPicPr>
        <p:blipFill>
          <a:blip r:embed="rId3" cstate="print">
            <a:extLst>
              <a:ext uri="{C1A58150-65B4-445C-CD98-E4FD2EFC10F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64" name="81C8E6BC-0AC0-4B58-D8F5-34C0A6A10796"/>
          <p:cNvPicPr>
            <a:picLocks noChangeAspect="1"/>
          </p:cNvPicPr>
          <p:nvPr/>
        </p:nvPicPr>
        <p:blipFill>
          <a:blip r:embed="rId4" cstate="print">
            <a:extLst>
              <a:ext uri="{08FE47A3-B770-4A04-09F1-1CBD471137E2}"/>
            </a:extLst>
          </a:blip>
          <a:stretch>
            <a:fillRect/>
          </a:stretch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sp>
        <p:nvSpPr>
          <p:cNvPr id="2665" name="TextBox2665"/>
          <p:cNvSpPr txBox="1"/>
          <p:nvPr/>
        </p:nvSpPr>
        <p:spPr>
          <a:xfrm>
            <a:off x="1558124" y="103404"/>
            <a:ext cx="90932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2161" marR="0" indent="-622161" eaLnBrk="0">
              <a:lnSpc>
                <a:spcPct val="95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KASUS-3: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DILAMPIRKAN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REPOSITORY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ADALAH: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LENGKAP,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BUKAN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TERAKHIR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SAJA</a:t>
            </a:r>
          </a:p>
        </p:txBody>
      </p:sp>
    </p:spTree>
    <p:extLst>
      <p:ext uri="{0979DD23-1AD4-42C0-007E-D989FF351E9B}"/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" name="8A49AEE8-9154-4CDB-3584-3F7E8E8F9885"/>
          <p:cNvPicPr>
            <a:picLocks noChangeAspect="1"/>
          </p:cNvPicPr>
          <p:nvPr/>
        </p:nvPicPr>
        <p:blipFill>
          <a:blip r:embed="rId2" cstate="print">
            <a:extLst>
              <a:ext uri="{14AA9914-B77B-4F8F-265D-4041C351FD0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67" name="A21556AF-D1BC-4E07-4275-E8E2741B592F"/>
          <p:cNvPicPr>
            <a:picLocks noChangeAspect="1"/>
          </p:cNvPicPr>
          <p:nvPr/>
        </p:nvPicPr>
        <p:blipFill>
          <a:blip r:embed="rId3" cstate="print">
            <a:extLst>
              <a:ext uri="{0AD641B3-7056-4BEF-8D4F-EE2E0C73509A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2668" name="A4D4AFCB-8CAD-45FC-74DC-4B2DFD6BB412"/>
          <p:cNvPicPr>
            <a:picLocks noChangeAspect="1"/>
          </p:cNvPicPr>
          <p:nvPr/>
        </p:nvPicPr>
        <p:blipFill>
          <a:blip r:embed="rId4" cstate="print">
            <a:extLst>
              <a:ext uri="{C8AF8FCC-3933-4D35-EDB3-5C2B11AA7EF8}"/>
            </a:extLst>
          </a:blip>
          <a:stretch>
            <a:fillRect/>
          </a:stretch>
        </p:blipFill>
        <p:spPr>
          <a:xfrm>
            <a:off x="812800" y="2085975"/>
            <a:ext cx="561975" cy="4495800"/>
          </a:xfrm>
          <a:prstGeom prst="rect">
            <a:avLst/>
          </a:prstGeom>
        </p:spPr>
      </p:pic>
      <p:pic>
        <p:nvPicPr>
          <p:cNvPr id="2669" name="3E0EDF49-C047-494C-3CFF-723562DFE4AD"/>
          <p:cNvPicPr>
            <a:picLocks noChangeAspect="1"/>
          </p:cNvPicPr>
          <p:nvPr/>
        </p:nvPicPr>
        <p:blipFill>
          <a:blip r:embed="rId5" cstate="print">
            <a:extLst>
              <a:ext uri="{0C4C202E-13A0-4152-3D5D-8ED9B73F62E8}"/>
            </a:extLst>
          </a:blip>
          <a:stretch>
            <a:fillRect/>
          </a:stretch>
        </p:blipFill>
        <p:spPr>
          <a:xfrm>
            <a:off x="1371600" y="2085975"/>
            <a:ext cx="3600450" cy="4495800"/>
          </a:xfrm>
          <a:prstGeom prst="rect">
            <a:avLst/>
          </a:prstGeom>
        </p:spPr>
      </p:pic>
      <p:pic>
        <p:nvPicPr>
          <p:cNvPr id="2670" name="BCF58672-3D02-4149-4F9F-CD2C218A6E30"/>
          <p:cNvPicPr>
            <a:picLocks noChangeAspect="1"/>
          </p:cNvPicPr>
          <p:nvPr/>
        </p:nvPicPr>
        <p:blipFill>
          <a:blip r:embed="rId6" cstate="print">
            <a:extLst>
              <a:ext uri="{307578E3-E68A-42D6-F632-E270D35CA2FF}"/>
            </a:extLst>
          </a:blip>
          <a:stretch>
            <a:fillRect/>
          </a:stretch>
        </p:blipFill>
        <p:spPr>
          <a:xfrm>
            <a:off x="4968240" y="2085975"/>
            <a:ext cx="4238625" cy="4495800"/>
          </a:xfrm>
          <a:prstGeom prst="rect">
            <a:avLst/>
          </a:prstGeom>
        </p:spPr>
      </p:pic>
      <p:pic>
        <p:nvPicPr>
          <p:cNvPr id="2671" name="5D502737-509E-4FBC-D563-720496173025"/>
          <p:cNvPicPr>
            <a:picLocks noChangeAspect="1"/>
          </p:cNvPicPr>
          <p:nvPr/>
        </p:nvPicPr>
        <p:blipFill>
          <a:blip r:embed="rId7" cstate="print">
            <a:extLst>
              <a:ext uri="{8B12EC7D-DAC0-4732-091B-5C975A908E3C}"/>
            </a:extLst>
          </a:blip>
          <a:stretch>
            <a:fillRect/>
          </a:stretch>
        </p:blipFill>
        <p:spPr>
          <a:xfrm>
            <a:off x="9199118" y="2085975"/>
            <a:ext cx="2695575" cy="4495800"/>
          </a:xfrm>
          <a:prstGeom prst="rect">
            <a:avLst/>
          </a:prstGeom>
        </p:spPr>
      </p:pic>
      <p:pic>
        <p:nvPicPr>
          <p:cNvPr id="2672" name="B078F449-E121-4ABF-3C5F-A65BB3A0D429"/>
          <p:cNvPicPr>
            <a:picLocks noChangeAspect="1"/>
          </p:cNvPicPr>
          <p:nvPr/>
        </p:nvPicPr>
        <p:blipFill>
          <a:blip r:embed="rId8" cstate="print">
            <a:extLst>
              <a:ext uri="{CC600BCD-5B92-468A-7F1D-0795650045E2}"/>
            </a:extLst>
          </a:blip>
          <a:stretch>
            <a:fillRect/>
          </a:stretch>
        </p:blipFill>
        <p:spPr>
          <a:xfrm>
            <a:off x="806450" y="2085975"/>
            <a:ext cx="11096626" cy="19050"/>
          </a:xfrm>
          <a:prstGeom prst="rect">
            <a:avLst/>
          </a:prstGeom>
        </p:spPr>
      </p:pic>
      <p:pic>
        <p:nvPicPr>
          <p:cNvPr id="2673" name="84CB7F5B-E374-41B3-79F5-B3A16B65FC74"/>
          <p:cNvPicPr>
            <a:picLocks noChangeAspect="1"/>
          </p:cNvPicPr>
          <p:nvPr/>
        </p:nvPicPr>
        <p:blipFill>
          <a:blip r:embed="rId8" cstate="print">
            <a:extLst>
              <a:ext uri="{77AD3569-2F30-48BF-320A-9ADA4AA5CA24}"/>
            </a:extLst>
          </a:blip>
          <a:stretch>
            <a:fillRect/>
          </a:stretch>
        </p:blipFill>
        <p:spPr>
          <a:xfrm>
            <a:off x="806450" y="1019175"/>
            <a:ext cx="11096626" cy="19050"/>
          </a:xfrm>
          <a:prstGeom prst="rect">
            <a:avLst/>
          </a:prstGeom>
        </p:spPr>
      </p:pic>
      <p:pic>
        <p:nvPicPr>
          <p:cNvPr id="2674" name="5AB0979C-CDB6-4CA4-26FA-9A08B88E297D"/>
          <p:cNvPicPr>
            <a:picLocks noChangeAspect="1"/>
          </p:cNvPicPr>
          <p:nvPr/>
        </p:nvPicPr>
        <p:blipFill>
          <a:blip r:embed="rId9" cstate="print">
            <a:extLst>
              <a:ext uri="{543A1320-3268-4EB0-9F10-169DC062B957}"/>
            </a:extLst>
          </a:blip>
          <a:stretch>
            <a:fillRect/>
          </a:stretch>
        </p:blipFill>
        <p:spPr>
          <a:xfrm>
            <a:off x="806450" y="6562725"/>
            <a:ext cx="11096626" cy="28575"/>
          </a:xfrm>
          <a:prstGeom prst="rect">
            <a:avLst/>
          </a:prstGeom>
        </p:spPr>
      </p:pic>
      <p:sp>
        <p:nvSpPr>
          <p:cNvPr id="2675" name="TextBox2675"/>
          <p:cNvSpPr txBox="1"/>
          <p:nvPr/>
        </p:nvSpPr>
        <p:spPr>
          <a:xfrm>
            <a:off x="924220" y="1153842"/>
            <a:ext cx="279400" cy="9398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60000"/>
              </a:lnSpc>
            </a:pPr>
            <a:r>
              <a:rPr lang="en-US" altLang="zh-CN" sz="31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2676" name="TextBox2676"/>
          <p:cNvSpPr txBox="1"/>
          <p:nvPr/>
        </p:nvSpPr>
        <p:spPr>
          <a:xfrm>
            <a:off x="1494126" y="1153842"/>
            <a:ext cx="1498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</a:p>
        </p:txBody>
      </p:sp>
      <p:sp>
        <p:nvSpPr>
          <p:cNvPr id="2677" name="TextBox2677"/>
          <p:cNvSpPr txBox="1"/>
          <p:nvPr/>
        </p:nvSpPr>
        <p:spPr>
          <a:xfrm>
            <a:off x="5084480" y="1153842"/>
            <a:ext cx="13970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SOLUSI</a:t>
            </a:r>
          </a:p>
        </p:txBody>
      </p:sp>
      <p:sp>
        <p:nvSpPr>
          <p:cNvPr id="2678" name="TextBox2678"/>
          <p:cNvSpPr txBox="1"/>
          <p:nvPr/>
        </p:nvSpPr>
        <p:spPr>
          <a:xfrm>
            <a:off x="9324362" y="1153842"/>
            <a:ext cx="2260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31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</a:t>
            </a:r>
          </a:p>
        </p:txBody>
      </p:sp>
      <p:sp>
        <p:nvSpPr>
          <p:cNvPr id="2679" name="TextBox2679"/>
          <p:cNvSpPr txBox="1"/>
          <p:nvPr/>
        </p:nvSpPr>
        <p:spPr>
          <a:xfrm>
            <a:off x="922179" y="2221504"/>
            <a:ext cx="228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80" name="TextBox2680"/>
          <p:cNvSpPr txBox="1"/>
          <p:nvPr/>
        </p:nvSpPr>
        <p:spPr>
          <a:xfrm>
            <a:off x="1469379" y="2221504"/>
            <a:ext cx="3390900" cy="284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000"/>
              </a:lnSpc>
            </a:pPr>
            <a:r>
              <a:rPr lang="en-US" altLang="zh-CN" sz="315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KETIDAKSESUAI</a:t>
            </a:r>
            <a:r>
              <a:rPr lang="en-US" altLang="zh-CN" sz="3150" b="1" kern="0" spc="2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3150" b="1" kern="0" spc="60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PENUGASAN</a:t>
            </a:r>
            <a:r>
              <a:rPr lang="en-US" altLang="zh-CN" sz="3150" b="1" kern="0" spc="7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JAFA-PENDIDIKAN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TERAKHIR-KARYA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31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</a:p>
        </p:txBody>
      </p:sp>
      <p:sp>
        <p:nvSpPr>
          <p:cNvPr id="2681" name="TextBox2681"/>
          <p:cNvSpPr txBox="1"/>
          <p:nvPr/>
        </p:nvSpPr>
        <p:spPr>
          <a:xfrm>
            <a:off x="5078787" y="2221504"/>
            <a:ext cx="3594100" cy="431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85049" marR="0" indent="-585049" eaLnBrk="0">
              <a:lnSpc>
                <a:spcPct val="102000"/>
              </a:lnSpc>
            </a:pPr>
            <a:r>
              <a:rPr lang="en-US" altLang="zh-CN" sz="31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5.1.PEMETAAN</a:t>
            </a:r>
            <a:r>
              <a:rPr lang="en-US" altLang="zh-CN" sz="3150" b="1" kern="0" spc="6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KESESUAIAN</a:t>
            </a:r>
            <a:r>
              <a:rPr lang="en-US" altLang="zh-CN" sz="3150" b="1" kern="0" spc="4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3150" b="1" kern="0" spc="3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3150" b="1" kern="0" spc="11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INSTITUSIONAL</a:t>
            </a:r>
          </a:p>
          <a:p>
            <a:pPr marL="553402" marR="0" indent="-553388" eaLnBrk="0">
              <a:lnSpc>
                <a:spcPct val="101000"/>
              </a:lnSpc>
              <a:spcBef>
                <a:spcPts val="730"/>
              </a:spcBef>
            </a:pPr>
            <a:r>
              <a:rPr lang="en-US" altLang="zh-CN" sz="3150" b="1" kern="0" spc="-1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5.2.FAHAMI</a:t>
            </a:r>
            <a:r>
              <a:rPr lang="en-US" altLang="zh-CN" sz="31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BAHWA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31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3150" b="1" kern="0" spc="-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</a:t>
            </a:r>
            <a:r>
              <a:rPr lang="en-US" altLang="zh-CN" sz="3150" b="1" kern="0" spc="2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315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3150" b="1" kern="0" spc="2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315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</a:p>
        </p:txBody>
      </p:sp>
      <p:sp>
        <p:nvSpPr>
          <p:cNvPr id="2682" name="TextBox2682"/>
          <p:cNvSpPr txBox="1"/>
          <p:nvPr/>
        </p:nvSpPr>
        <p:spPr>
          <a:xfrm>
            <a:off x="9305700" y="2221504"/>
            <a:ext cx="2438400" cy="236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855" marR="0" indent="0" eaLnBrk="0">
              <a:lnSpc>
                <a:spcPct val="88000"/>
              </a:lnSpc>
            </a:pPr>
            <a:r>
              <a:rPr lang="en-US" altLang="zh-CN" sz="315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1.PENGUSUL</a:t>
            </a:r>
          </a:p>
          <a:p>
            <a:pPr marL="4868" marR="0" indent="0" eaLnBrk="0">
              <a:lnSpc>
                <a:spcPct val="88000"/>
              </a:lnSpc>
              <a:spcBef>
                <a:spcPts val="650"/>
              </a:spcBef>
            </a:pPr>
            <a:r>
              <a:rPr lang="en-US" altLang="zh-CN" sz="315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2.TIM</a:t>
            </a:r>
            <a:r>
              <a:rPr lang="en-US" altLang="zh-CN" sz="31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2029" marR="0" indent="0" eaLnBrk="0">
              <a:lnSpc>
                <a:spcPct val="88000"/>
              </a:lnSpc>
              <a:spcBef>
                <a:spcPts val="656"/>
              </a:spcBef>
            </a:pPr>
            <a:r>
              <a:rPr lang="en-US" altLang="zh-CN" sz="315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3.PEER</a:t>
            </a:r>
          </a:p>
          <a:p>
            <a:pPr marL="272002" marR="0" indent="0" eaLnBrk="0">
              <a:lnSpc>
                <a:spcPct val="88000"/>
              </a:lnSpc>
              <a:spcBef>
                <a:spcPts val="657"/>
              </a:spcBef>
            </a:pPr>
            <a:r>
              <a:rPr lang="en-US" altLang="zh-CN" sz="31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</a:p>
          <a:p>
            <a:pPr marL="0" marR="0" indent="0" eaLnBrk="0">
              <a:lnSpc>
                <a:spcPct val="88000"/>
              </a:lnSpc>
              <a:spcBef>
                <a:spcPts val="652"/>
              </a:spcBef>
            </a:pPr>
            <a:r>
              <a:rPr lang="en-US" altLang="zh-CN" sz="31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4.VALIDATOR</a:t>
            </a:r>
          </a:p>
        </p:txBody>
      </p:sp>
      <p:sp>
        <p:nvSpPr>
          <p:cNvPr id="2683" name="TextBox2683"/>
          <p:cNvSpPr txBox="1"/>
          <p:nvPr/>
        </p:nvSpPr>
        <p:spPr>
          <a:xfrm>
            <a:off x="1737504" y="420522"/>
            <a:ext cx="94361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4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31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</a:t>
            </a:r>
            <a:r>
              <a:rPr lang="en-US" altLang="zh-CN" sz="31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315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Sering</a:t>
            </a:r>
            <a:r>
              <a:rPr lang="en-US" altLang="zh-CN" sz="31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Alasan</a:t>
            </a:r>
            <a:r>
              <a:rPr lang="en-US" altLang="zh-CN" sz="315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</p:spTree>
    <p:extLst>
      <p:ext uri="{A9B6F0EC-FEF0-4509-4621-E8DDF553AB54}"/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4" name="2CC86B6C-5F02-4CC2-05B1-F33E753317AC"/>
          <p:cNvPicPr>
            <a:picLocks noChangeAspect="1"/>
          </p:cNvPicPr>
          <p:nvPr/>
        </p:nvPicPr>
        <p:blipFill>
          <a:blip r:embed="rId2" cstate="print">
            <a:extLst>
              <a:ext uri="{24C2ED5A-4375-4057-3138-37310DE3434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85" name="TextBox2685"/>
          <p:cNvSpPr txBox="1"/>
          <p:nvPr/>
        </p:nvSpPr>
        <p:spPr>
          <a:xfrm>
            <a:off x="11049508" y="6479134"/>
            <a:ext cx="2667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4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163</a:t>
            </a:r>
          </a:p>
        </p:txBody>
      </p:sp>
      <p:pic>
        <p:nvPicPr>
          <p:cNvPr id="2686" name="AC16F341-F76E-44F5-9C3D-CE340648C30C"/>
          <p:cNvPicPr>
            <a:picLocks noChangeAspect="1"/>
          </p:cNvPicPr>
          <p:nvPr/>
        </p:nvPicPr>
        <p:blipFill>
          <a:blip r:embed="rId3" cstate="print">
            <a:extLst>
              <a:ext uri="{EA5766D9-2B2E-465C-F0B8-A35D6FC917C5}"/>
            </a:extLst>
          </a:blip>
          <a:stretch>
            <a:fillRect/>
          </a:stretch>
        </p:blipFill>
        <p:spPr>
          <a:xfrm>
            <a:off x="3166872" y="1495425"/>
            <a:ext cx="5943600" cy="2381250"/>
          </a:xfrm>
          <a:prstGeom prst="rect">
            <a:avLst/>
          </a:prstGeom>
        </p:spPr>
      </p:pic>
      <p:sp>
        <p:nvSpPr>
          <p:cNvPr id="2687" name="TextBox2687"/>
          <p:cNvSpPr txBox="1"/>
          <p:nvPr/>
        </p:nvSpPr>
        <p:spPr>
          <a:xfrm>
            <a:off x="4206526" y="2279142"/>
            <a:ext cx="3886200" cy="901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6171" marR="0" indent="-146171" eaLnBrk="0">
              <a:lnSpc>
                <a:spcPct val="97000"/>
              </a:lnSpc>
            </a:pPr>
            <a:r>
              <a:rPr lang="en-US" altLang="zh-CN" sz="315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31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31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Penugasan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31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(AA-L-LK-GB)</a:t>
            </a:r>
          </a:p>
        </p:txBody>
      </p:sp>
      <p:pic>
        <p:nvPicPr>
          <p:cNvPr id="2688" name="12A380FF-7CEC-4379-2DFB-76430A766176"/>
          <p:cNvPicPr>
            <a:picLocks noChangeAspect="1"/>
          </p:cNvPicPr>
          <p:nvPr/>
        </p:nvPicPr>
        <p:blipFill>
          <a:blip r:embed="rId4" cstate="print">
            <a:extLst>
              <a:ext uri="{EBC1E058-D33D-4577-2D9B-2B6C984681BE}"/>
            </a:extLst>
          </a:blip>
          <a:stretch>
            <a:fillRect/>
          </a:stretch>
        </p:blipFill>
        <p:spPr>
          <a:xfrm>
            <a:off x="566928" y="4333875"/>
            <a:ext cx="3505200" cy="2019300"/>
          </a:xfrm>
          <a:prstGeom prst="rect">
            <a:avLst/>
          </a:prstGeom>
        </p:spPr>
      </p:pic>
      <p:sp>
        <p:nvSpPr>
          <p:cNvPr id="2689" name="TextBox2689"/>
          <p:cNvSpPr txBox="1"/>
          <p:nvPr/>
        </p:nvSpPr>
        <p:spPr>
          <a:xfrm>
            <a:off x="1406578" y="4690770"/>
            <a:ext cx="1854200" cy="1384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472" marR="0" indent="-230472" eaLnBrk="0">
              <a:lnSpc>
                <a:spcPct val="100000"/>
              </a:lnSpc>
            </a:pPr>
            <a:r>
              <a:rPr lang="en-US" altLang="zh-CN" sz="315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Terakhir</a:t>
            </a:r>
            <a:r>
              <a:rPr lang="en-US" altLang="zh-CN" sz="3150" b="1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(S-2,S-3)</a:t>
            </a:r>
          </a:p>
        </p:txBody>
      </p:sp>
      <p:pic>
        <p:nvPicPr>
          <p:cNvPr id="2690" name="20282D6A-F203-475C-7F52-F2717920621F"/>
          <p:cNvPicPr>
            <a:picLocks noChangeAspect="1"/>
          </p:cNvPicPr>
          <p:nvPr/>
        </p:nvPicPr>
        <p:blipFill>
          <a:blip r:embed="rId5" cstate="print">
            <a:extLst>
              <a:ext uri="{306AFC12-C9E1-4ACE-8C97-35C9822F38EC}"/>
            </a:extLst>
          </a:blip>
          <a:stretch>
            <a:fillRect/>
          </a:stretch>
        </p:blipFill>
        <p:spPr>
          <a:xfrm>
            <a:off x="8107680" y="4314825"/>
            <a:ext cx="3505200" cy="2038350"/>
          </a:xfrm>
          <a:prstGeom prst="rect">
            <a:avLst/>
          </a:prstGeom>
        </p:spPr>
      </p:pic>
      <p:sp>
        <p:nvSpPr>
          <p:cNvPr id="2691" name="TextBox2691"/>
          <p:cNvSpPr txBox="1"/>
          <p:nvPr/>
        </p:nvSpPr>
        <p:spPr>
          <a:xfrm>
            <a:off x="9266206" y="4925213"/>
            <a:ext cx="1219200" cy="901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4029" marR="0" indent="0" eaLnBrk="0">
              <a:lnSpc>
                <a:spcPct val="88000"/>
              </a:lnSpc>
            </a:pPr>
            <a:r>
              <a:rPr lang="en-US" altLang="zh-CN" sz="3150" b="1" kern="0" spc="-5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</a:p>
          <a:p>
            <a:pPr marL="0" marR="0" indent="0" eaLnBrk="0">
              <a:lnSpc>
                <a:spcPct val="88000"/>
              </a:lnSpc>
              <a:spcBef>
                <a:spcPts val="656"/>
              </a:spcBef>
            </a:pPr>
            <a:r>
              <a:rPr lang="en-US" altLang="zh-CN" sz="315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</a:p>
        </p:txBody>
      </p:sp>
      <p:pic>
        <p:nvPicPr>
          <p:cNvPr id="2692" name="351282E7-8E3E-4A63-7916-BBE81BD2C678"/>
          <p:cNvPicPr>
            <a:picLocks noChangeAspect="1"/>
          </p:cNvPicPr>
          <p:nvPr/>
        </p:nvPicPr>
        <p:blipFill>
          <a:blip r:embed="rId6" cstate="print">
            <a:extLst>
              <a:ext uri="{42478BD5-AB0F-4EAE-56C1-20447AF8488A}"/>
            </a:extLst>
          </a:blip>
          <a:stretch>
            <a:fillRect/>
          </a:stretch>
        </p:blipFill>
        <p:spPr>
          <a:xfrm>
            <a:off x="2297430" y="2667000"/>
            <a:ext cx="7600950" cy="3333750"/>
          </a:xfrm>
          <a:prstGeom prst="rect">
            <a:avLst/>
          </a:prstGeom>
        </p:spPr>
      </p:pic>
      <p:pic>
        <p:nvPicPr>
          <p:cNvPr id="2693" name="044CD6E7-77E0-4F79-F8ED-2C3489905CF0"/>
          <p:cNvPicPr>
            <a:picLocks noChangeAspect="1"/>
          </p:cNvPicPr>
          <p:nvPr/>
        </p:nvPicPr>
        <p:blipFill>
          <a:blip r:embed="rId7" cstate="print">
            <a:extLst>
              <a:ext uri="{E1D8E87C-BCDA-4172-79FA-4700C9B8EB70}"/>
            </a:extLst>
          </a:blip>
          <a:stretch>
            <a:fillRect/>
          </a:stretch>
        </p:blipFill>
        <p:spPr>
          <a:xfrm>
            <a:off x="7725679" y="5219700"/>
            <a:ext cx="400050" cy="781050"/>
          </a:xfrm>
          <a:prstGeom prst="rect">
            <a:avLst/>
          </a:prstGeom>
        </p:spPr>
      </p:pic>
      <p:pic>
        <p:nvPicPr>
          <p:cNvPr id="2694" name="9747113C-7809-449C-4459-EAB0AAD77871"/>
          <p:cNvPicPr>
            <a:picLocks noChangeAspect="1"/>
          </p:cNvPicPr>
          <p:nvPr/>
        </p:nvPicPr>
        <p:blipFill>
          <a:blip r:embed="rId8" cstate="print">
            <a:extLst>
              <a:ext uri="{9B808DF0-1610-4FF9-1822-72C4AAE56F9B}"/>
            </a:extLst>
          </a:blip>
          <a:stretch>
            <a:fillRect/>
          </a:stretch>
        </p:blipFill>
        <p:spPr>
          <a:xfrm>
            <a:off x="4451604" y="5219700"/>
            <a:ext cx="3295650" cy="209550"/>
          </a:xfrm>
          <a:prstGeom prst="rect">
            <a:avLst/>
          </a:prstGeom>
        </p:spPr>
      </p:pic>
      <p:pic>
        <p:nvPicPr>
          <p:cNvPr id="2695" name="B79D0CCD-97A6-4886-156F-C5B53690CD75"/>
          <p:cNvPicPr>
            <a:picLocks noChangeAspect="1"/>
          </p:cNvPicPr>
          <p:nvPr/>
        </p:nvPicPr>
        <p:blipFill>
          <a:blip r:embed="rId9" cstate="print">
            <a:extLst>
              <a:ext uri="{05292375-2D90-4E8C-8054-D76A0135C4C9}"/>
            </a:extLst>
          </a:blip>
          <a:stretch>
            <a:fillRect/>
          </a:stretch>
        </p:blipFill>
        <p:spPr>
          <a:xfrm>
            <a:off x="4069603" y="5219700"/>
            <a:ext cx="400050" cy="781050"/>
          </a:xfrm>
          <a:prstGeom prst="rect">
            <a:avLst/>
          </a:prstGeom>
        </p:spPr>
      </p:pic>
      <p:sp>
        <p:nvSpPr>
          <p:cNvPr id="2696" name="TextBox2696"/>
          <p:cNvSpPr txBox="1"/>
          <p:nvPr/>
        </p:nvSpPr>
        <p:spPr>
          <a:xfrm>
            <a:off x="2183797" y="351537"/>
            <a:ext cx="7581901" cy="901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0312" marR="0" indent="-210312" eaLnBrk="0">
              <a:lnSpc>
                <a:spcPct val="97000"/>
              </a:lnSpc>
            </a:pPr>
            <a:r>
              <a:rPr lang="en-US" altLang="zh-CN" sz="3150" b="1" kern="0" spc="-3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Kesesuaian</a:t>
            </a:r>
            <a:r>
              <a:rPr lang="en-US" altLang="zh-CN" sz="31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31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315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Terakhir,</a:t>
            </a:r>
            <a:r>
              <a:rPr lang="en-US" altLang="zh-CN" sz="31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31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1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31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31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Penugasan</a:t>
            </a:r>
            <a:r>
              <a:rPr lang="en-US" altLang="zh-CN" sz="3150" b="1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</p:txBody>
      </p:sp>
    </p:spTree>
    <p:extLst>
      <p:ext uri="{4961EAC0-B1FF-465B-CBC5-6A0C1A8E11A3}"/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7" name="EA01973B-F3F8-45CE-42F9-83F3428178BE"/>
          <p:cNvPicPr>
            <a:picLocks noChangeAspect="1"/>
          </p:cNvPicPr>
          <p:nvPr/>
        </p:nvPicPr>
        <p:blipFill>
          <a:blip r:embed="rId2" cstate="print">
            <a:extLst>
              <a:ext uri="{98E169BF-676A-47F6-0DBA-A029F37E816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98" name="AFDF9D76-013D-4439-A01B-CCDB3549EA1C"/>
          <p:cNvPicPr>
            <a:picLocks noChangeAspect="1"/>
          </p:cNvPicPr>
          <p:nvPr/>
        </p:nvPicPr>
        <p:blipFill>
          <a:blip r:embed="rId3" cstate="print">
            <a:extLst>
              <a:ext uri="{C95FA609-3104-45C2-E575-32A0C0EA266B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sp>
        <p:nvSpPr>
          <p:cNvPr id="2699" name="TextBox2699"/>
          <p:cNvSpPr txBox="1"/>
          <p:nvPr/>
        </p:nvSpPr>
        <p:spPr>
          <a:xfrm>
            <a:off x="1036791" y="1100360"/>
            <a:ext cx="1714500" cy="2273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60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Q&amp;A</a:t>
            </a:r>
          </a:p>
          <a:p>
            <a:pPr marL="63625" marR="0" indent="0" eaLnBrk="0">
              <a:lnSpc>
                <a:spcPct val="83000"/>
              </a:lnSpc>
              <a:spcBef>
                <a:spcPts val="792"/>
              </a:spcBef>
            </a:pP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kern="0" spc="1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AAA</a:t>
            </a:r>
          </a:p>
          <a:p>
            <a:pPr marL="61618" marR="0" indent="0" eaLnBrk="0">
              <a:lnSpc>
                <a:spcPct val="83000"/>
              </a:lnSpc>
              <a:spcBef>
                <a:spcPts val="539"/>
              </a:spcBef>
            </a:pP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BBB</a:t>
            </a:r>
          </a:p>
          <a:p>
            <a:pPr marL="60084" marR="0" indent="0" eaLnBrk="0">
              <a:lnSpc>
                <a:spcPct val="83000"/>
              </a:lnSpc>
              <a:spcBef>
                <a:spcPts val="542"/>
              </a:spcBef>
            </a:pP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kern="0" spc="1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CCC</a:t>
            </a:r>
          </a:p>
          <a:p>
            <a:pPr marL="50727" marR="0" indent="0" eaLnBrk="0">
              <a:lnSpc>
                <a:spcPct val="83000"/>
              </a:lnSpc>
              <a:spcBef>
                <a:spcPts val="539"/>
              </a:spcBef>
            </a:pP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kern="0" spc="13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DDD</a:t>
            </a:r>
          </a:p>
          <a:p>
            <a:pPr marL="61096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kern="0" spc="1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EEE</a:t>
            </a:r>
          </a:p>
        </p:txBody>
      </p:sp>
    </p:spTree>
    <p:extLst>
      <p:ext uri="{74E1A500-83B6-433F-340D-2AED0EC52406}"/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0" name="70E12C0F-B748-4B60-2912-02343864CDAF"/>
          <p:cNvPicPr>
            <a:picLocks noChangeAspect="1"/>
          </p:cNvPicPr>
          <p:nvPr/>
        </p:nvPicPr>
        <p:blipFill>
          <a:blip r:embed="rId2" cstate="print">
            <a:extLst>
              <a:ext uri="{9D26C4C1-227F-49F7-3E54-5E9D1F4D48E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01" name="3DF0B8F6-C1A1-4473-363E-6B2A7FFC8FB0"/>
          <p:cNvPicPr>
            <a:picLocks noChangeAspect="1"/>
          </p:cNvPicPr>
          <p:nvPr/>
        </p:nvPicPr>
        <p:blipFill>
          <a:blip r:embed="rId3" cstate="print">
            <a:extLst>
              <a:ext uri="{96D18F53-582B-4428-83C8-E218520F7F9F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sp>
        <p:nvSpPr>
          <p:cNvPr id="2702" name="TextBox2702"/>
          <p:cNvSpPr txBox="1"/>
          <p:nvPr/>
        </p:nvSpPr>
        <p:spPr>
          <a:xfrm>
            <a:off x="1746812" y="2743639"/>
            <a:ext cx="8978900" cy="1155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9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TERIMA</a:t>
            </a:r>
            <a:r>
              <a:rPr lang="en-US" altLang="zh-CN" sz="9600" kern="0" spc="1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9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KASIH</a:t>
            </a:r>
          </a:p>
        </p:txBody>
      </p:sp>
    </p:spTree>
    <p:extLst>
      <p:ext uri="{67D901E5-8932-45B6-AEB1-07345DA64F2A}"/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" name="35324D5D-6447-4B55-E3BD-A635C86249B9"/>
          <p:cNvPicPr>
            <a:picLocks noChangeAspect="1"/>
          </p:cNvPicPr>
          <p:nvPr/>
        </p:nvPicPr>
        <p:blipFill>
          <a:blip r:embed="rId2" cstate="print">
            <a:extLst>
              <a:ext uri="{D363651C-65E8-419B-188A-BEA12651B42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04" name="54F3EBA2-003F-41B8-02BB-06C3AFED4801"/>
          <p:cNvPicPr>
            <a:picLocks noChangeAspect="1"/>
          </p:cNvPicPr>
          <p:nvPr/>
        </p:nvPicPr>
        <p:blipFill>
          <a:blip r:embed="rId3" cstate="print">
            <a:extLst>
              <a:ext uri="{5E80CCEF-59F2-4CEF-9095-83FCDFA3C349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2705" name="E13B4DC1-C8D5-474C-EC6F-B39BEEB8C640"/>
          <p:cNvPicPr>
            <a:picLocks noChangeAspect="1"/>
          </p:cNvPicPr>
          <p:nvPr/>
        </p:nvPicPr>
        <p:blipFill>
          <a:blip r:embed="rId4" cstate="print">
            <a:extLst>
              <a:ext uri="{4734EABE-590D-4A2F-7556-D1073A5777EC}"/>
            </a:extLst>
          </a:blip>
          <a:stretch>
            <a:fillRect/>
          </a:stretch>
        </p:blipFill>
        <p:spPr>
          <a:xfrm>
            <a:off x="472440" y="2867025"/>
            <a:ext cx="11725276" cy="1209675"/>
          </a:xfrm>
          <a:prstGeom prst="rect">
            <a:avLst/>
          </a:prstGeom>
        </p:spPr>
      </p:pic>
      <p:sp>
        <p:nvSpPr>
          <p:cNvPr id="2706" name="TextBox2706"/>
          <p:cNvSpPr txBox="1"/>
          <p:nvPr/>
        </p:nvSpPr>
        <p:spPr>
          <a:xfrm>
            <a:off x="1510614" y="3034921"/>
            <a:ext cx="9664700" cy="990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7246" marR="0" indent="0" eaLnBrk="0">
              <a:lnSpc>
                <a:spcPct val="87000"/>
              </a:lnSpc>
            </a:pPr>
            <a:r>
              <a:rPr lang="en-US" altLang="zh-CN" sz="4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OVERVIEW</a:t>
            </a:r>
            <a:r>
              <a:rPr lang="en-US" altLang="zh-CN" sz="4800" b="1" kern="0" spc="-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48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SUBMISSION</a:t>
            </a:r>
          </a:p>
          <a:p>
            <a:pPr marL="0" marR="0" indent="0" eaLnBrk="0">
              <a:lnSpc>
                <a:spcPct val="86000"/>
              </a:lnSpc>
              <a:spcBef>
                <a:spcPts val="516"/>
              </a:spcBef>
            </a:pPr>
            <a:r>
              <a:rPr lang="en-US" altLang="zh-CN" sz="240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(SUBMISSION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PROCESS,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MEMILIH</a:t>
            </a:r>
            <a:r>
              <a:rPr lang="en-US" altLang="zh-CN" sz="2400" b="1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JOURNAL/CONFERENCE</a:t>
            </a:r>
            <a:r>
              <a:rPr lang="en-US" altLang="zh-CN" sz="2400" b="1" kern="0" spc="-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BAIK)</a:t>
            </a:r>
          </a:p>
        </p:txBody>
      </p:sp>
    </p:spTree>
    <p:extLst>
      <p:ext uri="{B9A90604-ABCB-4E88-B513-093DFE6B2FB6}"/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4573740C-035C-41AF-0F06-4380A715DB05"/>
          <p:cNvPicPr>
            <a:picLocks noChangeAspect="1"/>
          </p:cNvPicPr>
          <p:nvPr/>
        </p:nvPicPr>
        <p:blipFill>
          <a:blip r:embed="rId2" cstate="print">
            <a:extLst>
              <a:ext uri="{F8213C24-B125-4414-6B8E-D17DE8BBBB6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08" name="365896F2-BAE0-4F47-F4D0-A48E65EA9C55"/>
          <p:cNvPicPr>
            <a:picLocks noChangeAspect="1"/>
          </p:cNvPicPr>
          <p:nvPr/>
        </p:nvPicPr>
        <p:blipFill>
          <a:blip r:embed="rId3" cstate="print">
            <a:extLst>
              <a:ext uri="{87F5C205-C3C4-42ED-4336-C0696BF6B540}"/>
            </a:extLst>
          </a:blip>
          <a:stretch>
            <a:fillRect/>
          </a:stretch>
        </p:blipFill>
        <p:spPr>
          <a:xfrm>
            <a:off x="0" y="1724025"/>
            <a:ext cx="12192000" cy="714375"/>
          </a:xfrm>
          <a:prstGeom prst="rect">
            <a:avLst/>
          </a:prstGeom>
        </p:spPr>
      </p:pic>
      <p:sp>
        <p:nvSpPr>
          <p:cNvPr id="2709" name="TextBox2709"/>
          <p:cNvSpPr txBox="1"/>
          <p:nvPr/>
        </p:nvSpPr>
        <p:spPr>
          <a:xfrm>
            <a:off x="239969" y="1871370"/>
            <a:ext cx="11798300" cy="52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MEMILIH</a:t>
            </a:r>
            <a:r>
              <a:rPr lang="en-US" altLang="zh-CN" sz="4000" b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40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4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40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KONFERENSI</a:t>
            </a:r>
            <a:r>
              <a:rPr lang="en-US" altLang="zh-CN" sz="4000" b="1" kern="0" spc="-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40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BERKUALITAS</a:t>
            </a:r>
          </a:p>
        </p:txBody>
      </p:sp>
      <p:pic>
        <p:nvPicPr>
          <p:cNvPr id="2710" name="097EB30A-59E5-476F-6466-91019BE6F4C2"/>
          <p:cNvPicPr>
            <a:picLocks noChangeAspect="1"/>
          </p:cNvPicPr>
          <p:nvPr/>
        </p:nvPicPr>
        <p:blipFill>
          <a:blip r:embed="rId4" cstate="print">
            <a:extLst>
              <a:ext uri="{F7F2AEA5-96C4-4287-1FD9-397E0C1421BC}"/>
            </a:extLst>
          </a:blip>
          <a:stretch>
            <a:fillRect/>
          </a:stretch>
        </p:blipFill>
        <p:spPr>
          <a:xfrm>
            <a:off x="582765" y="2257425"/>
            <a:ext cx="8134350" cy="2533650"/>
          </a:xfrm>
          <a:prstGeom prst="rect">
            <a:avLst/>
          </a:prstGeom>
        </p:spPr>
      </p:pic>
      <p:pic>
        <p:nvPicPr>
          <p:cNvPr id="2711" name="EB3C486A-F1F8-4996-ADE3-375D63212C1A"/>
          <p:cNvPicPr>
            <a:picLocks noChangeAspect="1"/>
          </p:cNvPicPr>
          <p:nvPr/>
        </p:nvPicPr>
        <p:blipFill>
          <a:blip r:embed="rId5" cstate="print">
            <a:extLst>
              <a:ext uri="{0BCD145A-339F-4C7D-3742-8DA7C403E80B}"/>
            </a:extLst>
          </a:blip>
          <a:stretch>
            <a:fillRect/>
          </a:stretch>
        </p:blipFill>
        <p:spPr>
          <a:xfrm>
            <a:off x="3226816" y="2257425"/>
            <a:ext cx="219075" cy="1590675"/>
          </a:xfrm>
          <a:prstGeom prst="rect">
            <a:avLst/>
          </a:prstGeom>
        </p:spPr>
      </p:pic>
      <p:pic>
        <p:nvPicPr>
          <p:cNvPr id="2712" name="56E86471-F2EB-42BE-506B-3B2385C28D83"/>
          <p:cNvPicPr>
            <a:picLocks noChangeAspect="1"/>
          </p:cNvPicPr>
          <p:nvPr/>
        </p:nvPicPr>
        <p:blipFill>
          <a:blip r:embed="rId6" cstate="print">
            <a:extLst>
              <a:ext uri="{66747483-FC8A-4158-65EA-07470D3D4379}"/>
            </a:extLst>
          </a:blip>
          <a:stretch>
            <a:fillRect/>
          </a:stretch>
        </p:blipFill>
        <p:spPr>
          <a:xfrm>
            <a:off x="582778" y="3657600"/>
            <a:ext cx="8143875" cy="695325"/>
          </a:xfrm>
          <a:prstGeom prst="rect">
            <a:avLst/>
          </a:prstGeom>
        </p:spPr>
      </p:pic>
      <p:pic>
        <p:nvPicPr>
          <p:cNvPr id="2713" name="E1B78910-3DA6-4C81-3106-89357D9AAB7D"/>
          <p:cNvPicPr>
            <a:picLocks noChangeAspect="1"/>
          </p:cNvPicPr>
          <p:nvPr/>
        </p:nvPicPr>
        <p:blipFill>
          <a:blip r:embed="rId7" cstate="print">
            <a:extLst>
              <a:ext uri="{A33BCF9C-2491-4242-78CC-F4069F9D32F9}"/>
            </a:extLst>
          </a:blip>
          <a:stretch>
            <a:fillRect/>
          </a:stretch>
        </p:blipFill>
        <p:spPr>
          <a:xfrm>
            <a:off x="752615" y="5362575"/>
            <a:ext cx="10896600" cy="38100"/>
          </a:xfrm>
          <a:prstGeom prst="rect">
            <a:avLst/>
          </a:prstGeom>
        </p:spPr>
      </p:pic>
      <p:pic>
        <p:nvPicPr>
          <p:cNvPr id="2714" name="262DA9C4-EC68-417C-7D92-76519E442721"/>
          <p:cNvPicPr>
            <a:picLocks noChangeAspect="1"/>
          </p:cNvPicPr>
          <p:nvPr/>
        </p:nvPicPr>
        <p:blipFill>
          <a:blip r:embed="rId8" cstate="print">
            <a:extLst>
              <a:ext uri="{EB3A5C19-1D98-4C9F-1A6D-398990E402CE}"/>
            </a:extLst>
          </a:blip>
          <a:stretch>
            <a:fillRect/>
          </a:stretch>
        </p:blipFill>
        <p:spPr>
          <a:xfrm>
            <a:off x="752856" y="4924425"/>
            <a:ext cx="10896600" cy="514350"/>
          </a:xfrm>
          <a:prstGeom prst="rect">
            <a:avLst/>
          </a:prstGeom>
        </p:spPr>
      </p:pic>
      <p:sp>
        <p:nvSpPr>
          <p:cNvPr id="2715" name="TextBox2715"/>
          <p:cNvSpPr txBox="1"/>
          <p:nvPr/>
        </p:nvSpPr>
        <p:spPr>
          <a:xfrm>
            <a:off x="3793521" y="983742"/>
            <a:ext cx="4749800" cy="52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SUBMISSION</a:t>
            </a:r>
            <a:r>
              <a:rPr lang="en-US" altLang="zh-CN" sz="40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7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</a:t>
            </a:r>
          </a:p>
        </p:txBody>
      </p:sp>
    </p:spTree>
    <p:extLst>
      <p:ext uri="{71280C0C-8385-414D-E389-806CCF0AB4C8}"/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6" name="7124029B-1F16-4778-DE41-28DB1D00B49E"/>
          <p:cNvPicPr>
            <a:picLocks noChangeAspect="1"/>
          </p:cNvPicPr>
          <p:nvPr/>
        </p:nvPicPr>
        <p:blipFill>
          <a:blip r:embed="rId2" cstate="print">
            <a:extLst>
              <a:ext uri="{E88CB1CB-D10E-4D14-FA40-69012C43EDD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17" name="5A817460-D233-4FF1-7DF2-C3D00DF8F017"/>
          <p:cNvPicPr>
            <a:picLocks noChangeAspect="1"/>
          </p:cNvPicPr>
          <p:nvPr/>
        </p:nvPicPr>
        <p:blipFill>
          <a:blip r:embed="rId3" cstate="print">
            <a:extLst>
              <a:ext uri="{A9411FD3-C4EF-48B2-8522-D461E79C1CB9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718" name="96DAB817-A225-4DFF-134F-03AEA0750C9C"/>
          <p:cNvPicPr>
            <a:picLocks noChangeAspect="1"/>
          </p:cNvPicPr>
          <p:nvPr/>
        </p:nvPicPr>
        <p:blipFill>
          <a:blip r:embed="rId4" cstate="print">
            <a:extLst>
              <a:ext uri="{0CA2FD10-64B9-48EC-1390-81C3E53BEF28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graphicFrame>
        <p:nvGraphicFramePr>
          <p:cNvPr id="2719" name="Table2719"/>
          <p:cNvGraphicFramePr>
            <a:graphicFrameLocks noGrp="1"/>
          </p:cNvGraphicFramePr>
          <p:nvPr/>
        </p:nvGraphicFramePr>
        <p:xfrm>
          <a:off x="1754124" y="909827"/>
          <a:ext cx="2870200" cy="19558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3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89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7825"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0685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Paper</a:t>
                      </a:r>
                      <a:r>
                        <a:rPr lang="en-US" altLang="zh-CN" sz="1800" b="1" kern="0" spc="-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Submitted</a:t>
                      </a:r>
                    </a:p>
                  </a:txBody>
                  <a:tcPr marL="0" marR="0" marT="101169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marL="10154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Confirmation</a:t>
                      </a:r>
                      <a:r>
                        <a:rPr lang="en-US" altLang="zh-CN" sz="1800" b="1" kern="0" spc="-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of</a:t>
                      </a:r>
                      <a:r>
                        <a:rPr lang="en-US" altLang="zh-CN" sz="1800" b="1" kern="0" spc="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Receipt</a:t>
                      </a:r>
                    </a:p>
                  </a:txBody>
                  <a:tcPr marL="0" marR="0" marT="101803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 gridSpan="7">
                  <a:txBody>
                    <a:bodyPr/>
                    <a:lstStyle/>
                    <a:p>
                      <a:pPr marL="10723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Initial</a:t>
                      </a:r>
                      <a:r>
                        <a:rPr lang="en-US" altLang="zh-CN" sz="1800" b="1" kern="0" spc="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Decision</a:t>
                      </a:r>
                      <a:r>
                        <a:rPr lang="en-US" altLang="zh-CN" sz="1800" b="1" kern="0" spc="-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by</a:t>
                      </a:r>
                      <a:r>
                        <a:rPr lang="en-US" altLang="zh-CN" sz="1800" b="1" kern="0" spc="-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Editor</a:t>
                      </a:r>
                    </a:p>
                  </a:txBody>
                  <a:tcPr marL="0" marR="0" marT="101168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720" name="Table2720"/>
          <p:cNvGraphicFramePr>
            <a:graphicFrameLocks noGrp="1"/>
          </p:cNvGraphicFramePr>
          <p:nvPr/>
        </p:nvGraphicFramePr>
        <p:xfrm>
          <a:off x="1376172" y="909828"/>
          <a:ext cx="4038600" cy="5321300"/>
        </p:xfrm>
        <a:graphic>
          <a:graphicData uri="http://schemas.openxmlformats.org/drawingml/2006/table">
            <a:tbl>
              <a:tblPr firstRow="1" bandRow="1"/>
              <a:tblGrid>
                <a:gridCol w="86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5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19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28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96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310255">
                <a:tc gridSpan="1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pPr marL="10596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Reviewers</a:t>
                      </a:r>
                      <a:r>
                        <a:rPr lang="en-US" altLang="zh-CN" sz="1800" b="1" kern="0" spc="-2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Accept</a:t>
                      </a:r>
                      <a:r>
                        <a:rPr lang="en-US" altLang="zh-CN" sz="1800" b="1" kern="0" spc="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Invite</a:t>
                      </a:r>
                    </a:p>
                  </a:txBody>
                  <a:tcPr marL="0" marR="0" marT="100914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35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25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marL="10812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Reviews</a:t>
                      </a:r>
                      <a:r>
                        <a:rPr lang="en-US" altLang="zh-CN" sz="1800" b="1" kern="0" spc="-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Completed</a:t>
                      </a:r>
                    </a:p>
                  </a:txBody>
                  <a:tcPr marL="0" marR="0" marT="103581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85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10812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Revise</a:t>
                      </a:r>
                    </a:p>
                  </a:txBody>
                  <a:tcPr marL="0" marR="0" marT="10424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90805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Accept</a:t>
                      </a:r>
                    </a:p>
                  </a:txBody>
                  <a:tcPr marL="0" marR="0" marT="10424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08382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Reject</a:t>
                      </a:r>
                    </a:p>
                  </a:txBody>
                  <a:tcPr marL="0" marR="0" marT="10424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21" name="Table2721"/>
          <p:cNvGraphicFramePr>
            <a:graphicFrameLocks noGrp="1"/>
          </p:cNvGraphicFramePr>
          <p:nvPr/>
        </p:nvGraphicFramePr>
        <p:xfrm>
          <a:off x="1376172" y="909827"/>
          <a:ext cx="3733800" cy="3302000"/>
        </p:xfrm>
        <a:graphic>
          <a:graphicData uri="http://schemas.openxmlformats.org/drawingml/2006/table">
            <a:tbl>
              <a:tblPr firstRow="1" bandRow="1"/>
              <a:tblGrid>
                <a:gridCol w="122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44370">
                <a:tc gridSpan="5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10685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Rejection</a:t>
                      </a:r>
                    </a:p>
                  </a:txBody>
                  <a:tcPr marL="0" marR="0" marT="100533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8821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Decide</a:t>
                      </a:r>
                      <a:r>
                        <a:rPr lang="en-US" altLang="zh-CN" sz="1800" b="1" kern="0" spc="-1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1800" b="1" kern="0" spc="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</a:t>
                      </a:r>
                    </a:p>
                  </a:txBody>
                  <a:tcPr marL="0" marR="0" marT="100533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89662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Assign</a:t>
                      </a:r>
                      <a:r>
                        <a:rPr lang="en-US" altLang="zh-CN" sz="1800" b="1" kern="0" spc="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Reviewers</a:t>
                      </a:r>
                    </a:p>
                  </a:txBody>
                  <a:tcPr marL="0" marR="0" marT="100311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22" name="3EEA3FB6-89DD-4A1F-7434-A747767CD233"/>
          <p:cNvPicPr>
            <a:picLocks noChangeAspect="1"/>
          </p:cNvPicPr>
          <p:nvPr/>
        </p:nvPicPr>
        <p:blipFill>
          <a:blip r:embed="rId5" cstate="print">
            <a:extLst>
              <a:ext uri="{35FE3B19-9407-43BA-5D9D-DD756902CCAE}"/>
            </a:extLst>
          </a:blip>
          <a:stretch>
            <a:fillRect/>
          </a:stretch>
        </p:blipFill>
        <p:spPr>
          <a:xfrm>
            <a:off x="6833616" y="5000625"/>
            <a:ext cx="2762250" cy="400050"/>
          </a:xfrm>
          <a:prstGeom prst="rect">
            <a:avLst/>
          </a:prstGeom>
        </p:spPr>
      </p:pic>
      <p:sp>
        <p:nvSpPr>
          <p:cNvPr id="2723" name="TextBox2723"/>
          <p:cNvSpPr txBox="1"/>
          <p:nvPr/>
        </p:nvSpPr>
        <p:spPr>
          <a:xfrm>
            <a:off x="6947227" y="5116176"/>
            <a:ext cx="25908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180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sent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800" b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Publisher</a:t>
            </a:r>
          </a:p>
        </p:txBody>
      </p:sp>
      <p:graphicFrame>
        <p:nvGraphicFramePr>
          <p:cNvPr id="2724" name="Table2724"/>
          <p:cNvGraphicFramePr>
            <a:graphicFrameLocks noGrp="1"/>
          </p:cNvGraphicFramePr>
          <p:nvPr/>
        </p:nvGraphicFramePr>
        <p:xfrm>
          <a:off x="5753100" y="1053084"/>
          <a:ext cx="3213100" cy="3898900"/>
        </p:xfrm>
        <a:graphic>
          <a:graphicData uri="http://schemas.openxmlformats.org/drawingml/2006/table">
            <a:tbl>
              <a:tblPr firstRow="1" bandRow="1"/>
              <a:tblGrid>
                <a:gridCol w="664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76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65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95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marL="107491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Notification</a:t>
                      </a:r>
                      <a:r>
                        <a:rPr lang="en-US" altLang="zh-CN" sz="18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1800" b="1" kern="0" spc="-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Author</a:t>
                      </a:r>
                    </a:p>
                  </a:txBody>
                  <a:tcPr marL="0" marR="0" marT="100057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09906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Revise</a:t>
                      </a:r>
                    </a:p>
                  </a:txBody>
                  <a:tcPr marL="0" marR="0" marT="10269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9232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Accept</a:t>
                      </a:r>
                    </a:p>
                  </a:txBody>
                  <a:tcPr marL="0" marR="0" marT="10269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460">
                <a:tc gridSpan="8">
                  <a:txBody>
                    <a:bodyPr/>
                    <a:lstStyle/>
                    <a:p>
                      <a:pPr marL="71574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Revision</a:t>
                      </a:r>
                      <a:r>
                        <a:rPr lang="en-US" altLang="zh-CN" sz="1800" b="1" kern="0" spc="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Received</a:t>
                      </a:r>
                    </a:p>
                  </a:txBody>
                  <a:tcPr marL="0" marR="0" marT="101581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115">
                <a:tc rowSpan="2" gridSpan="8">
                  <a:txBody>
                    <a:bodyPr/>
                    <a:lstStyle/>
                    <a:p>
                      <a:pPr marL="109651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Revision</a:t>
                      </a:r>
                      <a:r>
                        <a:rPr lang="en-US" altLang="zh-CN" sz="1800" b="1" kern="0" spc="-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Checked</a:t>
                      </a:r>
                    </a:p>
                  </a:txBody>
                  <a:tcPr marL="0" marR="0" marT="102057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710">
                <a:tc gridSpan="8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5550">
                <a:tc gridSpan="8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725" name="DB09F17D-1D2A-4EDF-59E4-6FF660D7560D"/>
          <p:cNvPicPr>
            <a:picLocks noChangeAspect="1"/>
          </p:cNvPicPr>
          <p:nvPr/>
        </p:nvPicPr>
        <p:blipFill>
          <a:blip r:embed="rId6" cstate="print">
            <a:extLst>
              <a:ext uri="{E8916A31-52CA-4EE2-C7DD-EC14784C4B1D}"/>
            </a:extLst>
          </a:blip>
          <a:stretch>
            <a:fillRect/>
          </a:stretch>
        </p:blipFill>
        <p:spPr>
          <a:xfrm>
            <a:off x="5630164" y="5953125"/>
            <a:ext cx="4448175" cy="28575"/>
          </a:xfrm>
          <a:prstGeom prst="rect">
            <a:avLst/>
          </a:prstGeom>
        </p:spPr>
      </p:pic>
      <p:pic>
        <p:nvPicPr>
          <p:cNvPr id="2726" name="C2F090E5-3165-473F-32DE-0B72D01FD9EF"/>
          <p:cNvPicPr>
            <a:picLocks noChangeAspect="1"/>
          </p:cNvPicPr>
          <p:nvPr/>
        </p:nvPicPr>
        <p:blipFill>
          <a:blip r:embed="rId7" cstate="print">
            <a:extLst>
              <a:ext uri="{CC85FF68-8630-4F16-16E2-D392F1E9DE80}"/>
            </a:extLst>
          </a:blip>
          <a:stretch>
            <a:fillRect/>
          </a:stretch>
        </p:blipFill>
        <p:spPr>
          <a:xfrm>
            <a:off x="5630164" y="6229350"/>
            <a:ext cx="4362450" cy="28575"/>
          </a:xfrm>
          <a:prstGeom prst="rect">
            <a:avLst/>
          </a:prstGeom>
        </p:spPr>
      </p:pic>
      <p:sp>
        <p:nvSpPr>
          <p:cNvPr id="2727" name="TextBox2727"/>
          <p:cNvSpPr txBox="1"/>
          <p:nvPr/>
        </p:nvSpPr>
        <p:spPr>
          <a:xfrm>
            <a:off x="5630164" y="5767883"/>
            <a:ext cx="44577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089" marR="0" indent="-14089" eaLnBrk="0">
              <a:lnSpc>
                <a:spcPct val="98000"/>
              </a:lnSpc>
            </a:pPr>
            <a:r>
              <a:rPr lang="en-US" altLang="zh-CN" sz="1800" kern="0" spc="-45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www.who.int/hinari/training/Authorship_Skills_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5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Module_1_How_to_Write_a_Scientific_Paper_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u="sng" kern="0" spc="-9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2010_04.ppt</a:t>
            </a:r>
          </a:p>
        </p:txBody>
      </p:sp>
      <p:sp>
        <p:nvSpPr>
          <p:cNvPr id="2728" name="TextBox2728"/>
          <p:cNvSpPr txBox="1"/>
          <p:nvPr/>
        </p:nvSpPr>
        <p:spPr>
          <a:xfrm>
            <a:off x="1299998" y="6534455"/>
            <a:ext cx="2959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kern="0" spc="-12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Prepared</a:t>
            </a:r>
            <a:r>
              <a:rPr lang="en-US" altLang="zh-CN" sz="18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18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T.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Kurniawan,</a:t>
            </a:r>
            <a:r>
              <a:rPr lang="en-US" altLang="zh-CN" sz="18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</a:t>
            </a:r>
          </a:p>
        </p:txBody>
      </p:sp>
      <p:sp>
        <p:nvSpPr>
          <p:cNvPr id="2729" name="TextBox2729"/>
          <p:cNvSpPr txBox="1"/>
          <p:nvPr/>
        </p:nvSpPr>
        <p:spPr>
          <a:xfrm>
            <a:off x="295672" y="95783"/>
            <a:ext cx="60579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Overview</a:t>
            </a:r>
            <a:r>
              <a:rPr lang="en-US" altLang="zh-CN" sz="36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36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36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36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</a:t>
            </a:r>
          </a:p>
        </p:txBody>
      </p:sp>
      <p:pic>
        <p:nvPicPr>
          <p:cNvPr id="2730" name="72E29E13-DE49-4180-4079-1785BB10240A"/>
          <p:cNvPicPr>
            <a:picLocks noChangeAspect="1"/>
          </p:cNvPicPr>
          <p:nvPr/>
        </p:nvPicPr>
        <p:blipFill>
          <a:blip r:embed="rId8" cstate="print">
            <a:extLst>
              <a:ext uri="{F8B930F0-C49C-4664-AF53-8B3DB095B016}"/>
            </a:extLst>
          </a:blip>
          <a:stretch>
            <a:fillRect/>
          </a:stretch>
        </p:blipFill>
        <p:spPr>
          <a:xfrm>
            <a:off x="5631434" y="5772150"/>
            <a:ext cx="4457700" cy="762000"/>
          </a:xfrm>
          <a:prstGeom prst="rect">
            <a:avLst/>
          </a:prstGeom>
        </p:spPr>
      </p:pic>
    </p:spTree>
    <p:extLst>
      <p:ext uri="{1A6863E1-1F1E-480E-4125-C2EB7BFD81CA}"/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1" name="E21D68D2-2258-42EF-D80B-44A1DA0EA213"/>
          <p:cNvPicPr>
            <a:picLocks noChangeAspect="1"/>
          </p:cNvPicPr>
          <p:nvPr/>
        </p:nvPicPr>
        <p:blipFill>
          <a:blip r:embed="rId2" cstate="print">
            <a:extLst>
              <a:ext uri="{D968CF45-0BFF-4891-2E35-662EDF33CD5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32" name="9EA43A72-5A67-4D6C-9A08-393AC1F778B4"/>
          <p:cNvPicPr>
            <a:picLocks noChangeAspect="1"/>
          </p:cNvPicPr>
          <p:nvPr/>
        </p:nvPicPr>
        <p:blipFill>
          <a:blip r:embed="rId3" cstate="print">
            <a:extLst>
              <a:ext uri="{07E91DDE-F5B0-4DEF-57E9-5B9794825976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733" name="5DA2035B-12A5-4B02-47BD-6AD056CB5F67"/>
          <p:cNvPicPr>
            <a:picLocks noChangeAspect="1"/>
          </p:cNvPicPr>
          <p:nvPr/>
        </p:nvPicPr>
        <p:blipFill>
          <a:blip r:embed="rId4" cstate="print">
            <a:extLst>
              <a:ext uri="{14E8BA81-CB2E-497B-9E77-BB0D301D4C7D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734" name="TextBox2734"/>
          <p:cNvSpPr txBox="1"/>
          <p:nvPr/>
        </p:nvSpPr>
        <p:spPr>
          <a:xfrm>
            <a:off x="211510" y="177240"/>
            <a:ext cx="57404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Selecting</a:t>
            </a:r>
            <a:r>
              <a:rPr lang="en-US" altLang="zh-CN" sz="31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3150" b="1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3150" b="1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</p:txBody>
      </p:sp>
      <p:sp>
        <p:nvSpPr>
          <p:cNvPr id="2735" name="TextBox2735"/>
          <p:cNvSpPr txBox="1"/>
          <p:nvPr/>
        </p:nvSpPr>
        <p:spPr>
          <a:xfrm>
            <a:off x="585521" y="1211294"/>
            <a:ext cx="10820400" cy="469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" marR="0" indent="0" eaLnBrk="0">
              <a:lnSpc>
                <a:spcPct val="75000"/>
              </a:lnSpc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6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Search</a:t>
            </a:r>
            <a:r>
              <a:rPr lang="en-US" altLang="zh-CN" sz="24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using</a:t>
            </a:r>
            <a:r>
              <a:rPr lang="en-US" altLang="zh-CN" sz="24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finder</a:t>
            </a:r>
          </a:p>
          <a:p>
            <a:pPr marL="324313" marR="0" indent="-324313" eaLnBrk="0">
              <a:lnSpc>
                <a:spcPct val="98000"/>
              </a:lnSpc>
              <a:spcBef>
                <a:spcPts val="1109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Check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aims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</a:t>
            </a:r>
            <a:r>
              <a:rPr lang="en-US" altLang="zh-CN" sz="24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see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if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24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4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good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fit</a:t>
            </a:r>
            <a:r>
              <a:rPr lang="en-US" altLang="zh-CN" sz="240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(see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published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articles)</a:t>
            </a:r>
          </a:p>
          <a:p>
            <a:pPr marL="325831" marR="498009" indent="-325806" eaLnBrk="0">
              <a:lnSpc>
                <a:spcPct val="98000"/>
              </a:lnSpc>
              <a:spcBef>
                <a:spcPts val="1134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Check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reputation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(Indexation,</a:t>
            </a:r>
            <a:r>
              <a:rPr lang="en-US" altLang="zh-CN" sz="2400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Impact</a:t>
            </a:r>
            <a:r>
              <a:rPr lang="en-US" altLang="zh-CN" sz="24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factor,</a:t>
            </a:r>
            <a:r>
              <a:rPr lang="en-US" altLang="zh-CN" sz="24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citation,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etc.</a:t>
            </a:r>
            <a:r>
              <a:rPr lang="en-US" altLang="zh-CN" sz="2400" kern="0" spc="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...</a:t>
            </a:r>
            <a:r>
              <a:rPr lang="en-US" altLang="zh-CN" sz="2400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ISI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Thomson)</a:t>
            </a:r>
          </a:p>
          <a:p>
            <a:pPr marL="26" marR="0" indent="0" eaLnBrk="0">
              <a:lnSpc>
                <a:spcPct val="75000"/>
              </a:lnSpc>
              <a:spcBef>
                <a:spcPts val="1137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Consider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questionable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journals</a:t>
            </a:r>
            <a:r>
              <a:rPr lang="en-US" altLang="zh-CN" sz="2400" kern="0" spc="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…</a:t>
            </a:r>
            <a:r>
              <a:rPr lang="en-US" altLang="zh-CN" sz="2400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better</a:t>
            </a:r>
            <a:r>
              <a:rPr lang="en-US" altLang="zh-CN" sz="24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avoid</a:t>
            </a:r>
            <a:r>
              <a:rPr lang="en-US" altLang="zh-CN" sz="24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them</a:t>
            </a:r>
            <a:r>
              <a:rPr lang="en-US" altLang="zh-CN" sz="24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e.g.,:</a:t>
            </a:r>
          </a:p>
          <a:p>
            <a:pPr marL="387726" marR="389279" indent="-58840" eaLnBrk="0">
              <a:lnSpc>
                <a:spcPct val="103000"/>
              </a:lnSpc>
              <a:spcBef>
                <a:spcPts val="4668"/>
              </a:spcBef>
            </a:pP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semua</a:t>
            </a:r>
            <a:r>
              <a:rPr lang="en-US" altLang="zh-CN" sz="24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laman</a:t>
            </a:r>
            <a:r>
              <a:rPr lang="en-US" altLang="zh-CN" sz="24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tersebut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namun</a:t>
            </a:r>
            <a:r>
              <a:rPr lang="en-US" altLang="zh-CN" sz="240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</a:t>
            </a:r>
            <a:r>
              <a:rPr lang="en-US" altLang="zh-CN" sz="240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menghindari.</a:t>
            </a:r>
          </a:p>
          <a:p>
            <a:pPr marL="0" marR="0" indent="0" eaLnBrk="0">
              <a:lnSpc>
                <a:spcPct val="75000"/>
              </a:lnSpc>
              <a:spcBef>
                <a:spcPts val="1128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6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only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one</a:t>
            </a:r>
            <a:r>
              <a:rPr lang="en-US" altLang="zh-CN" sz="24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</a:t>
            </a:r>
            <a:r>
              <a:rPr lang="en-US" altLang="zh-CN" sz="24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time:</a:t>
            </a:r>
            <a:r>
              <a:rPr lang="en-US" altLang="zh-CN" sz="24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</a:t>
            </a:r>
          </a:p>
          <a:p>
            <a:pPr marL="26" marR="0" indent="0" eaLnBrk="0">
              <a:lnSpc>
                <a:spcPct val="75000"/>
              </a:lnSpc>
              <a:spcBef>
                <a:spcPts val="1100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1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Avoid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been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24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reputable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</a:p>
        </p:txBody>
      </p:sp>
      <p:pic>
        <p:nvPicPr>
          <p:cNvPr id="2736" name="226F2F02-0C71-43A4-C9B0-1C672C54F4B3"/>
          <p:cNvPicPr>
            <a:picLocks noChangeAspect="1"/>
          </p:cNvPicPr>
          <p:nvPr/>
        </p:nvPicPr>
        <p:blipFill>
          <a:blip r:embed="rId5" cstate="print">
            <a:extLst>
              <a:ext uri="{3049235A-4D5D-433B-4043-740FEA66B84E}"/>
            </a:extLst>
          </a:blip>
          <a:stretch>
            <a:fillRect/>
          </a:stretch>
        </p:blipFill>
        <p:spPr>
          <a:xfrm>
            <a:off x="907225" y="3848100"/>
            <a:ext cx="4476750" cy="314325"/>
          </a:xfrm>
          <a:prstGeom prst="rect">
            <a:avLst/>
          </a:prstGeom>
        </p:spPr>
      </p:pic>
    </p:spTree>
    <p:extLst>
      <p:ext uri="{A8C7071A-9F09-44A5-6D4A-4891DA436CD1}"/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9EAB9B8B-15B9-44A7-F987-5B65725595CD"/>
          <p:cNvPicPr>
            <a:picLocks noChangeAspect="1"/>
          </p:cNvPicPr>
          <p:nvPr/>
        </p:nvPicPr>
        <p:blipFill>
          <a:blip r:embed="rId2" cstate="print">
            <a:extLst>
              <a:ext uri="{97F2744A-CF3A-42F6-0339-0C8A64EC0B1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07" name="TextBox707"/>
          <p:cNvSpPr txBox="1"/>
          <p:nvPr/>
        </p:nvSpPr>
        <p:spPr>
          <a:xfrm>
            <a:off x="855924" y="138109"/>
            <a:ext cx="106426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2000"/>
              </a:lnSpc>
            </a:pP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KLASTERISASI</a:t>
            </a:r>
            <a:r>
              <a:rPr lang="en-US" altLang="zh-CN" sz="3150" kern="0" spc="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31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(PTN</a:t>
            </a:r>
            <a:r>
              <a:rPr lang="en-US" altLang="zh-CN" sz="3150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PTS)</a:t>
            </a:r>
            <a:r>
              <a:rPr lang="en-US" altLang="zh-CN" sz="31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3150" kern="0" spc="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</a:p>
        </p:txBody>
      </p:sp>
      <p:pic>
        <p:nvPicPr>
          <p:cNvPr id="708" name="D0876D81-812D-45F9-47E4-71E081A8EA8C"/>
          <p:cNvPicPr>
            <a:picLocks noChangeAspect="1"/>
          </p:cNvPicPr>
          <p:nvPr/>
        </p:nvPicPr>
        <p:blipFill>
          <a:blip r:embed="rId3" cstate="print">
            <a:extLst>
              <a:ext uri="{B0794B18-43C1-4A44-DF88-6EBBD2F3AD45}"/>
            </a:extLst>
          </a:blip>
          <a:stretch>
            <a:fillRect/>
          </a:stretch>
        </p:blipFill>
        <p:spPr>
          <a:xfrm>
            <a:off x="823595" y="466725"/>
            <a:ext cx="10658476" cy="28575"/>
          </a:xfrm>
          <a:prstGeom prst="rect">
            <a:avLst/>
          </a:prstGeom>
        </p:spPr>
      </p:pic>
    </p:spTree>
    <p:extLst>
      <p:ext uri="{1362CDEE-1C02-4271-1383-F9AF80526C78}"/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7" name="C8A5D0BE-82B6-4387-0EA3-5C5C6CE258A6"/>
          <p:cNvPicPr>
            <a:picLocks noChangeAspect="1"/>
          </p:cNvPicPr>
          <p:nvPr/>
        </p:nvPicPr>
        <p:blipFill>
          <a:blip r:embed="rId2" cstate="print">
            <a:extLst>
              <a:ext uri="{AC5151DE-C864-402C-A038-D2CF3E417BF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4B553648-EC3E-4C3B-C343-A829115BFB3F}"/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8" name="BFAA9535-DC5E-4C44-743D-39298A0D2AB9"/>
          <p:cNvPicPr>
            <a:picLocks noChangeAspect="1"/>
          </p:cNvPicPr>
          <p:nvPr/>
        </p:nvPicPr>
        <p:blipFill>
          <a:blip r:embed="rId2" cstate="print">
            <a:extLst>
              <a:ext uri="{D91E83F4-8582-4EB2-C0F7-1E76238EAA1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4B901312-3B8A-45E6-47A6-933F1AEF718C}"/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9" name="0C308F48-26B4-4284-6024-BBDA35782F22"/>
          <p:cNvPicPr>
            <a:picLocks noChangeAspect="1"/>
          </p:cNvPicPr>
          <p:nvPr/>
        </p:nvPicPr>
        <p:blipFill>
          <a:blip r:embed="rId2" cstate="print">
            <a:extLst>
              <a:ext uri="{5B675B7A-B6DA-45FE-6A4E-5CBDFE6604C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D5EF4DF3-EDC2-476D-F12F-8F39971B8DCE}"/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0" name="6A487B3F-FA19-4D9A-4241-A6901766BC89"/>
          <p:cNvPicPr>
            <a:picLocks noChangeAspect="1"/>
          </p:cNvPicPr>
          <p:nvPr/>
        </p:nvPicPr>
        <p:blipFill>
          <a:blip r:embed="rId2" cstate="print">
            <a:extLst>
              <a:ext uri="{2651A258-3CD4-452A-0564-634D1F007F5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6039DFF8-DB83-4E45-EBA6-DB9FDA92AF6A}"/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1" name="7AC26D0F-C046-4D5A-76F5-F2C725719B3B"/>
          <p:cNvPicPr>
            <a:picLocks noChangeAspect="1"/>
          </p:cNvPicPr>
          <p:nvPr/>
        </p:nvPicPr>
        <p:blipFill>
          <a:blip r:embed="rId2" cstate="print">
            <a:extLst>
              <a:ext uri="{46030E68-AB34-4817-DCF4-E363701256B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301974E4-1933-408D-919A-3D00927FDE6F}"/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2" name="FC0225D6-7131-4770-4493-435E2881F091"/>
          <p:cNvPicPr>
            <a:picLocks noChangeAspect="1"/>
          </p:cNvPicPr>
          <p:nvPr/>
        </p:nvPicPr>
        <p:blipFill>
          <a:blip r:embed="rId2" cstate="print">
            <a:extLst>
              <a:ext uri="{FD991AC9-1D7C-419F-FB83-39236C68F3D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43" name="8B506C22-D086-46C6-16B9-4E71F679E1B6"/>
          <p:cNvPicPr>
            <a:picLocks noChangeAspect="1"/>
          </p:cNvPicPr>
          <p:nvPr/>
        </p:nvPicPr>
        <p:blipFill>
          <a:blip r:embed="rId3" cstate="print">
            <a:extLst>
              <a:ext uri="{5A23BF3B-E688-4F46-4711-6FCC212F67C5}"/>
            </a:extLst>
          </a:blip>
          <a:stretch>
            <a:fillRect/>
          </a:stretch>
        </p:blipFill>
        <p:spPr>
          <a:xfrm>
            <a:off x="1309624" y="3095625"/>
            <a:ext cx="10010776" cy="447675"/>
          </a:xfrm>
          <a:prstGeom prst="rect">
            <a:avLst/>
          </a:prstGeom>
        </p:spPr>
      </p:pic>
      <p:sp>
        <p:nvSpPr>
          <p:cNvPr id="2744" name="TextBox2744"/>
          <p:cNvSpPr txBox="1"/>
          <p:nvPr/>
        </p:nvSpPr>
        <p:spPr>
          <a:xfrm>
            <a:off x="834003" y="109601"/>
            <a:ext cx="10807700" cy="386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b="1" kern="0" spc="-5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MERESPON</a:t>
            </a:r>
            <a:r>
              <a:rPr lang="en-US" altLang="zh-CN" sz="40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PERTANYAAN</a:t>
            </a:r>
            <a:r>
              <a:rPr lang="en-US" altLang="zh-CN" sz="40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REVIEW/EDITOR</a:t>
            </a:r>
            <a:r>
              <a:rPr lang="en-US" altLang="zh-CN" sz="40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437178" marR="249863" indent="-336858" eaLnBrk="0">
              <a:lnSpc>
                <a:spcPct val="99000"/>
              </a:lnSpc>
              <a:spcBef>
                <a:spcPts val="3262"/>
              </a:spcBef>
            </a:pPr>
            <a:r>
              <a:rPr lang="en-US" altLang="zh-CN" sz="2250" kern="0" spc="1692" noProof="0" dirty="0"/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800" b="1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beragam</a:t>
            </a:r>
            <a:r>
              <a:rPr lang="en-US" altLang="zh-CN" sz="2800" b="1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cara</a:t>
            </a:r>
            <a:r>
              <a:rPr lang="en-US" altLang="zh-CN" sz="280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800" b="1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Saudara</a:t>
            </a:r>
            <a:r>
              <a:rPr lang="en-US" altLang="zh-CN" sz="2800" b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cari</a:t>
            </a:r>
            <a:r>
              <a:rPr lang="en-US" altLang="zh-CN" sz="2800" b="1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informasinya,</a:t>
            </a:r>
            <a:r>
              <a:rPr lang="en-US" altLang="zh-CN" sz="2800" b="1" kern="0" spc="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800" b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lembaga</a:t>
            </a:r>
            <a:r>
              <a:rPr lang="en-US" altLang="zh-CN" sz="2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bahasa,</a:t>
            </a:r>
            <a:r>
              <a:rPr lang="en-US" altLang="zh-CN" sz="2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situs</a:t>
            </a:r>
            <a:r>
              <a:rPr lang="en-US" altLang="zh-CN" sz="2800" b="1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28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inggris,</a:t>
            </a:r>
            <a:r>
              <a:rPr lang="en-US" altLang="zh-CN" sz="2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sekedar</a:t>
            </a:r>
            <a:r>
              <a:rPr lang="en-US" altLang="zh-CN" sz="2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bertanya</a:t>
            </a:r>
            <a:r>
              <a:rPr lang="en-US" altLang="zh-CN" sz="28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rekan</a:t>
            </a:r>
            <a:r>
              <a:rPr lang="en-US" altLang="zh-CN" sz="2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kita</a:t>
            </a:r>
            <a:r>
              <a:rPr lang="en-US" altLang="zh-CN" sz="28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sudah</a:t>
            </a:r>
            <a:r>
              <a:rPr lang="en-US" altLang="zh-CN" sz="2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diterima</a:t>
            </a:r>
            <a:r>
              <a:rPr lang="en-US" altLang="zh-CN" sz="2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dipublikasi</a:t>
            </a:r>
            <a:r>
              <a:rPr lang="en-US" altLang="zh-CN" sz="2800" b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jurnalnya.</a:t>
            </a:r>
          </a:p>
          <a:p>
            <a:pPr marL="100294" marR="0" indent="0" eaLnBrk="0">
              <a:lnSpc>
                <a:spcPct val="88000"/>
              </a:lnSpc>
              <a:spcBef>
                <a:spcPts val="3888"/>
              </a:spcBef>
            </a:pPr>
            <a:r>
              <a:rPr lang="en-US" altLang="zh-CN" sz="2250" kern="0" spc="1692" noProof="0" dirty="0"/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800" b="1" kern="0" spc="-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jawaban</a:t>
            </a:r>
            <a:r>
              <a:rPr lang="en-US" altLang="zh-CN" sz="2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28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terhadap</a:t>
            </a:r>
            <a:r>
              <a:rPr lang="en-US" altLang="zh-CN" sz="2800" b="1" kern="0" spc="-3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8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ditolak:</a:t>
            </a:r>
          </a:p>
          <a:p>
            <a:pPr marL="70237" marR="0" indent="438602" eaLnBrk="0">
              <a:lnSpc>
                <a:spcPct val="69000"/>
              </a:lnSpc>
              <a:spcBef>
                <a:spcPts val="14"/>
              </a:spcBef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“It</a:t>
            </a:r>
            <a:r>
              <a:rPr lang="en-US" altLang="zh-CN" sz="2800" kern="0" spc="-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b="1" i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800" b="1" i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800" b="1" i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regret</a:t>
            </a:r>
            <a:r>
              <a:rPr lang="en-US" altLang="zh-CN" sz="280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800" b="1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280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must</a:t>
            </a:r>
            <a:r>
              <a:rPr lang="en-US" altLang="zh-CN" sz="2800" b="1" i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inform</a:t>
            </a:r>
            <a:r>
              <a:rPr lang="en-US" altLang="zh-CN" sz="2800" b="1" i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28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800" b="1" i="1" kern="0" spc="-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2800" b="1" i="1" kern="0" spc="-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</a:t>
            </a:r>
            <a:r>
              <a:rPr lang="en-US" altLang="zh-CN" sz="2800" b="1" i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</a:t>
            </a:r>
            <a:r>
              <a:rPr lang="en-US" altLang="zh-CN" sz="3525" kern="0" spc="1034" noProof="0" dirty="0"/>
              <a:t> </a:t>
            </a:r>
            <a:r>
              <a:rPr lang="en-US" altLang="zh-CN" sz="3525" kern="0" spc="-316" noProof="0" dirty="0"/>
              <a:t> </a:t>
            </a:r>
            <a:r>
              <a:rPr lang="en-US" altLang="zh-CN" sz="2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3450" kern="0" spc="2330" noProof="0" dirty="0"/>
              <a:t> </a:t>
            </a:r>
            <a:r>
              <a:rPr lang="en-US" altLang="zh-CN" sz="2800" b="1" i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beendeclined</a:t>
            </a:r>
            <a:r>
              <a:rPr lang="en-US" altLang="zh-CN" sz="2800" b="1" i="1" kern="0" spc="-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2800" b="1" i="1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</a:t>
            </a:r>
            <a:r>
              <a:rPr lang="en-US" altLang="zh-CN" sz="280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2800" b="1" i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8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</a:t>
            </a:r>
            <a:r>
              <a:rPr lang="en-US" altLang="zh-CN" sz="2800" kern="0" spc="-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</a:t>
            </a:r>
            <a:r>
              <a:rPr lang="en-US" altLang="zh-CN" sz="3450" kern="0" spc="-295" noProof="0" dirty="0"/>
              <a:t> </a:t>
            </a:r>
          </a:p>
        </p:txBody>
      </p:sp>
      <p:pic>
        <p:nvPicPr>
          <p:cNvPr id="2745" name="Picture 2744"/>
          <p:cNvPicPr>
            <a:picLocks noChangeAspect="1"/>
          </p:cNvPicPr>
          <p:nvPr/>
        </p:nvPicPr>
        <p:blipFill>
          <a:blip r:embed="rId4" cstate="print">
            <a:extLst>
              <a:ext uri="{602E1B08-038D-47D4-6FC0-AFE0B4269143}"/>
            </a:extLst>
          </a:blip>
          <a:stretch>
            <a:fillRect/>
          </a:stretch>
        </p:blipFill>
        <p:spPr>
          <a:xfrm>
            <a:off x="933450" y="1028700"/>
            <a:ext cx="295275" cy="285750"/>
          </a:xfrm>
          <a:prstGeom prst="rect">
            <a:avLst/>
          </a:prstGeom>
        </p:spPr>
      </p:pic>
      <p:pic>
        <p:nvPicPr>
          <p:cNvPr id="2746" name="Picture 2745"/>
          <p:cNvPicPr>
            <a:picLocks noChangeAspect="1"/>
          </p:cNvPicPr>
          <p:nvPr/>
        </p:nvPicPr>
        <p:blipFill>
          <a:blip r:embed="rId5" cstate="print">
            <a:extLst>
              <a:ext uri="{524ADB3F-DB2F-4528-2C1B-34760FCC8802}"/>
            </a:extLst>
          </a:blip>
          <a:stretch>
            <a:fillRect/>
          </a:stretch>
        </p:blipFill>
        <p:spPr>
          <a:xfrm>
            <a:off x="933450" y="2733675"/>
            <a:ext cx="295275" cy="285750"/>
          </a:xfrm>
          <a:prstGeom prst="rect">
            <a:avLst/>
          </a:prstGeom>
        </p:spPr>
      </p:pic>
      <p:pic>
        <p:nvPicPr>
          <p:cNvPr id="2747" name="C9B02307-777C-4C08-1EEE-977D60ACFAB0"/>
          <p:cNvPicPr>
            <a:picLocks noChangeAspect="1"/>
          </p:cNvPicPr>
          <p:nvPr/>
        </p:nvPicPr>
        <p:blipFill>
          <a:blip r:embed="rId6" cstate="print">
            <a:extLst>
              <a:ext uri="{F384366F-9041-4530-E2FE-479F143F8AD3}"/>
            </a:extLst>
          </a:blip>
          <a:stretch>
            <a:fillRect/>
          </a:stretch>
        </p:blipFill>
        <p:spPr>
          <a:xfrm>
            <a:off x="11313160" y="3095625"/>
            <a:ext cx="257175" cy="447675"/>
          </a:xfrm>
          <a:prstGeom prst="rect">
            <a:avLst/>
          </a:prstGeom>
        </p:spPr>
      </p:pic>
      <p:pic>
        <p:nvPicPr>
          <p:cNvPr id="2748" name="A5B7BDC0-EB72-4738-83B3-C52491656833"/>
          <p:cNvPicPr>
            <a:picLocks noChangeAspect="1"/>
          </p:cNvPicPr>
          <p:nvPr/>
        </p:nvPicPr>
        <p:blipFill>
          <a:blip r:embed="rId7" cstate="print">
            <a:extLst>
              <a:ext uri="{09626765-C32C-4615-D47A-EDE4E3936016}"/>
            </a:extLst>
          </a:blip>
          <a:stretch>
            <a:fillRect/>
          </a:stretch>
        </p:blipFill>
        <p:spPr>
          <a:xfrm>
            <a:off x="11553952" y="3095625"/>
            <a:ext cx="85725" cy="447675"/>
          </a:xfrm>
          <a:prstGeom prst="rect">
            <a:avLst/>
          </a:prstGeom>
        </p:spPr>
      </p:pic>
      <p:pic>
        <p:nvPicPr>
          <p:cNvPr id="2749" name="C1ED55B3-4352-4439-F3BF-9275D9F15A19"/>
          <p:cNvPicPr>
            <a:picLocks noChangeAspect="1"/>
          </p:cNvPicPr>
          <p:nvPr/>
        </p:nvPicPr>
        <p:blipFill>
          <a:blip r:embed="rId8" cstate="print">
            <a:extLst>
              <a:ext uri="{52B4F72C-31F1-4E98-5165-7968DBFBC3E1}"/>
            </a:extLst>
          </a:blip>
          <a:stretch>
            <a:fillRect/>
          </a:stretch>
        </p:blipFill>
        <p:spPr>
          <a:xfrm>
            <a:off x="904240" y="3524250"/>
            <a:ext cx="419100" cy="438150"/>
          </a:xfrm>
          <a:prstGeom prst="rect">
            <a:avLst/>
          </a:prstGeom>
        </p:spPr>
      </p:pic>
      <p:pic>
        <p:nvPicPr>
          <p:cNvPr id="2750" name="A6848E32-1546-4375-0F23-815E751A0FD9"/>
          <p:cNvPicPr>
            <a:picLocks noChangeAspect="1"/>
          </p:cNvPicPr>
          <p:nvPr/>
        </p:nvPicPr>
        <p:blipFill>
          <a:blip r:embed="rId9" cstate="print">
            <a:extLst>
              <a:ext uri="{8B653DA5-B83D-4DC6-D1E8-1785823CA729}"/>
            </a:extLst>
          </a:blip>
          <a:stretch>
            <a:fillRect/>
          </a:stretch>
        </p:blipFill>
        <p:spPr>
          <a:xfrm>
            <a:off x="1309624" y="3524250"/>
            <a:ext cx="733425" cy="438150"/>
          </a:xfrm>
          <a:prstGeom prst="rect">
            <a:avLst/>
          </a:prstGeom>
        </p:spPr>
      </p:pic>
      <p:pic>
        <p:nvPicPr>
          <p:cNvPr id="2751" name="9B87ADCD-615C-401A-0CD9-39F19BB51FE3"/>
          <p:cNvPicPr>
            <a:picLocks noChangeAspect="1"/>
          </p:cNvPicPr>
          <p:nvPr/>
        </p:nvPicPr>
        <p:blipFill>
          <a:blip r:embed="rId10" cstate="print">
            <a:extLst>
              <a:ext uri="{A1B528FD-8416-41BC-66A2-C6303A0DA0D5}"/>
            </a:extLst>
          </a:blip>
          <a:stretch>
            <a:fillRect/>
          </a:stretch>
        </p:blipFill>
        <p:spPr>
          <a:xfrm>
            <a:off x="2035048" y="3524250"/>
            <a:ext cx="85725" cy="438150"/>
          </a:xfrm>
          <a:prstGeom prst="rect">
            <a:avLst/>
          </a:prstGeom>
        </p:spPr>
      </p:pic>
      <p:pic>
        <p:nvPicPr>
          <p:cNvPr id="2752" name="C075BEA9-25AC-4E0A-CF18-22E055324E0A"/>
          <p:cNvPicPr>
            <a:picLocks noChangeAspect="1"/>
          </p:cNvPicPr>
          <p:nvPr/>
        </p:nvPicPr>
        <p:blipFill>
          <a:blip r:embed="rId11" cstate="print">
            <a:extLst>
              <a:ext uri="{D0D9E05C-4AA1-49B1-5CFA-F538F41B5FC9}"/>
            </a:extLst>
          </a:blip>
          <a:stretch>
            <a:fillRect/>
          </a:stretch>
        </p:blipFill>
        <p:spPr>
          <a:xfrm>
            <a:off x="2114296" y="3524250"/>
            <a:ext cx="4410075" cy="438150"/>
          </a:xfrm>
          <a:prstGeom prst="rect">
            <a:avLst/>
          </a:prstGeom>
        </p:spPr>
      </p:pic>
      <p:pic>
        <p:nvPicPr>
          <p:cNvPr id="2753" name="00BC22A3-27FE-425F-6A27-909128458778"/>
          <p:cNvPicPr>
            <a:picLocks noChangeAspect="1"/>
          </p:cNvPicPr>
          <p:nvPr/>
        </p:nvPicPr>
        <p:blipFill>
          <a:blip r:embed="rId10" cstate="print">
            <a:extLst>
              <a:ext uri="{16D549CC-BCCF-47C2-4E31-454EA2850FDF}"/>
            </a:extLst>
          </a:blip>
          <a:stretch>
            <a:fillRect/>
          </a:stretch>
        </p:blipFill>
        <p:spPr>
          <a:xfrm>
            <a:off x="6509512" y="3524250"/>
            <a:ext cx="85725" cy="438150"/>
          </a:xfrm>
          <a:prstGeom prst="rect">
            <a:avLst/>
          </a:prstGeom>
        </p:spPr>
      </p:pic>
      <p:pic>
        <p:nvPicPr>
          <p:cNvPr id="2754" name="9EC91D26-367B-4AE8-4CC0-AA5391D79671"/>
          <p:cNvPicPr>
            <a:picLocks noChangeAspect="1"/>
          </p:cNvPicPr>
          <p:nvPr/>
        </p:nvPicPr>
        <p:blipFill>
          <a:blip r:embed="rId12" cstate="print">
            <a:extLst>
              <a:ext uri="{3DD7D5F7-B8A0-4152-8B46-A82F5CE38B83}"/>
            </a:extLst>
          </a:blip>
          <a:stretch>
            <a:fillRect/>
          </a:stretch>
        </p:blipFill>
        <p:spPr>
          <a:xfrm>
            <a:off x="904240" y="3952875"/>
            <a:ext cx="95250" cy="438150"/>
          </a:xfrm>
          <a:prstGeom prst="rect">
            <a:avLst/>
          </a:prstGeom>
        </p:spPr>
      </p:pic>
      <p:sp>
        <p:nvSpPr>
          <p:cNvPr id="2755" name="TextBox2755"/>
          <p:cNvSpPr txBox="1"/>
          <p:nvPr/>
        </p:nvSpPr>
        <p:spPr>
          <a:xfrm>
            <a:off x="911117" y="4447436"/>
            <a:ext cx="10515600" cy="165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206" marR="0" indent="0" eaLnBrk="0">
              <a:lnSpc>
                <a:spcPct val="89000"/>
              </a:lnSpc>
            </a:pPr>
            <a:r>
              <a:rPr lang="en-US" altLang="zh-CN" sz="2250" kern="0" spc="1692" noProof="0" dirty="0"/>
              <a:t> </a:t>
            </a:r>
            <a:r>
              <a:rPr lang="en-US" altLang="zh-CN" sz="2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Sementara</a:t>
            </a:r>
            <a:r>
              <a:rPr lang="en-US" altLang="zh-CN" sz="28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revisi:</a:t>
            </a:r>
          </a:p>
          <a:p>
            <a:pPr marL="0" marR="0" indent="349426" eaLnBrk="0">
              <a:lnSpc>
                <a:spcPct val="73000"/>
              </a:lnSpc>
              <a:spcBef>
                <a:spcPts val="557"/>
              </a:spcBef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“It</a:t>
            </a:r>
            <a:r>
              <a:rPr lang="en-US" altLang="zh-CN" sz="2800" kern="0" spc="-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b="1" i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</a:t>
            </a:r>
            <a:r>
              <a:rPr lang="en-US" altLang="zh-CN" sz="280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been</a:t>
            </a:r>
            <a:r>
              <a:rPr lang="en-US" altLang="zh-CN" sz="2800" b="1" i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reviewed</a:t>
            </a:r>
            <a:r>
              <a:rPr lang="en-US" altLang="zh-CN" sz="2800" b="1" i="1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2800" b="1" i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experts</a:t>
            </a:r>
            <a:r>
              <a:rPr lang="en-US" altLang="zh-CN" sz="2800" b="1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2800" b="1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800" b="1" i="1" kern="0" spc="-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field</a:t>
            </a:r>
            <a:r>
              <a:rPr lang="en-US" altLang="zh-CN" sz="2800" b="1" i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800" b="1" i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2800" b="1" i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request</a:t>
            </a:r>
            <a:r>
              <a:rPr lang="en-US" altLang="zh-CN" sz="280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800" b="1" i="1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2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makeminor</a:t>
            </a:r>
            <a:r>
              <a:rPr lang="en-US" altLang="zh-CN" sz="2800" b="1" i="1" kern="0" spc="-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revisions</a:t>
            </a:r>
            <a:r>
              <a:rPr lang="en-US" altLang="zh-CN" sz="2800" b="1" i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before</a:t>
            </a:r>
            <a:r>
              <a:rPr lang="en-US" altLang="zh-CN" sz="280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</a:t>
            </a:r>
            <a:r>
              <a:rPr lang="en-US" altLang="zh-CN" sz="280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800" b="1" i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processed</a:t>
            </a:r>
            <a:r>
              <a:rPr lang="en-US" altLang="zh-CN" sz="2800" b="1" i="1" kern="0" spc="-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further.</a:t>
            </a:r>
            <a:r>
              <a:rPr lang="en-US" altLang="zh-CN" sz="2800" b="1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Please</a:t>
            </a:r>
            <a:r>
              <a:rPr lang="en-US" altLang="zh-CN" sz="2800" b="1" i="1" kern="0" spc="-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find</a:t>
            </a:r>
            <a:r>
              <a:rPr lang="en-US" altLang="zh-CN" sz="2800" b="1" i="1" kern="0" spc="-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2800" b="1" i="1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manuscriptand</a:t>
            </a:r>
            <a:r>
              <a:rPr lang="en-US" altLang="zh-CN" sz="2800" b="1" i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800" b="1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academic</a:t>
            </a:r>
            <a:r>
              <a:rPr lang="en-US" altLang="zh-CN" sz="2800" b="1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2800" kern="0" spc="-15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’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</a:t>
            </a:r>
            <a:r>
              <a:rPr lang="en-US" altLang="zh-CN" sz="2800" b="1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comments</a:t>
            </a:r>
            <a:r>
              <a:rPr lang="en-US" altLang="zh-CN" sz="2800" b="1" i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</a:t>
            </a:r>
            <a:r>
              <a:rPr lang="en-US" altLang="zh-CN" sz="2800" b="1" i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800" b="1" i="1" kern="0" spc="-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following</a:t>
            </a:r>
            <a:r>
              <a:rPr lang="en-US" altLang="zh-CN" sz="2800" b="1" i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nk:”</a:t>
            </a:r>
            <a:r>
              <a:rPr lang="en-US" altLang="zh-CN" sz="3450" kern="0" spc="-295" noProof="0" dirty="0"/>
              <a:t> </a:t>
            </a:r>
          </a:p>
        </p:txBody>
      </p:sp>
      <p:pic>
        <p:nvPicPr>
          <p:cNvPr id="2756" name="46F9A302-66D7-4657-12F7-88D49FB87E2D"/>
          <p:cNvPicPr>
            <a:picLocks noChangeAspect="1"/>
          </p:cNvPicPr>
          <p:nvPr/>
        </p:nvPicPr>
        <p:blipFill>
          <a:blip r:embed="rId13" cstate="print">
            <a:extLst>
              <a:ext uri="{1E1874EB-7B76-4C7E-56DA-7052ABB24201}"/>
            </a:extLst>
          </a:blip>
          <a:stretch>
            <a:fillRect/>
          </a:stretch>
        </p:blipFill>
        <p:spPr>
          <a:xfrm>
            <a:off x="904240" y="5229225"/>
            <a:ext cx="828675" cy="447675"/>
          </a:xfrm>
          <a:prstGeom prst="rect">
            <a:avLst/>
          </a:prstGeom>
        </p:spPr>
      </p:pic>
      <p:pic>
        <p:nvPicPr>
          <p:cNvPr id="2757" name="67799C8E-047F-482B-BB40-4E00D73E90C0"/>
          <p:cNvPicPr>
            <a:picLocks noChangeAspect="1"/>
          </p:cNvPicPr>
          <p:nvPr/>
        </p:nvPicPr>
        <p:blipFill>
          <a:blip r:embed="rId7" cstate="print">
            <a:extLst>
              <a:ext uri="{E9762B70-E066-4066-949F-0B6969E76378}"/>
            </a:extLst>
          </a:blip>
          <a:stretch>
            <a:fillRect/>
          </a:stretch>
        </p:blipFill>
        <p:spPr>
          <a:xfrm>
            <a:off x="1715008" y="5229225"/>
            <a:ext cx="85725" cy="447675"/>
          </a:xfrm>
          <a:prstGeom prst="rect">
            <a:avLst/>
          </a:prstGeom>
        </p:spPr>
      </p:pic>
      <p:pic>
        <p:nvPicPr>
          <p:cNvPr id="2758" name="EC40568A-6FD6-4882-BEBB-46C8C6A35F2B"/>
          <p:cNvPicPr>
            <a:picLocks noChangeAspect="1"/>
          </p:cNvPicPr>
          <p:nvPr/>
        </p:nvPicPr>
        <p:blipFill>
          <a:blip r:embed="rId14" cstate="print">
            <a:extLst>
              <a:ext uri="{C0B49175-CABD-4169-A318-CA7489D5A6BF}"/>
            </a:extLst>
          </a:blip>
          <a:stretch>
            <a:fillRect/>
          </a:stretch>
        </p:blipFill>
        <p:spPr>
          <a:xfrm>
            <a:off x="1794256" y="5229225"/>
            <a:ext cx="9144000" cy="447675"/>
          </a:xfrm>
          <a:prstGeom prst="rect">
            <a:avLst/>
          </a:prstGeom>
        </p:spPr>
      </p:pic>
      <p:pic>
        <p:nvPicPr>
          <p:cNvPr id="2759" name="06494ACE-DE79-4549-7723-F51F2EE3A710"/>
          <p:cNvPicPr>
            <a:picLocks noChangeAspect="1"/>
          </p:cNvPicPr>
          <p:nvPr/>
        </p:nvPicPr>
        <p:blipFill>
          <a:blip r:embed="rId15" cstate="print">
            <a:extLst>
              <a:ext uri="{257E451C-3D5D-4015-686F-9A667A9E03FA}"/>
            </a:extLst>
          </a:blip>
          <a:stretch>
            <a:fillRect/>
          </a:stretch>
        </p:blipFill>
        <p:spPr>
          <a:xfrm>
            <a:off x="904240" y="5657850"/>
            <a:ext cx="1676400" cy="438150"/>
          </a:xfrm>
          <a:prstGeom prst="rect">
            <a:avLst/>
          </a:prstGeom>
        </p:spPr>
      </p:pic>
      <p:pic>
        <p:nvPicPr>
          <p:cNvPr id="2760" name="FAAB3F3C-3808-48A0-88D9-5655F3864C79"/>
          <p:cNvPicPr>
            <a:picLocks noChangeAspect="1"/>
          </p:cNvPicPr>
          <p:nvPr/>
        </p:nvPicPr>
        <p:blipFill>
          <a:blip r:embed="rId10" cstate="print">
            <a:extLst>
              <a:ext uri="{4E49498E-0124-4FB1-34E3-838A00EF617F}"/>
            </a:extLst>
          </a:blip>
          <a:stretch>
            <a:fillRect/>
          </a:stretch>
        </p:blipFill>
        <p:spPr>
          <a:xfrm>
            <a:off x="2568448" y="5657850"/>
            <a:ext cx="85725" cy="438150"/>
          </a:xfrm>
          <a:prstGeom prst="rect">
            <a:avLst/>
          </a:prstGeom>
        </p:spPr>
      </p:pic>
      <p:pic>
        <p:nvPicPr>
          <p:cNvPr id="2761" name="08324AC1-83C0-4EF0-3975-7E6D1A6200C0"/>
          <p:cNvPicPr>
            <a:picLocks noChangeAspect="1"/>
          </p:cNvPicPr>
          <p:nvPr/>
        </p:nvPicPr>
        <p:blipFill>
          <a:blip r:embed="rId16" cstate="print">
            <a:extLst>
              <a:ext uri="{192CCED5-986B-4ABF-EE5B-3334DE8F9C31}"/>
            </a:extLst>
          </a:blip>
          <a:stretch>
            <a:fillRect/>
          </a:stretch>
        </p:blipFill>
        <p:spPr>
          <a:xfrm>
            <a:off x="2647696" y="5657850"/>
            <a:ext cx="8705850" cy="438150"/>
          </a:xfrm>
          <a:prstGeom prst="rect">
            <a:avLst/>
          </a:prstGeom>
        </p:spPr>
      </p:pic>
      <p:pic>
        <p:nvPicPr>
          <p:cNvPr id="2762" name="66662053-A17B-4DE4-E128-095BD73C1709"/>
          <p:cNvPicPr>
            <a:picLocks noChangeAspect="1"/>
          </p:cNvPicPr>
          <p:nvPr/>
        </p:nvPicPr>
        <p:blipFill>
          <a:blip r:embed="rId17" cstate="print">
            <a:extLst>
              <a:ext uri="{0679050C-2CA0-4E95-FCDD-8B9563567875}"/>
            </a:extLst>
          </a:blip>
          <a:stretch>
            <a:fillRect/>
          </a:stretch>
        </p:blipFill>
        <p:spPr>
          <a:xfrm>
            <a:off x="1227328" y="4800600"/>
            <a:ext cx="10220326" cy="447675"/>
          </a:xfrm>
          <a:prstGeom prst="rect">
            <a:avLst/>
          </a:prstGeom>
        </p:spPr>
      </p:pic>
      <p:pic>
        <p:nvPicPr>
          <p:cNvPr id="2763" name="Picture 2762"/>
          <p:cNvPicPr>
            <a:picLocks noChangeAspect="1"/>
          </p:cNvPicPr>
          <p:nvPr/>
        </p:nvPicPr>
        <p:blipFill>
          <a:blip r:embed="rId18" cstate="print">
            <a:extLst>
              <a:ext uri="{E405425F-6347-4C06-5F8F-9DF341A4D3CB}"/>
            </a:extLst>
          </a:blip>
          <a:stretch>
            <a:fillRect/>
          </a:stretch>
        </p:blipFill>
        <p:spPr>
          <a:xfrm>
            <a:off x="933450" y="4438650"/>
            <a:ext cx="295275" cy="285750"/>
          </a:xfrm>
          <a:prstGeom prst="rect">
            <a:avLst/>
          </a:prstGeom>
        </p:spPr>
      </p:pic>
      <p:pic>
        <p:nvPicPr>
          <p:cNvPr id="2764" name="60370D77-8007-4889-7DEA-15A4BC6EEA16"/>
          <p:cNvPicPr>
            <a:picLocks noChangeAspect="1"/>
          </p:cNvPicPr>
          <p:nvPr/>
        </p:nvPicPr>
        <p:blipFill>
          <a:blip r:embed="rId10" cstate="print">
            <a:extLst>
              <a:ext uri="{13C0E484-BA35-4398-4451-0454A02B3078}"/>
            </a:extLst>
          </a:blip>
          <a:stretch>
            <a:fillRect/>
          </a:stretch>
        </p:blipFill>
        <p:spPr>
          <a:xfrm>
            <a:off x="11340592" y="5657850"/>
            <a:ext cx="85725" cy="438150"/>
          </a:xfrm>
          <a:prstGeom prst="rect">
            <a:avLst/>
          </a:prstGeom>
        </p:spPr>
      </p:pic>
    </p:spTree>
    <p:extLst>
      <p:ext uri="{0C5C3FE0-662F-4377-BC54-8BAD3187FD82}"/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" name="9679BCDE-1EE0-4B5D-4873-6C5A86543A44"/>
          <p:cNvPicPr>
            <a:picLocks noChangeAspect="1"/>
          </p:cNvPicPr>
          <p:nvPr/>
        </p:nvPicPr>
        <p:blipFill>
          <a:blip r:embed="rId2" cstate="print">
            <a:extLst>
              <a:ext uri="{770DA982-959E-40C0-345B-822FDB521C8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6" name="A123A5A0-0DE7-4183-AA4F-2B9924708C5B"/>
          <p:cNvPicPr>
            <a:picLocks noChangeAspect="1"/>
          </p:cNvPicPr>
          <p:nvPr/>
        </p:nvPicPr>
        <p:blipFill>
          <a:blip r:embed="rId3" cstate="print">
            <a:extLst>
              <a:ext uri="{D60EF232-9F51-470B-8AE4-2AC0E4D04952}"/>
            </a:extLst>
          </a:blip>
          <a:stretch>
            <a:fillRect/>
          </a:stretch>
        </p:blipFill>
        <p:spPr>
          <a:xfrm>
            <a:off x="858520" y="1057275"/>
            <a:ext cx="466725" cy="438150"/>
          </a:xfrm>
          <a:prstGeom prst="rect">
            <a:avLst/>
          </a:prstGeom>
        </p:spPr>
      </p:pic>
      <p:pic>
        <p:nvPicPr>
          <p:cNvPr id="2767" name="AEC3AE28-BE4C-438A-5E80-CE6A5BDFF3AD"/>
          <p:cNvPicPr>
            <a:picLocks noChangeAspect="1"/>
          </p:cNvPicPr>
          <p:nvPr/>
        </p:nvPicPr>
        <p:blipFill>
          <a:blip r:embed="rId4" cstate="print">
            <a:extLst>
              <a:ext uri="{19EDF63E-F219-444A-90EF-4B4314E424BE}"/>
            </a:extLst>
          </a:blip>
          <a:stretch>
            <a:fillRect/>
          </a:stretch>
        </p:blipFill>
        <p:spPr>
          <a:xfrm>
            <a:off x="1318768" y="1057275"/>
            <a:ext cx="114300" cy="438150"/>
          </a:xfrm>
          <a:prstGeom prst="rect">
            <a:avLst/>
          </a:prstGeom>
        </p:spPr>
      </p:pic>
      <p:pic>
        <p:nvPicPr>
          <p:cNvPr id="2768" name="997B00C6-4460-4B6C-9DDE-5A04D48CABDD"/>
          <p:cNvPicPr>
            <a:picLocks noChangeAspect="1"/>
          </p:cNvPicPr>
          <p:nvPr/>
        </p:nvPicPr>
        <p:blipFill>
          <a:blip r:embed="rId5" cstate="print">
            <a:extLst>
              <a:ext uri="{D8AA465B-4942-4349-2E68-E6089E25DFBB}"/>
            </a:extLst>
          </a:blip>
          <a:stretch>
            <a:fillRect/>
          </a:stretch>
        </p:blipFill>
        <p:spPr>
          <a:xfrm>
            <a:off x="1428496" y="1057275"/>
            <a:ext cx="190500" cy="438150"/>
          </a:xfrm>
          <a:prstGeom prst="rect">
            <a:avLst/>
          </a:prstGeom>
        </p:spPr>
      </p:pic>
      <p:pic>
        <p:nvPicPr>
          <p:cNvPr id="2769" name="6432B65F-C509-4913-A8C5-CB62ED212526"/>
          <p:cNvPicPr>
            <a:picLocks noChangeAspect="1"/>
          </p:cNvPicPr>
          <p:nvPr/>
        </p:nvPicPr>
        <p:blipFill>
          <a:blip r:embed="rId6" cstate="print">
            <a:extLst>
              <a:ext uri="{99BF305F-192A-4278-4E2E-1877BC0AFC84}"/>
            </a:extLst>
          </a:blip>
          <a:stretch>
            <a:fillRect/>
          </a:stretch>
        </p:blipFill>
        <p:spPr>
          <a:xfrm>
            <a:off x="4814824" y="1485900"/>
            <a:ext cx="762000" cy="438150"/>
          </a:xfrm>
          <a:prstGeom prst="rect">
            <a:avLst/>
          </a:prstGeom>
        </p:spPr>
      </p:pic>
      <p:pic>
        <p:nvPicPr>
          <p:cNvPr id="2770" name="72B3E270-707B-49AD-AA11-B7F9FF458AC1"/>
          <p:cNvPicPr>
            <a:picLocks noChangeAspect="1"/>
          </p:cNvPicPr>
          <p:nvPr/>
        </p:nvPicPr>
        <p:blipFill>
          <a:blip r:embed="rId7" cstate="print">
            <a:extLst>
              <a:ext uri="{F54B66E8-9B23-4A75-B89B-873363AE5AAE}"/>
            </a:extLst>
          </a:blip>
          <a:stretch>
            <a:fillRect/>
          </a:stretch>
        </p:blipFill>
        <p:spPr>
          <a:xfrm>
            <a:off x="5564632" y="1485900"/>
            <a:ext cx="180975" cy="438150"/>
          </a:xfrm>
          <a:prstGeom prst="rect">
            <a:avLst/>
          </a:prstGeom>
        </p:spPr>
      </p:pic>
      <p:pic>
        <p:nvPicPr>
          <p:cNvPr id="2771" name="99F0A20C-C939-45DF-D45C-98F160A01E04"/>
          <p:cNvPicPr>
            <a:picLocks noChangeAspect="1"/>
          </p:cNvPicPr>
          <p:nvPr/>
        </p:nvPicPr>
        <p:blipFill>
          <a:blip r:embed="rId8" cstate="print">
            <a:extLst>
              <a:ext uri="{31DA4F2B-0058-480B-A7AF-41F37B4ECDA0}"/>
            </a:extLst>
          </a:blip>
          <a:stretch>
            <a:fillRect/>
          </a:stretch>
        </p:blipFill>
        <p:spPr>
          <a:xfrm>
            <a:off x="5735321" y="1485900"/>
            <a:ext cx="1257300" cy="438150"/>
          </a:xfrm>
          <a:prstGeom prst="rect">
            <a:avLst/>
          </a:prstGeom>
        </p:spPr>
      </p:pic>
      <p:pic>
        <p:nvPicPr>
          <p:cNvPr id="2772" name="968DB733-C7BF-4BE9-AAA0-6C478043EBE1"/>
          <p:cNvPicPr>
            <a:picLocks noChangeAspect="1"/>
          </p:cNvPicPr>
          <p:nvPr/>
        </p:nvPicPr>
        <p:blipFill>
          <a:blip r:embed="rId9" cstate="print">
            <a:extLst>
              <a:ext uri="{D5280D48-DE52-41AF-D2C1-62D7752BBFCF}"/>
            </a:extLst>
          </a:blip>
          <a:stretch>
            <a:fillRect/>
          </a:stretch>
        </p:blipFill>
        <p:spPr>
          <a:xfrm>
            <a:off x="6988048" y="1485900"/>
            <a:ext cx="180975" cy="438150"/>
          </a:xfrm>
          <a:prstGeom prst="rect">
            <a:avLst/>
          </a:prstGeom>
        </p:spPr>
      </p:pic>
      <p:pic>
        <p:nvPicPr>
          <p:cNvPr id="2773" name="B85B094D-6E48-408B-0DE8-AAF9E22C4300"/>
          <p:cNvPicPr>
            <a:picLocks noChangeAspect="1"/>
          </p:cNvPicPr>
          <p:nvPr/>
        </p:nvPicPr>
        <p:blipFill>
          <a:blip r:embed="rId10" cstate="print">
            <a:extLst>
              <a:ext uri="{ED62148B-735A-456F-99A2-9ED4256B71E8}"/>
            </a:extLst>
          </a:blip>
          <a:stretch>
            <a:fillRect/>
          </a:stretch>
        </p:blipFill>
        <p:spPr>
          <a:xfrm>
            <a:off x="7158736" y="1485900"/>
            <a:ext cx="123825" cy="438150"/>
          </a:xfrm>
          <a:prstGeom prst="rect">
            <a:avLst/>
          </a:prstGeom>
        </p:spPr>
      </p:pic>
      <p:pic>
        <p:nvPicPr>
          <p:cNvPr id="2774" name="47049696-0D0A-4E1B-97EC-C7E5988168EB"/>
          <p:cNvPicPr>
            <a:picLocks noChangeAspect="1"/>
          </p:cNvPicPr>
          <p:nvPr/>
        </p:nvPicPr>
        <p:blipFill>
          <a:blip r:embed="rId11" cstate="print">
            <a:extLst>
              <a:ext uri="{B460163A-69DB-455B-70D6-75737D051036}"/>
            </a:extLst>
          </a:blip>
          <a:stretch>
            <a:fillRect/>
          </a:stretch>
        </p:blipFill>
        <p:spPr>
          <a:xfrm>
            <a:off x="7268464" y="1485900"/>
            <a:ext cx="1247775" cy="438150"/>
          </a:xfrm>
          <a:prstGeom prst="rect">
            <a:avLst/>
          </a:prstGeom>
        </p:spPr>
      </p:pic>
      <p:sp>
        <p:nvSpPr>
          <p:cNvPr id="2775" name="TextBox2775"/>
          <p:cNvSpPr txBox="1"/>
          <p:nvPr/>
        </p:nvSpPr>
        <p:spPr>
          <a:xfrm>
            <a:off x="834003" y="109601"/>
            <a:ext cx="10668000" cy="6083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b="1" kern="0" spc="-5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MERESPON</a:t>
            </a:r>
            <a:r>
              <a:rPr lang="en-US" altLang="zh-CN" sz="40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PERTANYAAN</a:t>
            </a:r>
            <a:r>
              <a:rPr lang="en-US" altLang="zh-CN" sz="40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REVIEW/EDITOR</a:t>
            </a:r>
            <a:r>
              <a:rPr lang="en-US" altLang="zh-CN" sz="40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26758" marR="0" indent="0" eaLnBrk="0">
              <a:lnSpc>
                <a:spcPct val="105000"/>
              </a:lnSpc>
              <a:spcBef>
                <a:spcPts val="3493"/>
              </a:spcBef>
            </a:pP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TIP-1:</a:t>
            </a:r>
          </a:p>
          <a:p>
            <a:pPr marL="28545" marR="154376" indent="-3569" eaLnBrk="0">
              <a:lnSpc>
                <a:spcPct val="101000"/>
              </a:lnSpc>
              <a:spcBef>
                <a:spcPts val="539"/>
              </a:spcBef>
            </a:pPr>
            <a:r>
              <a:rPr lang="en-US" altLang="zh-CN" sz="28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Jangan</a:t>
            </a:r>
            <a:r>
              <a:rPr lang="en-US" altLang="zh-CN" sz="2800" b="1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berkecil</a:t>
            </a:r>
            <a:r>
              <a:rPr lang="en-US" altLang="zh-CN" sz="2800" b="1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hati</a:t>
            </a:r>
            <a:r>
              <a:rPr lang="en-US" altLang="zh-CN" sz="2800" b="1" kern="0" spc="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280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800" b="1" kern="0" spc="5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diterima</a:t>
            </a:r>
            <a:r>
              <a:rPr lang="en-US" altLang="zh-CN" sz="2800" b="1" kern="0" spc="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800" b="1" i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declined</a:t>
            </a:r>
            <a:r>
              <a:rPr lang="en-US" altLang="zh-CN" sz="28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).</a:t>
            </a:r>
            <a:r>
              <a:rPr lang="en-US" altLang="zh-CN" sz="2800" b="1" kern="0" spc="4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</a:t>
            </a:r>
            <a:r>
              <a:rPr lang="en-US" altLang="zh-CN" sz="2800" b="1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bersyukur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karena</a:t>
            </a:r>
            <a:r>
              <a:rPr lang="en-US" altLang="zh-CN" sz="28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tulisan</a:t>
            </a:r>
            <a:r>
              <a:rPr lang="en-US" altLang="zh-CN" sz="280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kita</a:t>
            </a:r>
            <a:r>
              <a:rPr lang="en-US" altLang="zh-CN" sz="2800" b="1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buat</a:t>
            </a:r>
            <a:r>
              <a:rPr lang="en-US" altLang="zh-CN" sz="2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telah</a:t>
            </a:r>
            <a:r>
              <a:rPr lang="en-US" altLang="zh-CN" sz="28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sempat</a:t>
            </a:r>
            <a:r>
              <a:rPr lang="en-US" altLang="zh-CN" sz="28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dibaca</a:t>
            </a:r>
            <a:r>
              <a:rPr lang="en-US" altLang="zh-CN" sz="2800" b="1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28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</a:t>
            </a:r>
            <a:r>
              <a:rPr lang="en-US" altLang="zh-CN" sz="2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telah</a:t>
            </a:r>
            <a:r>
              <a:rPr lang="en-US" altLang="zh-CN" sz="2800" b="1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bersedia</a:t>
            </a:r>
            <a:r>
              <a:rPr lang="en-US" altLang="zh-CN" sz="280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meluangkan</a:t>
            </a:r>
            <a:r>
              <a:rPr lang="en-US" altLang="zh-CN" sz="2800" b="1" kern="0" spc="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waktu</a:t>
            </a:r>
            <a:r>
              <a:rPr lang="en-US" altLang="zh-CN" sz="2800" b="1" kern="0" spc="5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8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membacanya.</a:t>
            </a:r>
            <a:r>
              <a:rPr lang="en-US" altLang="zh-CN" sz="2800" b="1" kern="0" spc="6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800" b="1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800" b="1" kern="0" spc="1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direvisi</a:t>
            </a:r>
            <a:r>
              <a:rPr lang="en-US" altLang="zh-CN" sz="2800" b="1" kern="0" spc="1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jangan</a:t>
            </a:r>
            <a:r>
              <a:rPr lang="en-US" altLang="zh-CN" sz="2800" b="1" kern="0" spc="1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terlalu</a:t>
            </a:r>
            <a:r>
              <a:rPr lang="en-US" altLang="zh-CN" sz="2800" b="1" kern="0" spc="1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gembira</a:t>
            </a:r>
            <a:r>
              <a:rPr lang="en-US" altLang="zh-CN" sz="2800" b="1" kern="0" spc="16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karena</a:t>
            </a:r>
            <a:r>
              <a:rPr lang="en-US" altLang="zh-CN" sz="2800" b="1" kern="0" spc="16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800" b="1" kern="0" spc="1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merespon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pertanyaan-pertanyaan</a:t>
            </a:r>
            <a:r>
              <a:rPr lang="en-US" altLang="zh-CN" sz="2800" b="1" kern="0" spc="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</a:t>
            </a:r>
            <a:r>
              <a:rPr lang="en-US" altLang="zh-CN" sz="2800" b="1" i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sangat</a:t>
            </a:r>
            <a:r>
              <a:rPr lang="en-US" altLang="zh-CN" sz="2800" b="1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menentukan</a:t>
            </a:r>
            <a:r>
              <a:rPr lang="en-US" altLang="zh-CN" sz="280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lolos</a:t>
            </a:r>
            <a:r>
              <a:rPr lang="en-US" altLang="zh-CN" sz="2800" b="1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tidaknya</a:t>
            </a:r>
            <a:r>
              <a:rPr lang="en-US" altLang="zh-CN" sz="28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tulisan</a:t>
            </a:r>
            <a:r>
              <a:rPr lang="en-US" altLang="zh-CN" sz="2800" b="1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kita</a:t>
            </a:r>
            <a:r>
              <a:rPr lang="en-US" altLang="zh-CN" sz="2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kirim.</a:t>
            </a:r>
          </a:p>
          <a:p>
            <a:pPr marL="18551" marR="77528" indent="0" eaLnBrk="0">
              <a:lnSpc>
                <a:spcPct val="93000"/>
              </a:lnSpc>
              <a:spcBef>
                <a:spcPts val="4016"/>
              </a:spcBef>
            </a:pP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Pengalaman</a:t>
            </a:r>
            <a:r>
              <a:rPr lang="en-US" altLang="zh-CN" sz="2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2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mungkin</a:t>
            </a:r>
            <a:r>
              <a:rPr lang="en-US" altLang="zh-CN" sz="2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berbeda-beda</a:t>
            </a:r>
            <a:r>
              <a:rPr lang="en-US" altLang="zh-CN" sz="2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terhadap</a:t>
            </a:r>
            <a:r>
              <a:rPr lang="en-US" altLang="zh-CN" sz="2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tulisan</a:t>
            </a:r>
            <a:r>
              <a:rPr lang="en-US" altLang="zh-CN" sz="2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direvisi.</a:t>
            </a:r>
            <a:r>
              <a:rPr lang="en-US" altLang="zh-CN" sz="2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Mereka</a:t>
            </a:r>
            <a:r>
              <a:rPr lang="en-US" altLang="zh-CN" sz="28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kebanyakansudah</a:t>
            </a:r>
            <a:r>
              <a:rPr lang="en-US" altLang="zh-CN" sz="2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berpengalaman</a:t>
            </a:r>
            <a:r>
              <a:rPr lang="en-US" altLang="zh-CN" sz="2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me-</a:t>
            </a:r>
            <a:r>
              <a:rPr lang="en-US" altLang="zh-CN" sz="2800" b="1" i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</a:t>
            </a:r>
            <a:r>
              <a:rPr lang="en-US" altLang="zh-CN" sz="3525" kern="0" spc="-294" noProof="0" dirty="0"/>
              <a:t> </a:t>
            </a:r>
            <a:r>
              <a:rPr lang="en-US" altLang="zh-CN" sz="2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800" b="1" kern="0" spc="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sehingga</a:t>
            </a:r>
            <a:r>
              <a:rPr lang="en-US" altLang="zh-CN" sz="2800" b="1" kern="0" spc="8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mampu</a:t>
            </a:r>
            <a:r>
              <a:rPr lang="en-US" altLang="zh-CN" sz="2800" b="1" kern="0" spc="8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mendeteksi</a:t>
            </a:r>
            <a:r>
              <a:rPr lang="en-US" altLang="zh-CN" sz="2800" b="1" kern="0" spc="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kesalahan-kesalahan</a:t>
            </a:r>
            <a:r>
              <a:rPr lang="en-US" altLang="zh-CN" sz="28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naskah</a:t>
            </a:r>
            <a:r>
              <a:rPr lang="en-US" altLang="zh-CN" sz="28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mereka</a:t>
            </a:r>
            <a:r>
              <a:rPr lang="en-US" altLang="zh-CN" sz="2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cek</a:t>
            </a:r>
          </a:p>
        </p:txBody>
      </p:sp>
      <p:pic>
        <p:nvPicPr>
          <p:cNvPr id="2776" name="5A5C9A47-BB09-4601-67E5-472154251476"/>
          <p:cNvPicPr>
            <a:picLocks noChangeAspect="1"/>
          </p:cNvPicPr>
          <p:nvPr/>
        </p:nvPicPr>
        <p:blipFill>
          <a:blip r:embed="rId12" cstate="print">
            <a:extLst>
              <a:ext uri="{F5FBDD78-E23F-408D-7B10-092FD7A73DF3}"/>
            </a:extLst>
          </a:blip>
          <a:stretch>
            <a:fillRect/>
          </a:stretch>
        </p:blipFill>
        <p:spPr>
          <a:xfrm>
            <a:off x="5342128" y="1914525"/>
            <a:ext cx="771525" cy="438150"/>
          </a:xfrm>
          <a:prstGeom prst="rect">
            <a:avLst/>
          </a:prstGeom>
        </p:spPr>
      </p:pic>
      <p:pic>
        <p:nvPicPr>
          <p:cNvPr id="2777" name="ABA8C445-236B-46FA-77E8-F16D06C7CED4"/>
          <p:cNvPicPr>
            <a:picLocks noChangeAspect="1"/>
          </p:cNvPicPr>
          <p:nvPr/>
        </p:nvPicPr>
        <p:blipFill>
          <a:blip r:embed="rId13" cstate="print">
            <a:extLst>
              <a:ext uri="{C01B659E-A615-4F98-CFB6-3A74D1BD2186}"/>
            </a:extLst>
          </a:blip>
          <a:stretch>
            <a:fillRect/>
          </a:stretch>
        </p:blipFill>
        <p:spPr>
          <a:xfrm>
            <a:off x="6098032" y="1914525"/>
            <a:ext cx="114300" cy="438150"/>
          </a:xfrm>
          <a:prstGeom prst="rect">
            <a:avLst/>
          </a:prstGeom>
        </p:spPr>
      </p:pic>
      <p:pic>
        <p:nvPicPr>
          <p:cNvPr id="2778" name="2D17F9BC-855A-43C0-FF94-FB83C6C65F53"/>
          <p:cNvPicPr>
            <a:picLocks noChangeAspect="1"/>
          </p:cNvPicPr>
          <p:nvPr/>
        </p:nvPicPr>
        <p:blipFill>
          <a:blip r:embed="rId14" cstate="print">
            <a:extLst>
              <a:ext uri="{DBA7F9DA-494C-4E0B-F0DB-B76EE1171C74}"/>
            </a:extLst>
          </a:blip>
          <a:stretch>
            <a:fillRect/>
          </a:stretch>
        </p:blipFill>
        <p:spPr>
          <a:xfrm>
            <a:off x="6201664" y="1914525"/>
            <a:ext cx="1104900" cy="438150"/>
          </a:xfrm>
          <a:prstGeom prst="rect">
            <a:avLst/>
          </a:prstGeom>
        </p:spPr>
      </p:pic>
      <p:pic>
        <p:nvPicPr>
          <p:cNvPr id="2779" name="F993BD30-1A8A-470B-D2F8-4B7A3F7BCB6F"/>
          <p:cNvPicPr>
            <a:picLocks noChangeAspect="1"/>
          </p:cNvPicPr>
          <p:nvPr/>
        </p:nvPicPr>
        <p:blipFill>
          <a:blip r:embed="rId4" cstate="print">
            <a:extLst>
              <a:ext uri="{E09DA242-D351-40DF-D717-2848C810D448}"/>
            </a:extLst>
          </a:blip>
          <a:stretch>
            <a:fillRect/>
          </a:stretch>
        </p:blipFill>
        <p:spPr>
          <a:xfrm>
            <a:off x="7301992" y="1914525"/>
            <a:ext cx="114300" cy="438150"/>
          </a:xfrm>
          <a:prstGeom prst="rect">
            <a:avLst/>
          </a:prstGeom>
        </p:spPr>
      </p:pic>
      <p:pic>
        <p:nvPicPr>
          <p:cNvPr id="2780" name="86FAABA2-CE0D-49DF-A76F-61BDDC90A3B6"/>
          <p:cNvPicPr>
            <a:picLocks noChangeAspect="1"/>
          </p:cNvPicPr>
          <p:nvPr/>
        </p:nvPicPr>
        <p:blipFill>
          <a:blip r:embed="rId15" cstate="print">
            <a:extLst>
              <a:ext uri="{C2DF0BBE-2BCF-473F-129A-9D73B927533A}"/>
            </a:extLst>
          </a:blip>
          <a:stretch>
            <a:fillRect/>
          </a:stretch>
        </p:blipFill>
        <p:spPr>
          <a:xfrm>
            <a:off x="7408672" y="1914525"/>
            <a:ext cx="981075" cy="438150"/>
          </a:xfrm>
          <a:prstGeom prst="rect">
            <a:avLst/>
          </a:prstGeom>
        </p:spPr>
      </p:pic>
      <p:pic>
        <p:nvPicPr>
          <p:cNvPr id="2781" name="89170D7B-B917-4442-1519-D1F9E3B8005F"/>
          <p:cNvPicPr>
            <a:picLocks noChangeAspect="1"/>
          </p:cNvPicPr>
          <p:nvPr/>
        </p:nvPicPr>
        <p:blipFill>
          <a:blip r:embed="rId4" cstate="print">
            <a:extLst>
              <a:ext uri="{89E61A6F-13CA-4706-F83D-4AC66042F2B0}"/>
            </a:extLst>
          </a:blip>
          <a:stretch>
            <a:fillRect/>
          </a:stretch>
        </p:blipFill>
        <p:spPr>
          <a:xfrm>
            <a:off x="8377936" y="1914525"/>
            <a:ext cx="114300" cy="438150"/>
          </a:xfrm>
          <a:prstGeom prst="rect">
            <a:avLst/>
          </a:prstGeom>
        </p:spPr>
      </p:pic>
      <p:pic>
        <p:nvPicPr>
          <p:cNvPr id="2782" name="C00FD575-F2C2-4BE9-46C9-3F4EF0C1CEC5"/>
          <p:cNvPicPr>
            <a:picLocks noChangeAspect="1"/>
          </p:cNvPicPr>
          <p:nvPr/>
        </p:nvPicPr>
        <p:blipFill>
          <a:blip r:embed="rId16" cstate="print">
            <a:extLst>
              <a:ext uri="{6C40F204-EA6F-4103-AF3A-78B54235A696}"/>
            </a:extLst>
          </a:blip>
          <a:stretch>
            <a:fillRect/>
          </a:stretch>
        </p:blipFill>
        <p:spPr>
          <a:xfrm>
            <a:off x="8484616" y="1914525"/>
            <a:ext cx="657225" cy="438150"/>
          </a:xfrm>
          <a:prstGeom prst="rect">
            <a:avLst/>
          </a:prstGeom>
        </p:spPr>
      </p:pic>
      <p:pic>
        <p:nvPicPr>
          <p:cNvPr id="2783" name="45259AC4-B855-4D0E-EF38-5465C9FBBC4C"/>
          <p:cNvPicPr>
            <a:picLocks noChangeAspect="1"/>
          </p:cNvPicPr>
          <p:nvPr/>
        </p:nvPicPr>
        <p:blipFill>
          <a:blip r:embed="rId17" cstate="print">
            <a:extLst>
              <a:ext uri="{69006FF6-4C6E-4032-D102-A2F4CB774EDB}"/>
            </a:extLst>
          </a:blip>
          <a:stretch>
            <a:fillRect/>
          </a:stretch>
        </p:blipFill>
        <p:spPr>
          <a:xfrm>
            <a:off x="9133840" y="1914525"/>
            <a:ext cx="123825" cy="438150"/>
          </a:xfrm>
          <a:prstGeom prst="rect">
            <a:avLst/>
          </a:prstGeom>
        </p:spPr>
      </p:pic>
      <p:pic>
        <p:nvPicPr>
          <p:cNvPr id="2784" name="A7535EBC-D6F2-49FE-2B95-0938860FA99B"/>
          <p:cNvPicPr>
            <a:picLocks noChangeAspect="1"/>
          </p:cNvPicPr>
          <p:nvPr/>
        </p:nvPicPr>
        <p:blipFill>
          <a:blip r:embed="rId18" cstate="print">
            <a:extLst>
              <a:ext uri="{90ABEA88-23F8-4191-E6DA-2DDBA0AD9233}"/>
            </a:extLst>
          </a:blip>
          <a:stretch>
            <a:fillRect/>
          </a:stretch>
        </p:blipFill>
        <p:spPr>
          <a:xfrm>
            <a:off x="9240520" y="1914525"/>
            <a:ext cx="1295400" cy="438150"/>
          </a:xfrm>
          <a:prstGeom prst="rect">
            <a:avLst/>
          </a:prstGeom>
        </p:spPr>
      </p:pic>
      <p:pic>
        <p:nvPicPr>
          <p:cNvPr id="2785" name="E5E7E26C-1E29-4B29-D756-F725E7F59174"/>
          <p:cNvPicPr>
            <a:picLocks noChangeAspect="1"/>
          </p:cNvPicPr>
          <p:nvPr/>
        </p:nvPicPr>
        <p:blipFill>
          <a:blip r:embed="rId4" cstate="print">
            <a:extLst>
              <a:ext uri="{8252BDBC-F351-438D-9A38-D0BCF15D33E1}"/>
            </a:extLst>
          </a:blip>
          <a:stretch>
            <a:fillRect/>
          </a:stretch>
        </p:blipFill>
        <p:spPr>
          <a:xfrm>
            <a:off x="8505952" y="1485900"/>
            <a:ext cx="114300" cy="438150"/>
          </a:xfrm>
          <a:prstGeom prst="rect">
            <a:avLst/>
          </a:prstGeom>
        </p:spPr>
      </p:pic>
      <p:pic>
        <p:nvPicPr>
          <p:cNvPr id="2786" name="C1B64F99-DBE1-411C-64F6-79E8124FA09C"/>
          <p:cNvPicPr>
            <a:picLocks noChangeAspect="1"/>
          </p:cNvPicPr>
          <p:nvPr/>
        </p:nvPicPr>
        <p:blipFill>
          <a:blip r:embed="rId19" cstate="print">
            <a:extLst>
              <a:ext uri="{18C1010E-608C-40BC-33D2-CD3E04F6AA67}"/>
            </a:extLst>
          </a:blip>
          <a:stretch>
            <a:fillRect/>
          </a:stretch>
        </p:blipFill>
        <p:spPr>
          <a:xfrm>
            <a:off x="3016504" y="4895850"/>
            <a:ext cx="1152525" cy="447675"/>
          </a:xfrm>
          <a:prstGeom prst="rect">
            <a:avLst/>
          </a:prstGeom>
        </p:spPr>
      </p:pic>
      <p:pic>
        <p:nvPicPr>
          <p:cNvPr id="2787" name="2F6F47D1-7C16-4313-9145-FCED5BC63AF2"/>
          <p:cNvPicPr>
            <a:picLocks noChangeAspect="1"/>
          </p:cNvPicPr>
          <p:nvPr/>
        </p:nvPicPr>
        <p:blipFill>
          <a:blip r:embed="rId20" cstate="print">
            <a:extLst>
              <a:ext uri="{39888FEC-7739-401A-0B2B-DA461C3770CB}"/>
            </a:extLst>
          </a:blip>
          <a:stretch>
            <a:fillRect/>
          </a:stretch>
        </p:blipFill>
        <p:spPr>
          <a:xfrm>
            <a:off x="4153408" y="4895850"/>
            <a:ext cx="95250" cy="447675"/>
          </a:xfrm>
          <a:prstGeom prst="rect">
            <a:avLst/>
          </a:prstGeom>
        </p:spPr>
      </p:pic>
      <p:pic>
        <p:nvPicPr>
          <p:cNvPr id="2788" name="458610D4-BCA3-42FA-ADF1-EFB28F9FC334"/>
          <p:cNvPicPr>
            <a:picLocks noChangeAspect="1"/>
          </p:cNvPicPr>
          <p:nvPr/>
        </p:nvPicPr>
        <p:blipFill>
          <a:blip r:embed="rId21" cstate="print">
            <a:extLst>
              <a:ext uri="{5D5242A4-F6A5-4BA6-17B7-4A05315C5EDE}"/>
            </a:extLst>
          </a:blip>
          <a:stretch>
            <a:fillRect/>
          </a:stretch>
        </p:blipFill>
        <p:spPr>
          <a:xfrm>
            <a:off x="4238752" y="4895850"/>
            <a:ext cx="1771650" cy="447675"/>
          </a:xfrm>
          <a:prstGeom prst="rect">
            <a:avLst/>
          </a:prstGeom>
        </p:spPr>
      </p:pic>
      <p:pic>
        <p:nvPicPr>
          <p:cNvPr id="2789" name="66445797-24C6-4E34-8A73-09E18D72E85A"/>
          <p:cNvPicPr>
            <a:picLocks noChangeAspect="1"/>
          </p:cNvPicPr>
          <p:nvPr/>
        </p:nvPicPr>
        <p:blipFill>
          <a:blip r:embed="rId22" cstate="print">
            <a:extLst>
              <a:ext uri="{3515E936-1725-442E-8B8D-3D262EE823E3}"/>
            </a:extLst>
          </a:blip>
          <a:stretch>
            <a:fillRect/>
          </a:stretch>
        </p:blipFill>
        <p:spPr>
          <a:xfrm>
            <a:off x="6006592" y="4895850"/>
            <a:ext cx="95250" cy="447675"/>
          </a:xfrm>
          <a:prstGeom prst="rect">
            <a:avLst/>
          </a:prstGeom>
        </p:spPr>
      </p:pic>
      <p:pic>
        <p:nvPicPr>
          <p:cNvPr id="2790" name="CFA772B8-57C0-4E14-0ACA-000FF9403A63"/>
          <p:cNvPicPr>
            <a:picLocks noChangeAspect="1"/>
          </p:cNvPicPr>
          <p:nvPr/>
        </p:nvPicPr>
        <p:blipFill>
          <a:blip r:embed="rId23" cstate="print">
            <a:extLst>
              <a:ext uri="{451D61FD-53E6-4E3C-A099-C54C51A9FDDB}"/>
            </a:extLst>
          </a:blip>
          <a:stretch>
            <a:fillRect/>
          </a:stretch>
        </p:blipFill>
        <p:spPr>
          <a:xfrm>
            <a:off x="6091936" y="4895850"/>
            <a:ext cx="904875" cy="447675"/>
          </a:xfrm>
          <a:prstGeom prst="rect">
            <a:avLst/>
          </a:prstGeom>
        </p:spPr>
      </p:pic>
      <p:pic>
        <p:nvPicPr>
          <p:cNvPr id="2791" name="2F8D4E2D-0BA2-4BC2-A92B-5EF9D9A05E7D"/>
          <p:cNvPicPr>
            <a:picLocks noChangeAspect="1"/>
          </p:cNvPicPr>
          <p:nvPr/>
        </p:nvPicPr>
        <p:blipFill>
          <a:blip r:embed="rId24" cstate="print">
            <a:extLst>
              <a:ext uri="{BE0B2940-2260-478F-8D3C-41883E48E3B6}"/>
            </a:extLst>
          </a:blip>
          <a:stretch>
            <a:fillRect/>
          </a:stretch>
        </p:blipFill>
        <p:spPr>
          <a:xfrm>
            <a:off x="6981952" y="4895850"/>
            <a:ext cx="85725" cy="447675"/>
          </a:xfrm>
          <a:prstGeom prst="rect">
            <a:avLst/>
          </a:prstGeom>
        </p:spPr>
      </p:pic>
      <p:pic>
        <p:nvPicPr>
          <p:cNvPr id="2792" name="EAA4E12B-4499-445A-8DA3-CFFF1AAF405F"/>
          <p:cNvPicPr>
            <a:picLocks noChangeAspect="1"/>
          </p:cNvPicPr>
          <p:nvPr/>
        </p:nvPicPr>
        <p:blipFill>
          <a:blip r:embed="rId25" cstate="print">
            <a:extLst>
              <a:ext uri="{20B3CD40-7951-4B6B-3F4E-3CF5390D8D0D}"/>
            </a:extLst>
          </a:blip>
          <a:stretch>
            <a:fillRect/>
          </a:stretch>
        </p:blipFill>
        <p:spPr>
          <a:xfrm>
            <a:off x="7067297" y="4895850"/>
            <a:ext cx="2333625" cy="447675"/>
          </a:xfrm>
          <a:prstGeom prst="rect">
            <a:avLst/>
          </a:prstGeom>
        </p:spPr>
      </p:pic>
      <p:pic>
        <p:nvPicPr>
          <p:cNvPr id="2793" name="90A25E08-6746-472F-0AE0-A29375F592C2"/>
          <p:cNvPicPr>
            <a:picLocks noChangeAspect="1"/>
          </p:cNvPicPr>
          <p:nvPr/>
        </p:nvPicPr>
        <p:blipFill>
          <a:blip r:embed="rId20" cstate="print">
            <a:extLst>
              <a:ext uri="{F8D13E2B-6E26-42A4-4CB6-E9E680CE8078}"/>
            </a:extLst>
          </a:blip>
          <a:stretch>
            <a:fillRect/>
          </a:stretch>
        </p:blipFill>
        <p:spPr>
          <a:xfrm>
            <a:off x="9383776" y="4895850"/>
            <a:ext cx="95250" cy="447675"/>
          </a:xfrm>
          <a:prstGeom prst="rect">
            <a:avLst/>
          </a:prstGeom>
        </p:spPr>
      </p:pic>
      <p:pic>
        <p:nvPicPr>
          <p:cNvPr id="2794" name="9D1C71B6-418F-4E23-1FC5-433A312ED109"/>
          <p:cNvPicPr>
            <a:picLocks noChangeAspect="1"/>
          </p:cNvPicPr>
          <p:nvPr/>
        </p:nvPicPr>
        <p:blipFill>
          <a:blip r:embed="rId26" cstate="print">
            <a:extLst>
              <a:ext uri="{283951D0-03D9-4EF2-E474-2F8BFF32446D}"/>
            </a:extLst>
          </a:blip>
          <a:stretch>
            <a:fillRect/>
          </a:stretch>
        </p:blipFill>
        <p:spPr>
          <a:xfrm>
            <a:off x="9469120" y="4895850"/>
            <a:ext cx="476250" cy="447675"/>
          </a:xfrm>
          <a:prstGeom prst="rect">
            <a:avLst/>
          </a:prstGeom>
        </p:spPr>
      </p:pic>
      <p:pic>
        <p:nvPicPr>
          <p:cNvPr id="2795" name="4062293F-06D5-4451-3EBF-F651645694B7"/>
          <p:cNvPicPr>
            <a:picLocks noChangeAspect="1"/>
          </p:cNvPicPr>
          <p:nvPr/>
        </p:nvPicPr>
        <p:blipFill>
          <a:blip r:embed="rId27" cstate="print">
            <a:extLst>
              <a:ext uri="{8F910E9D-5B99-4777-213D-6A4191FAF4F1}"/>
            </a:extLst>
          </a:blip>
          <a:stretch>
            <a:fillRect/>
          </a:stretch>
        </p:blipFill>
        <p:spPr>
          <a:xfrm>
            <a:off x="9938512" y="4895850"/>
            <a:ext cx="114300" cy="447675"/>
          </a:xfrm>
          <a:prstGeom prst="rect">
            <a:avLst/>
          </a:prstGeom>
        </p:spPr>
      </p:pic>
      <p:pic>
        <p:nvPicPr>
          <p:cNvPr id="2796" name="7ED5C796-3445-4B2E-C7F0-1CC05F69B472"/>
          <p:cNvPicPr>
            <a:picLocks noChangeAspect="1"/>
          </p:cNvPicPr>
          <p:nvPr/>
        </p:nvPicPr>
        <p:blipFill>
          <a:blip r:embed="rId28" cstate="print">
            <a:extLst>
              <a:ext uri="{D0F75C7A-CB29-46D6-5DF4-BD60871B128C}"/>
            </a:extLst>
          </a:blip>
          <a:stretch>
            <a:fillRect/>
          </a:stretch>
        </p:blipFill>
        <p:spPr>
          <a:xfrm>
            <a:off x="10048240" y="4895850"/>
            <a:ext cx="1295400" cy="447675"/>
          </a:xfrm>
          <a:prstGeom prst="rect">
            <a:avLst/>
          </a:prstGeom>
        </p:spPr>
      </p:pic>
      <p:pic>
        <p:nvPicPr>
          <p:cNvPr id="2797" name="036E568F-020A-428D-28F0-94AE4186E457"/>
          <p:cNvPicPr>
            <a:picLocks noChangeAspect="1"/>
          </p:cNvPicPr>
          <p:nvPr/>
        </p:nvPicPr>
        <p:blipFill>
          <a:blip r:embed="rId20" cstate="print">
            <a:extLst>
              <a:ext uri="{E7DCD41C-7E68-423A-A2D6-1F7229C1AB07}"/>
            </a:extLst>
          </a:blip>
          <a:stretch>
            <a:fillRect/>
          </a:stretch>
        </p:blipFill>
        <p:spPr>
          <a:xfrm>
            <a:off x="11331448" y="4895850"/>
            <a:ext cx="95250" cy="447675"/>
          </a:xfrm>
          <a:prstGeom prst="rect">
            <a:avLst/>
          </a:prstGeom>
        </p:spPr>
      </p:pic>
      <p:pic>
        <p:nvPicPr>
          <p:cNvPr id="2798" name="7FC88C99-AFB8-4ED2-3B92-786B48A2D5E8"/>
          <p:cNvPicPr>
            <a:picLocks noChangeAspect="1"/>
          </p:cNvPicPr>
          <p:nvPr/>
        </p:nvPicPr>
        <p:blipFill>
          <a:blip r:embed="rId29" cstate="print">
            <a:extLst>
              <a:ext uri="{63068061-E622-4FF7-9A1B-793DF979216A}"/>
            </a:extLst>
          </a:blip>
          <a:stretch>
            <a:fillRect/>
          </a:stretch>
        </p:blipFill>
        <p:spPr>
          <a:xfrm>
            <a:off x="858520" y="5324475"/>
            <a:ext cx="876300" cy="438150"/>
          </a:xfrm>
          <a:prstGeom prst="rect">
            <a:avLst/>
          </a:prstGeom>
        </p:spPr>
      </p:pic>
    </p:spTree>
    <p:extLst>
      <p:ext uri="{397DA7BD-4898-4826-1802-20D9D65DDD15}"/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9" name="EC720129-2C77-47C9-B490-B00CB80C8F4C"/>
          <p:cNvPicPr>
            <a:picLocks noChangeAspect="1"/>
          </p:cNvPicPr>
          <p:nvPr/>
        </p:nvPicPr>
        <p:blipFill>
          <a:blip r:embed="rId2" cstate="print">
            <a:extLst>
              <a:ext uri="{9D946C0E-9890-4508-9FD8-5EDB1A14AC6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00" name="5B445620-9262-4B93-3B5F-D8EC289CE400"/>
          <p:cNvPicPr>
            <a:picLocks noChangeAspect="1"/>
          </p:cNvPicPr>
          <p:nvPr/>
        </p:nvPicPr>
        <p:blipFill>
          <a:blip r:embed="rId3" cstate="print">
            <a:extLst>
              <a:ext uri="{B1B25B68-9462-499D-6E2A-64CE2B6A32CD}"/>
            </a:extLst>
          </a:blip>
          <a:stretch>
            <a:fillRect/>
          </a:stretch>
        </p:blipFill>
        <p:spPr>
          <a:xfrm>
            <a:off x="863600" y="1171575"/>
            <a:ext cx="466725" cy="447675"/>
          </a:xfrm>
          <a:prstGeom prst="rect">
            <a:avLst/>
          </a:prstGeom>
        </p:spPr>
      </p:pic>
      <p:sp>
        <p:nvSpPr>
          <p:cNvPr id="2801" name="TextBox2801"/>
          <p:cNvSpPr txBox="1"/>
          <p:nvPr/>
        </p:nvSpPr>
        <p:spPr>
          <a:xfrm>
            <a:off x="834003" y="109601"/>
            <a:ext cx="10668000" cy="151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b="1" kern="0" spc="-5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MERESPON</a:t>
            </a:r>
            <a:r>
              <a:rPr lang="en-US" altLang="zh-CN" sz="40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PERTANYAAN</a:t>
            </a:r>
            <a:r>
              <a:rPr lang="en-US" altLang="zh-CN" sz="40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REVIEW/EDITOR</a:t>
            </a:r>
            <a:r>
              <a:rPr lang="en-US" altLang="zh-CN" sz="40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31942" marR="0" indent="0" eaLnBrk="0">
              <a:lnSpc>
                <a:spcPct val="87000"/>
              </a:lnSpc>
              <a:spcBef>
                <a:spcPts val="4991"/>
              </a:spcBef>
            </a:pPr>
            <a:r>
              <a:rPr lang="en-US" altLang="zh-CN" sz="2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TIP-2:</a:t>
            </a:r>
          </a:p>
        </p:txBody>
      </p:sp>
      <p:pic>
        <p:nvPicPr>
          <p:cNvPr id="2802" name="F02ACC66-DF09-497E-75F7-B39332FD35B2"/>
          <p:cNvPicPr>
            <a:picLocks noChangeAspect="1"/>
          </p:cNvPicPr>
          <p:nvPr/>
        </p:nvPicPr>
        <p:blipFill>
          <a:blip r:embed="rId4" cstate="print">
            <a:extLst>
              <a:ext uri="{C0A9D81B-345A-4C32-5B44-DB22ED85720B}"/>
            </a:extLst>
          </a:blip>
          <a:stretch>
            <a:fillRect/>
          </a:stretch>
        </p:blipFill>
        <p:spPr>
          <a:xfrm>
            <a:off x="1323848" y="1171575"/>
            <a:ext cx="123825" cy="447675"/>
          </a:xfrm>
          <a:prstGeom prst="rect">
            <a:avLst/>
          </a:prstGeom>
        </p:spPr>
      </p:pic>
      <p:pic>
        <p:nvPicPr>
          <p:cNvPr id="2803" name="D580BD49-EA0B-4EE5-2B7C-B5A734BBAFB4"/>
          <p:cNvPicPr>
            <a:picLocks noChangeAspect="1"/>
          </p:cNvPicPr>
          <p:nvPr/>
        </p:nvPicPr>
        <p:blipFill>
          <a:blip r:embed="rId5" cstate="print">
            <a:extLst>
              <a:ext uri="{54EB9322-A1C1-48AE-F07E-9AE1E17A6A77}"/>
            </a:extLst>
          </a:blip>
          <a:stretch>
            <a:fillRect/>
          </a:stretch>
        </p:blipFill>
        <p:spPr>
          <a:xfrm>
            <a:off x="1433576" y="1171575"/>
            <a:ext cx="190500" cy="447675"/>
          </a:xfrm>
          <a:prstGeom prst="rect">
            <a:avLst/>
          </a:prstGeom>
        </p:spPr>
      </p:pic>
      <p:sp>
        <p:nvSpPr>
          <p:cNvPr id="2804" name="TextBox2804"/>
          <p:cNvSpPr txBox="1"/>
          <p:nvPr/>
        </p:nvSpPr>
        <p:spPr>
          <a:xfrm>
            <a:off x="870222" y="1678711"/>
            <a:ext cx="10731500" cy="3352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08" marR="0" indent="0" eaLnBrk="0">
              <a:lnSpc>
                <a:spcPct val="87000"/>
              </a:lnSpc>
            </a:pP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Berikut</a:t>
            </a:r>
            <a:r>
              <a:rPr lang="en-US" altLang="zh-CN" sz="2800" b="1" kern="0" spc="20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  <a:r>
              <a:rPr lang="en-US" altLang="zh-CN" sz="2800" b="1" kern="0" spc="1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2800" b="1" kern="0" spc="2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bagaimana</a:t>
            </a:r>
            <a:r>
              <a:rPr lang="en-US" altLang="zh-CN" sz="2800" b="1" kern="0" spc="20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membalas/merespon</a:t>
            </a:r>
            <a:r>
              <a:rPr lang="en-US" altLang="zh-CN" sz="2800" b="1" kern="0" spc="20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pertanyaan</a:t>
            </a:r>
          </a:p>
          <a:p>
            <a:pPr marL="15691" marR="0" indent="0" eaLnBrk="0">
              <a:lnSpc>
                <a:spcPct val="87000"/>
              </a:lnSpc>
              <a:spcBef>
                <a:spcPts val="563"/>
              </a:spcBef>
            </a:pPr>
            <a:r>
              <a:rPr lang="en-US" altLang="zh-CN" sz="2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reviewer.Katapembukajanganlupaditulis:</a:t>
            </a:r>
          </a:p>
          <a:p>
            <a:pPr marL="0" marR="0" indent="0" algn="just" eaLnBrk="0">
              <a:lnSpc>
                <a:spcPct val="83000"/>
              </a:lnSpc>
              <a:spcBef>
                <a:spcPts val="3919"/>
              </a:spcBef>
            </a:pPr>
            <a:r>
              <a:rPr lang="en-US" altLang="zh-CN" sz="2800" kern="0" spc="-105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</a:t>
            </a:r>
            <a:r>
              <a:rPr lang="en-US" altLang="zh-CN" sz="280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2800" b="1" i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thank</a:t>
            </a:r>
            <a:r>
              <a:rPr lang="en-US" altLang="zh-CN" sz="2800" b="1" i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800" b="1" i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2800" b="1" i="1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800" b="1" i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reviewers</a:t>
            </a:r>
            <a:r>
              <a:rPr lang="en-US" altLang="zh-CN" sz="280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2800" b="1" i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their</a:t>
            </a:r>
            <a:r>
              <a:rPr lang="en-US" altLang="zh-CN" sz="2800" b="1" i="1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thorough</a:t>
            </a:r>
            <a:r>
              <a:rPr lang="en-US" altLang="zh-CN" sz="2800" b="1" i="1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reading</a:t>
            </a:r>
            <a:r>
              <a:rPr lang="en-US" altLang="zh-CN" sz="2800" b="1" i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800" b="1" i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our</a:t>
            </a:r>
            <a:r>
              <a:rPr lang="en-US" altLang="zh-CN" sz="2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</a:t>
            </a:r>
            <a:r>
              <a:rPr lang="en-US" altLang="zh-CN" sz="2800" b="1" i="1" kern="0" spc="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800" b="1" i="1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their</a:t>
            </a:r>
            <a:r>
              <a:rPr lang="en-US" altLang="zh-CN" sz="2800" b="1" i="1" kern="0" spc="5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comments</a:t>
            </a:r>
            <a:r>
              <a:rPr lang="en-US" altLang="zh-CN" sz="2800" b="1" i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800" b="1" i="1" kern="0" spc="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suggestions</a:t>
            </a:r>
            <a:r>
              <a:rPr lang="en-US" altLang="zh-CN" sz="2800" b="1" i="1" kern="0" spc="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800" b="1" i="1" kern="0" spc="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helped</a:t>
            </a:r>
            <a:r>
              <a:rPr lang="en-US" altLang="zh-CN" sz="2800" b="1" i="1" kern="0" spc="6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</a:t>
            </a:r>
            <a:r>
              <a:rPr lang="en-US" altLang="zh-CN" sz="2800" b="1" i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improve</a:t>
            </a:r>
            <a:r>
              <a:rPr lang="en-US" altLang="zh-CN" sz="2800" b="1" i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800" b="1" i="1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manuscript.</a:t>
            </a:r>
            <a:r>
              <a:rPr lang="en-US" altLang="zh-CN" sz="2800" b="1" i="1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2800" b="1" i="1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indicated</a:t>
            </a:r>
            <a:r>
              <a:rPr lang="en-US" altLang="zh-CN" sz="2800" b="1" i="1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below,</a:t>
            </a:r>
            <a:r>
              <a:rPr lang="en-US" altLang="zh-CN" sz="2800" b="1" i="1" kern="0" spc="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2800" b="1" i="1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800" b="1" i="1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tried</a:t>
            </a:r>
            <a:r>
              <a:rPr lang="en-US" altLang="zh-CN" sz="2800" b="1" i="1" kern="0" spc="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800" b="1" i="1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</a:t>
            </a:r>
            <a:r>
              <a:rPr lang="en-US" altLang="zh-CN" sz="2800" b="1" i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our</a:t>
            </a:r>
            <a:r>
              <a:rPr lang="en-US" altLang="zh-CN" sz="2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best</a:t>
            </a:r>
            <a:r>
              <a:rPr lang="en-US" altLang="zh-CN" sz="2800" b="1" i="1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800" b="1" i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respond</a:t>
            </a:r>
            <a:r>
              <a:rPr lang="en-US" altLang="zh-CN" sz="2800" b="1" i="1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800" b="1" i="1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all</a:t>
            </a:r>
            <a:r>
              <a:rPr lang="en-US" altLang="zh-CN" sz="2800" b="1" i="1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800" b="1" i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points</a:t>
            </a:r>
            <a:r>
              <a:rPr lang="en-US" altLang="zh-CN" sz="2800" b="1" i="1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raised.</a:t>
            </a:r>
            <a:r>
              <a:rPr lang="en-US" altLang="zh-CN" sz="2800" b="1" i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Please</a:t>
            </a:r>
            <a:r>
              <a:rPr lang="en-US" altLang="zh-CN" sz="2800" b="1" i="1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contact</a:t>
            </a:r>
            <a:r>
              <a:rPr lang="en-US" altLang="zh-CN" sz="2800" b="1" i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</a:t>
            </a:r>
            <a:r>
              <a:rPr lang="en-US" altLang="zh-CN" sz="2800" b="1" i="1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if</a:t>
            </a:r>
            <a:r>
              <a:rPr lang="en-US" altLang="zh-CN" sz="2800" b="1" i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2800" b="1" i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need</a:t>
            </a:r>
            <a:r>
              <a:rPr lang="en-US" altLang="zh-CN" sz="280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any</a:t>
            </a:r>
            <a:r>
              <a:rPr lang="en-US" altLang="zh-CN" sz="2800" b="1" i="1" kern="0" spc="-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further</a:t>
            </a:r>
            <a:r>
              <a:rPr lang="en-US" altLang="zh-CN" sz="2800" b="1" i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information</a:t>
            </a:r>
            <a:r>
              <a:rPr lang="en-US" altLang="zh-CN" sz="2800" kern="0" spc="-11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</a:t>
            </a:r>
            <a:r>
              <a:rPr lang="en-US" altLang="zh-CN" sz="2800" b="1" i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805" name="0C214CCB-DB7A-46D1-02DC-741D932471DB"/>
          <p:cNvPicPr>
            <a:picLocks noChangeAspect="1"/>
          </p:cNvPicPr>
          <p:nvPr/>
        </p:nvPicPr>
        <p:blipFill>
          <a:blip r:embed="rId6" cstate="print">
            <a:extLst>
              <a:ext uri="{ECCFA200-D6A9-4C7C-B545-36238798699C}"/>
            </a:extLst>
          </a:blip>
          <a:stretch>
            <a:fillRect/>
          </a:stretch>
        </p:blipFill>
        <p:spPr>
          <a:xfrm>
            <a:off x="2311400" y="2028825"/>
            <a:ext cx="676275" cy="438150"/>
          </a:xfrm>
          <a:prstGeom prst="rect">
            <a:avLst/>
          </a:prstGeom>
        </p:spPr>
      </p:pic>
      <p:pic>
        <p:nvPicPr>
          <p:cNvPr id="2806" name="FA014F31-DACE-4E4D-BC00-04EEBA40BD2D"/>
          <p:cNvPicPr>
            <a:picLocks noChangeAspect="1"/>
          </p:cNvPicPr>
          <p:nvPr/>
        </p:nvPicPr>
        <p:blipFill>
          <a:blip r:embed="rId7" cstate="print">
            <a:extLst>
              <a:ext uri="{3794E200-03DE-4CA7-D7E4-A45CE9C8C883}"/>
            </a:extLst>
          </a:blip>
          <a:stretch>
            <a:fillRect/>
          </a:stretch>
        </p:blipFill>
        <p:spPr>
          <a:xfrm>
            <a:off x="2975864" y="2028825"/>
            <a:ext cx="85725" cy="438150"/>
          </a:xfrm>
          <a:prstGeom prst="rect">
            <a:avLst/>
          </a:prstGeom>
        </p:spPr>
      </p:pic>
      <p:pic>
        <p:nvPicPr>
          <p:cNvPr id="2807" name="B8251A10-9786-4337-09B9-ED9F1D6C2D0D"/>
          <p:cNvPicPr>
            <a:picLocks noChangeAspect="1"/>
          </p:cNvPicPr>
          <p:nvPr/>
        </p:nvPicPr>
        <p:blipFill>
          <a:blip r:embed="rId8" cstate="print">
            <a:extLst>
              <a:ext uri="{CB4B51DB-B9C4-43C4-ED80-E942BA561F12}"/>
            </a:extLst>
          </a:blip>
          <a:stretch>
            <a:fillRect/>
          </a:stretch>
        </p:blipFill>
        <p:spPr>
          <a:xfrm>
            <a:off x="3052064" y="2028825"/>
            <a:ext cx="1400175" cy="438150"/>
          </a:xfrm>
          <a:prstGeom prst="rect">
            <a:avLst/>
          </a:prstGeom>
        </p:spPr>
      </p:pic>
      <p:pic>
        <p:nvPicPr>
          <p:cNvPr id="2808" name="D12C05FA-FF53-46E6-DA45-E6990C5E49EE"/>
          <p:cNvPicPr>
            <a:picLocks noChangeAspect="1"/>
          </p:cNvPicPr>
          <p:nvPr/>
        </p:nvPicPr>
        <p:blipFill>
          <a:blip r:embed="rId7" cstate="print">
            <a:extLst>
              <a:ext uri="{DB7387C3-0CAB-4E5C-654A-1EDB51B3B635}"/>
            </a:extLst>
          </a:blip>
          <a:stretch>
            <a:fillRect/>
          </a:stretch>
        </p:blipFill>
        <p:spPr>
          <a:xfrm>
            <a:off x="4441953" y="2028825"/>
            <a:ext cx="85725" cy="438150"/>
          </a:xfrm>
          <a:prstGeom prst="rect">
            <a:avLst/>
          </a:prstGeom>
        </p:spPr>
      </p:pic>
      <p:pic>
        <p:nvPicPr>
          <p:cNvPr id="2809" name="B0E84C44-76DA-4EEC-98D6-9BEB973F72A4"/>
          <p:cNvPicPr>
            <a:picLocks noChangeAspect="1"/>
          </p:cNvPicPr>
          <p:nvPr/>
        </p:nvPicPr>
        <p:blipFill>
          <a:blip r:embed="rId9" cstate="print">
            <a:extLst>
              <a:ext uri="{7EB5C175-4EDB-49E2-85A9-182A3B59D6D5}"/>
            </a:extLst>
          </a:blip>
          <a:stretch>
            <a:fillRect/>
          </a:stretch>
        </p:blipFill>
        <p:spPr>
          <a:xfrm>
            <a:off x="4515104" y="2028825"/>
            <a:ext cx="1000125" cy="438150"/>
          </a:xfrm>
          <a:prstGeom prst="rect">
            <a:avLst/>
          </a:prstGeom>
        </p:spPr>
      </p:pic>
      <p:pic>
        <p:nvPicPr>
          <p:cNvPr id="2810" name="2310E9BA-D913-4009-7380-3DA1470F71A6"/>
          <p:cNvPicPr>
            <a:picLocks noChangeAspect="1"/>
          </p:cNvPicPr>
          <p:nvPr/>
        </p:nvPicPr>
        <p:blipFill>
          <a:blip r:embed="rId10" cstate="print">
            <a:extLst>
              <a:ext uri="{B21FCEE0-05A7-468E-0928-0FF1619612D0}"/>
            </a:extLst>
          </a:blip>
          <a:stretch>
            <a:fillRect/>
          </a:stretch>
        </p:blipFill>
        <p:spPr>
          <a:xfrm>
            <a:off x="5505704" y="2028825"/>
            <a:ext cx="85725" cy="438150"/>
          </a:xfrm>
          <a:prstGeom prst="rect">
            <a:avLst/>
          </a:prstGeom>
        </p:spPr>
      </p:pic>
      <p:pic>
        <p:nvPicPr>
          <p:cNvPr id="2811" name="67C7CECD-EF69-4BDB-F150-EA8B75ED0F5C"/>
          <p:cNvPicPr>
            <a:picLocks noChangeAspect="1"/>
          </p:cNvPicPr>
          <p:nvPr/>
        </p:nvPicPr>
        <p:blipFill>
          <a:blip r:embed="rId11" cstate="print">
            <a:extLst>
              <a:ext uri="{7FF9C302-87D2-423F-D5FF-C0C2C38D9D80}"/>
            </a:extLst>
          </a:blip>
          <a:stretch>
            <a:fillRect/>
          </a:stretch>
        </p:blipFill>
        <p:spPr>
          <a:xfrm>
            <a:off x="5584953" y="2028825"/>
            <a:ext cx="657225" cy="438150"/>
          </a:xfrm>
          <a:prstGeom prst="rect">
            <a:avLst/>
          </a:prstGeom>
        </p:spPr>
      </p:pic>
      <p:pic>
        <p:nvPicPr>
          <p:cNvPr id="2812" name="04AD5482-99EC-41B9-498A-9CACA57BB2C7"/>
          <p:cNvPicPr>
            <a:picLocks noChangeAspect="1"/>
          </p:cNvPicPr>
          <p:nvPr/>
        </p:nvPicPr>
        <p:blipFill>
          <a:blip r:embed="rId12" cstate="print">
            <a:extLst>
              <a:ext uri="{520E14F8-710E-40D9-FA82-4C39099A81DF}"/>
            </a:extLst>
          </a:blip>
          <a:stretch>
            <a:fillRect/>
          </a:stretch>
        </p:blipFill>
        <p:spPr>
          <a:xfrm>
            <a:off x="6234176" y="2028825"/>
            <a:ext cx="85725" cy="438150"/>
          </a:xfrm>
          <a:prstGeom prst="rect">
            <a:avLst/>
          </a:prstGeom>
        </p:spPr>
      </p:pic>
      <p:pic>
        <p:nvPicPr>
          <p:cNvPr id="2813" name="AFB79C55-2AAA-4ABB-C618-271489085814"/>
          <p:cNvPicPr>
            <a:picLocks noChangeAspect="1"/>
          </p:cNvPicPr>
          <p:nvPr/>
        </p:nvPicPr>
        <p:blipFill>
          <a:blip r:embed="rId13" cstate="print">
            <a:extLst>
              <a:ext uri="{5615E11D-FAF2-4B54-09E9-2A7DD17D2746}"/>
            </a:extLst>
          </a:blip>
          <a:stretch>
            <a:fillRect/>
          </a:stretch>
        </p:blipFill>
        <p:spPr>
          <a:xfrm>
            <a:off x="6310376" y="2028825"/>
            <a:ext cx="923925" cy="438150"/>
          </a:xfrm>
          <a:prstGeom prst="rect">
            <a:avLst/>
          </a:prstGeom>
        </p:spPr>
      </p:pic>
      <p:sp>
        <p:nvSpPr>
          <p:cNvPr id="2814" name="TextBox2814"/>
          <p:cNvSpPr txBox="1"/>
          <p:nvPr/>
        </p:nvSpPr>
        <p:spPr>
          <a:xfrm>
            <a:off x="874868" y="5520766"/>
            <a:ext cx="107061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Sangat</a:t>
            </a:r>
            <a:r>
              <a:rPr lang="en-US" altLang="zh-CN" sz="2800" b="1" kern="0" spc="1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sederhana,</a:t>
            </a:r>
            <a:r>
              <a:rPr lang="en-US" altLang="zh-CN" sz="2800" b="1" kern="0" spc="1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tetapi</a:t>
            </a:r>
            <a:r>
              <a:rPr lang="en-US" altLang="zh-CN" sz="2800" b="1" kern="0" spc="1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cukup</a:t>
            </a:r>
            <a:r>
              <a:rPr lang="en-US" altLang="zh-CN" sz="2800" b="1" kern="0" spc="1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sopan</a:t>
            </a:r>
            <a:r>
              <a:rPr lang="en-US" altLang="zh-CN" sz="2800" b="1" kern="0" spc="1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b="1" kern="0" spc="1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mudah-mudahan</a:t>
            </a:r>
            <a:r>
              <a:rPr lang="en-US" altLang="zh-CN" sz="2800" b="1" kern="0" spc="1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bisa</a:t>
            </a:r>
          </a:p>
          <a:p>
            <a:pPr marL="11046" marR="0" indent="0" eaLnBrk="0">
              <a:lnSpc>
                <a:spcPct val="57000"/>
              </a:lnSpc>
              <a:spcBef>
                <a:spcPts val="563"/>
              </a:spcBef>
            </a:pP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mengurangi</a:t>
            </a:r>
            <a:r>
              <a:rPr lang="en-US" altLang="zh-CN" sz="2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7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‘k</a:t>
            </a:r>
            <a:r>
              <a:rPr lang="en-US" altLang="zh-CN" sz="28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egarangan</a:t>
            </a:r>
            <a:r>
              <a:rPr lang="en-US" altLang="zh-CN" sz="2800" kern="0" spc="-17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’</a:t>
            </a:r>
            <a:r>
              <a:rPr lang="en-US" altLang="zh-CN" sz="2800" kern="0" spc="-12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FB0EC5A0-8793-4092-09E1-36412BADA7BD}"/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5" name="C5DB2E69-0090-448A-8A65-3A0238388E6E"/>
          <p:cNvPicPr>
            <a:picLocks noChangeAspect="1"/>
          </p:cNvPicPr>
          <p:nvPr/>
        </p:nvPicPr>
        <p:blipFill>
          <a:blip r:embed="rId2" cstate="print">
            <a:extLst>
              <a:ext uri="{19C93569-806A-4ECC-E446-45E3055EA2A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16" name="536A1364-BA35-441E-2535-A1CD7D46621C"/>
          <p:cNvPicPr>
            <a:picLocks noChangeAspect="1"/>
          </p:cNvPicPr>
          <p:nvPr/>
        </p:nvPicPr>
        <p:blipFill>
          <a:blip r:embed="rId3" cstate="print">
            <a:extLst>
              <a:ext uri="{F061C5F7-B861-4876-5078-D506A8E21650}"/>
            </a:extLst>
          </a:blip>
          <a:stretch>
            <a:fillRect/>
          </a:stretch>
        </p:blipFill>
        <p:spPr>
          <a:xfrm>
            <a:off x="528320" y="771525"/>
            <a:ext cx="409575" cy="381000"/>
          </a:xfrm>
          <a:prstGeom prst="rect">
            <a:avLst/>
          </a:prstGeom>
        </p:spPr>
      </p:pic>
      <p:pic>
        <p:nvPicPr>
          <p:cNvPr id="2817" name="1F2B5109-ADFB-44F4-9FA8-1ED4299BC502"/>
          <p:cNvPicPr>
            <a:picLocks noChangeAspect="1"/>
          </p:cNvPicPr>
          <p:nvPr/>
        </p:nvPicPr>
        <p:blipFill>
          <a:blip r:embed="rId4" cstate="print">
            <a:extLst>
              <a:ext uri="{992FC565-ED82-41B7-8459-C6D22E838FEA}"/>
            </a:extLst>
          </a:blip>
          <a:stretch>
            <a:fillRect/>
          </a:stretch>
        </p:blipFill>
        <p:spPr>
          <a:xfrm>
            <a:off x="924560" y="771525"/>
            <a:ext cx="95250" cy="381000"/>
          </a:xfrm>
          <a:prstGeom prst="rect">
            <a:avLst/>
          </a:prstGeom>
        </p:spPr>
      </p:pic>
      <p:sp>
        <p:nvSpPr>
          <p:cNvPr id="2818" name="TextBox2818"/>
          <p:cNvSpPr txBox="1"/>
          <p:nvPr/>
        </p:nvSpPr>
        <p:spPr>
          <a:xfrm>
            <a:off x="520934" y="109601"/>
            <a:ext cx="11150600" cy="640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3069" marR="0" indent="0" eaLnBrk="0">
              <a:lnSpc>
                <a:spcPct val="87000"/>
              </a:lnSpc>
            </a:pPr>
            <a:r>
              <a:rPr lang="en-US" altLang="zh-CN" sz="4000" b="1" kern="0" spc="-5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MERESPON</a:t>
            </a:r>
            <a:r>
              <a:rPr lang="en-US" altLang="zh-CN" sz="40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PERTANYAAN</a:t>
            </a:r>
            <a:r>
              <a:rPr lang="en-US" altLang="zh-CN" sz="40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REVIEW/EDITOR</a:t>
            </a:r>
            <a:r>
              <a:rPr lang="en-US" altLang="zh-CN" sz="40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10942" marR="87137" indent="-1524" eaLnBrk="0">
              <a:lnSpc>
                <a:spcPct val="100000"/>
              </a:lnSpc>
              <a:spcBef>
                <a:spcPts val="1711"/>
              </a:spcBef>
            </a:pPr>
            <a:r>
              <a:rPr lang="en-US" altLang="zh-CN" sz="24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TIP-3:</a:t>
            </a:r>
            <a:r>
              <a:rPr lang="en-US" altLang="zh-CN" sz="2400" b="1" kern="0" spc="807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Selanjutnya</a:t>
            </a:r>
            <a:r>
              <a:rPr lang="en-US" altLang="zh-CN" sz="24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menjawab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memberitahu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direvisi.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naskah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menggunakan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penomoran,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</a:t>
            </a:r>
            <a:r>
              <a:rPr lang="en-US" altLang="zh-CN" sz="24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menunjukan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baris</a:t>
            </a:r>
            <a:r>
              <a:rPr lang="en-US" altLang="zh-CN" sz="2400" b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tulisan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2400" b="1" kern="0" spc="9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memudahkan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revisi.</a:t>
            </a:r>
          </a:p>
          <a:p>
            <a:pPr marL="12396" marR="0" indent="0" eaLnBrk="0">
              <a:lnSpc>
                <a:spcPct val="104000"/>
              </a:lnSpc>
              <a:spcBef>
                <a:spcPts val="2808"/>
              </a:spcBef>
            </a:pPr>
            <a:r>
              <a:rPr lang="en-US" altLang="zh-CN" sz="1950" b="1" i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C1.</a:t>
            </a:r>
            <a:r>
              <a:rPr lang="en-US" altLang="zh-CN" sz="1950" b="1" i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95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dataset</a:t>
            </a:r>
            <a:r>
              <a:rPr lang="en-US" altLang="zh-CN" sz="195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based</a:t>
            </a:r>
            <a:r>
              <a:rPr lang="en-US" altLang="zh-CN" sz="195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</a:t>
            </a:r>
            <a:r>
              <a:rPr lang="en-US" altLang="zh-CN" sz="1950" b="1" i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30m</a:t>
            </a:r>
            <a:r>
              <a:rPr lang="en-US" altLang="zh-CN" sz="1950" b="1" i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spatial</a:t>
            </a:r>
            <a:r>
              <a:rPr lang="en-US" altLang="zh-CN" sz="1950" b="1" i="1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resolution</a:t>
            </a:r>
            <a:r>
              <a:rPr lang="en-US" altLang="zh-CN" sz="195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basemaps</a:t>
            </a:r>
            <a:r>
              <a:rPr lang="en-US" altLang="zh-CN" sz="195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provided</a:t>
            </a:r>
            <a:r>
              <a:rPr lang="en-US" altLang="zh-CN" sz="1950" b="1" i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Bing,</a:t>
            </a:r>
            <a:r>
              <a:rPr lang="en-US" altLang="zh-CN" sz="195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Google,</a:t>
            </a:r>
            <a:r>
              <a:rPr lang="en-US" altLang="zh-CN" sz="195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other</a:t>
            </a:r>
            <a:r>
              <a:rPr lang="en-US" altLang="zh-CN" sz="1950" b="1" i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sources</a:t>
            </a:r>
            <a:r>
              <a:rPr lang="en-US" altLang="zh-CN" sz="1950" b="1" i="1" kern="0" spc="3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(require</a:t>
            </a:r>
            <a:r>
              <a:rPr lang="en-US" altLang="zh-CN" sz="1950" b="1" i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detail</a:t>
            </a:r>
            <a:r>
              <a:rPr lang="en-US" altLang="zh-CN" sz="1950" b="1" i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explanation).</a:t>
            </a:r>
            <a:r>
              <a:rPr lang="en-US" altLang="zh-CN" sz="1950" b="1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</a:t>
            </a:r>
            <a:r>
              <a:rPr lang="en-US" altLang="zh-CN" sz="1950" b="1" i="1" kern="0" spc="-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fully</a:t>
            </a:r>
            <a:r>
              <a:rPr lang="en-US" altLang="zh-CN" sz="195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understand</a:t>
            </a:r>
            <a:r>
              <a:rPr lang="en-US" altLang="zh-CN" sz="195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why</a:t>
            </a:r>
            <a:r>
              <a:rPr lang="en-US" altLang="zh-CN" sz="1950" b="1" i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b="1" i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used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this</a:t>
            </a:r>
            <a:r>
              <a:rPr lang="en-US" altLang="zh-CN" sz="195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manual</a:t>
            </a:r>
            <a:r>
              <a:rPr lang="en-US" altLang="zh-CN" sz="1950" b="1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method.</a:t>
            </a:r>
            <a:r>
              <a:rPr lang="en-US" altLang="zh-CN" sz="195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But</a:t>
            </a:r>
            <a:r>
              <a:rPr lang="en-US" altLang="zh-CN" sz="195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b="1" i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should</a:t>
            </a:r>
            <a:r>
              <a:rPr lang="en-US" altLang="zh-CN" sz="1950" b="1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validate</a:t>
            </a:r>
            <a:r>
              <a:rPr lang="en-US" altLang="zh-CN" sz="195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accuracy</a:t>
            </a:r>
            <a:r>
              <a:rPr lang="en-US" altLang="zh-CN" sz="1950" b="1" i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b="1" i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95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dataset</a:t>
            </a:r>
            <a:r>
              <a:rPr lang="en-US" altLang="zh-CN" sz="1950" b="1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1950" b="1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using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195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alternative</a:t>
            </a:r>
            <a:r>
              <a:rPr lang="en-US" altLang="zh-CN" sz="1950" b="1" i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available</a:t>
            </a:r>
            <a:r>
              <a:rPr lang="en-US" altLang="zh-CN" sz="1950" b="1" i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data.</a:t>
            </a:r>
            <a:r>
              <a:rPr lang="en-US" altLang="zh-CN" sz="1950" b="1" i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1950" b="1" i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</a:t>
            </a:r>
            <a:r>
              <a:rPr lang="en-US" altLang="zh-CN" sz="1950" b="1" i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understood</a:t>
            </a:r>
            <a:r>
              <a:rPr lang="en-US" altLang="zh-CN" sz="1950" b="1" i="1" kern="0" spc="-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from</a:t>
            </a:r>
            <a:r>
              <a:rPr lang="en-US" altLang="zh-CN" sz="195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950" b="1" i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paper,</a:t>
            </a:r>
            <a:r>
              <a:rPr lang="en-US" altLang="zh-CN" sz="1950" b="1" i="1" kern="0" spc="5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remote</a:t>
            </a:r>
            <a:r>
              <a:rPr lang="en-US" altLang="zh-CN" sz="1950" b="1" i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sensing</a:t>
            </a:r>
            <a:r>
              <a:rPr lang="en-US" altLang="zh-CN" sz="1950" b="1" i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95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b="1" i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available</a:t>
            </a:r>
            <a:r>
              <a:rPr lang="en-US" altLang="zh-CN" sz="1950" b="1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950" b="1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b="1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good</a:t>
            </a:r>
            <a:r>
              <a:rPr lang="en-US" altLang="zh-CN" sz="1950" b="1" i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quality.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However,</a:t>
            </a:r>
            <a:r>
              <a:rPr lang="en-US" altLang="zh-CN" sz="1950" b="1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b="1" i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may</a:t>
            </a:r>
            <a:r>
              <a:rPr lang="en-US" altLang="zh-CN" sz="1950" b="1" i="1" kern="0" spc="-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find</a:t>
            </a:r>
            <a:r>
              <a:rPr lang="en-US" altLang="zh-CN" sz="1950" b="1" i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another</a:t>
            </a:r>
            <a:r>
              <a:rPr lang="en-US" altLang="zh-CN" sz="1950" b="1" i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dataset</a:t>
            </a:r>
            <a:r>
              <a:rPr lang="en-US" altLang="zh-CN" sz="1950" b="1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which</a:t>
            </a:r>
            <a:r>
              <a:rPr lang="en-US" altLang="zh-CN" sz="195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covers</a:t>
            </a:r>
            <a:r>
              <a:rPr lang="en-US" altLang="zh-CN" sz="195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b="1" i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part</a:t>
            </a:r>
            <a:r>
              <a:rPr lang="en-US" altLang="zh-CN" sz="1950" b="1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b="1" i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950" b="1" i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site,</a:t>
            </a:r>
            <a:r>
              <a:rPr lang="en-US" altLang="zh-CN" sz="1950" b="1" i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then</a:t>
            </a:r>
            <a:r>
              <a:rPr lang="en-US" altLang="zh-CN" sz="1950" b="1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</a:t>
            </a:r>
            <a:r>
              <a:rPr lang="en-US" altLang="zh-CN" sz="1950" b="1" i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validate</a:t>
            </a:r>
            <a:r>
              <a:rPr lang="en-US" altLang="zh-CN" sz="1950" b="1" i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accuracy</a:t>
            </a:r>
            <a:r>
              <a:rPr lang="en-US" altLang="zh-CN" sz="1950" b="1" i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b="1" i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95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dataset.</a:t>
            </a:r>
            <a:r>
              <a:rPr lang="en-US" altLang="zh-CN" sz="1950" b="1" i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This</a:t>
            </a:r>
            <a:r>
              <a:rPr lang="en-US" altLang="zh-CN" sz="1950" b="1" i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b="1" i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important,</a:t>
            </a:r>
            <a:r>
              <a:rPr lang="en-US" altLang="zh-CN" sz="1950" b="1" i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because</a:t>
            </a:r>
            <a:r>
              <a:rPr lang="en-US" altLang="zh-CN" sz="195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errors</a:t>
            </a:r>
            <a:r>
              <a:rPr lang="en-US" altLang="zh-CN" sz="195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950" b="1" i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dataset</a:t>
            </a:r>
            <a:r>
              <a:rPr lang="en-US" altLang="zh-CN" sz="195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may</a:t>
            </a:r>
            <a:r>
              <a:rPr lang="en-US" altLang="zh-CN" sz="195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mislead</a:t>
            </a:r>
            <a:r>
              <a:rPr lang="en-US" altLang="zh-CN" sz="1950" b="1" i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b="1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about</a:t>
            </a:r>
            <a:r>
              <a:rPr lang="en-US" altLang="zh-CN" sz="1950" b="1" i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results.</a:t>
            </a:r>
          </a:p>
          <a:p>
            <a:pPr marL="0" marR="0" indent="0" eaLnBrk="0">
              <a:lnSpc>
                <a:spcPct val="88000"/>
              </a:lnSpc>
              <a:spcBef>
                <a:spcPts val="2812"/>
              </a:spcBef>
            </a:pPr>
            <a:r>
              <a:rPr lang="en-US" altLang="zh-CN" sz="1950" b="1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A1.</a:t>
            </a:r>
          </a:p>
          <a:p>
            <a:pPr marL="14926" marR="33691" indent="0" eaLnBrk="0">
              <a:lnSpc>
                <a:spcPct val="86000"/>
              </a:lnSpc>
              <a:spcBef>
                <a:spcPts val="427"/>
              </a:spcBef>
            </a:pPr>
            <a:r>
              <a:rPr lang="en-US" altLang="zh-CN" sz="1950" b="1" i="1" kern="0" spc="-1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Thank</a:t>
            </a:r>
            <a:r>
              <a:rPr lang="en-US" altLang="zh-CN" sz="1950" b="1" i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b="1" i="1" kern="0" spc="-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950" b="1" i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suggestion.</a:t>
            </a:r>
            <a:r>
              <a:rPr lang="en-US" altLang="zh-CN" sz="1950" b="1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remote</a:t>
            </a:r>
            <a:r>
              <a:rPr lang="en-US" altLang="zh-CN" sz="1950" b="1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6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sensing</a:t>
            </a:r>
            <a:r>
              <a:rPr lang="en-US" altLang="zh-CN" sz="1950" b="1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950" b="1" i="1" kern="0" spc="-4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from</a:t>
            </a:r>
            <a:r>
              <a:rPr lang="en-US" altLang="zh-CN" sz="1950" b="1" i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USGS</a:t>
            </a:r>
            <a:r>
              <a:rPr lang="en-US" altLang="zh-CN" sz="195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(August</a:t>
            </a:r>
            <a:r>
              <a:rPr lang="en-US" altLang="zh-CN" sz="1950" b="1" i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2015)</a:t>
            </a:r>
            <a:r>
              <a:rPr lang="en-US" altLang="zh-CN" sz="1950" b="1" i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were</a:t>
            </a:r>
            <a:r>
              <a:rPr lang="en-US" altLang="zh-CN" sz="1950" b="1" i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used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b="1" i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validate,</a:t>
            </a:r>
            <a:r>
              <a:rPr lang="en-US" altLang="zh-CN" sz="1950" b="1" i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4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especially</a:t>
            </a:r>
            <a:r>
              <a:rPr lang="en-US" altLang="zh-CN" sz="1950" b="1" i="1" kern="0" spc="-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95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built-up</a:t>
            </a:r>
            <a:r>
              <a:rPr lang="en-US" altLang="zh-CN" sz="195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6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class.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Figure</a:t>
            </a:r>
            <a:r>
              <a:rPr lang="en-US" altLang="zh-CN" sz="195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8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below</a:t>
            </a:r>
            <a:r>
              <a:rPr lang="en-US" altLang="zh-CN" sz="1950" b="1" i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8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(blue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9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region)</a:t>
            </a:r>
            <a:r>
              <a:rPr lang="en-US" altLang="zh-CN" sz="195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shows</a:t>
            </a:r>
            <a:r>
              <a:rPr lang="en-US" altLang="zh-CN" sz="195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built-up</a:t>
            </a:r>
            <a:r>
              <a:rPr lang="en-US" altLang="zh-CN" sz="1950" b="1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0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class</a:t>
            </a:r>
            <a:r>
              <a:rPr lang="en-US" altLang="zh-CN" sz="195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shown</a:t>
            </a:r>
            <a:r>
              <a:rPr lang="en-US" altLang="zh-CN" sz="1950" b="1" i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3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Google</a:t>
            </a:r>
            <a:r>
              <a:rPr lang="en-US" altLang="zh-CN" sz="195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earth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4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</a:t>
            </a:r>
            <a:r>
              <a:rPr lang="en-US" altLang="zh-CN" sz="195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after</a:t>
            </a:r>
            <a:r>
              <a:rPr lang="en-US" altLang="zh-CN" sz="195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classification</a:t>
            </a:r>
            <a:r>
              <a:rPr lang="en-US" altLang="zh-CN" sz="1950" b="1" i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using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3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IDRISI</a:t>
            </a:r>
            <a:r>
              <a:rPr lang="en-US" altLang="zh-CN" sz="1950" b="1" i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selva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17.</a:t>
            </a:r>
            <a:r>
              <a:rPr lang="en-US" altLang="zh-CN" sz="1950" b="1" i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1950" b="1" i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1950" b="1" i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added</a:t>
            </a:r>
            <a:r>
              <a:rPr lang="en-US" altLang="zh-CN" sz="1950" b="1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i="1" kern="0" spc="-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following</a:t>
            </a:r>
            <a:r>
              <a:rPr lang="en-US" altLang="zh-CN" sz="1950" b="1" i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text.</a:t>
            </a:r>
            <a:r>
              <a:rPr lang="en-US" altLang="zh-CN" sz="1950" b="1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Line</a:t>
            </a:r>
            <a:r>
              <a:rPr lang="en-US" altLang="zh-CN" sz="195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</a:t>
            </a:r>
            <a:r>
              <a:rPr lang="en-US" altLang="zh-CN" sz="1950" kern="0" spc="0" baseline="0" noProof="0" dirty="0">
                <a:solidFill>
                  <a:srgbClr val="365F91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0:”</a:t>
            </a:r>
          </a:p>
          <a:p>
            <a:pPr marL="12143" marR="58699" indent="0" eaLnBrk="0">
              <a:lnSpc>
                <a:spcPct val="77000"/>
              </a:lnSpc>
              <a:spcBef>
                <a:spcPts val="430"/>
              </a:spcBef>
            </a:pPr>
            <a:r>
              <a:rPr lang="en-US" altLang="zh-CN" sz="1950" b="1" i="1" kern="0" spc="-13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However,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remote</a:t>
            </a:r>
            <a:r>
              <a:rPr lang="en-US" altLang="zh-CN" sz="1950" b="1" i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sensing</a:t>
            </a:r>
            <a:r>
              <a:rPr lang="en-US" altLang="zh-CN" sz="1950" b="1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950" b="1" i="1" kern="0" spc="-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from</a:t>
            </a:r>
            <a:r>
              <a:rPr lang="en-US" altLang="zh-CN" sz="1950" b="1" i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USGS</a:t>
            </a:r>
            <a:r>
              <a:rPr lang="en-US" altLang="zh-CN" sz="1950" b="1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2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(August</a:t>
            </a:r>
            <a:r>
              <a:rPr lang="en-US" altLang="zh-CN" sz="1950" b="1" i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6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2015)</a:t>
            </a:r>
            <a:r>
              <a:rPr lang="en-US" altLang="zh-CN" sz="1950" b="1" i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4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was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used</a:t>
            </a:r>
            <a:r>
              <a:rPr lang="en-US" altLang="zh-CN" sz="195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b="1" i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validate</a:t>
            </a:r>
            <a:r>
              <a:rPr lang="en-US" altLang="zh-CN" sz="1950" b="1" i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0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current</a:t>
            </a:r>
            <a:r>
              <a:rPr lang="en-US" altLang="zh-CN" sz="1950" b="1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</a:t>
            </a:r>
            <a:r>
              <a:rPr lang="en-US" altLang="zh-CN" sz="1950" b="1" i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2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950" b="1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b="1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7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regard</a:t>
            </a:r>
            <a:r>
              <a:rPr lang="en-US" altLang="zh-CN" sz="1950" b="1" i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5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b="1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90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built-up</a:t>
            </a:r>
            <a:r>
              <a:rPr lang="en-US" altLang="zh-CN" sz="195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i="1" kern="0" spc="-13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class</a:t>
            </a:r>
            <a:r>
              <a:rPr lang="en-US" altLang="zh-CN" sz="1950" kern="0" spc="-135" baseline="0" noProof="0" dirty="0">
                <a:solidFill>
                  <a:srgbClr val="365F91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</a:t>
            </a:r>
            <a:r>
              <a:rPr lang="en-US" altLang="zh-CN" sz="1950" b="1" i="1" kern="0" spc="-135" baseline="0" noProof="0" dirty="0">
                <a:solidFill>
                  <a:srgbClr val="365F9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819" name="C448D92A-D8FA-44A9-E30A-75DD732D7801"/>
          <p:cNvPicPr>
            <a:picLocks noChangeAspect="1"/>
          </p:cNvPicPr>
          <p:nvPr/>
        </p:nvPicPr>
        <p:blipFill>
          <a:blip r:embed="rId5" cstate="print">
            <a:extLst>
              <a:ext uri="{FCF0388E-9274-49C7-3888-200DD6C43C9B}"/>
            </a:extLst>
          </a:blip>
          <a:stretch>
            <a:fillRect/>
          </a:stretch>
        </p:blipFill>
        <p:spPr>
          <a:xfrm>
            <a:off x="1019048" y="771525"/>
            <a:ext cx="171450" cy="381000"/>
          </a:xfrm>
          <a:prstGeom prst="rect">
            <a:avLst/>
          </a:prstGeom>
        </p:spPr>
      </p:pic>
      <p:pic>
        <p:nvPicPr>
          <p:cNvPr id="2820" name="13895AB0-45D5-48A8-18C1-2DC18B150213"/>
          <p:cNvPicPr>
            <a:picLocks noChangeAspect="1"/>
          </p:cNvPicPr>
          <p:nvPr/>
        </p:nvPicPr>
        <p:blipFill>
          <a:blip r:embed="rId6" cstate="print">
            <a:extLst>
              <a:ext uri="{5A84FB29-1494-411F-80BB-972BD133A320}"/>
            </a:extLst>
          </a:blip>
          <a:stretch>
            <a:fillRect/>
          </a:stretch>
        </p:blipFill>
        <p:spPr>
          <a:xfrm>
            <a:off x="528320" y="2533650"/>
            <a:ext cx="333375" cy="323850"/>
          </a:xfrm>
          <a:prstGeom prst="rect">
            <a:avLst/>
          </a:prstGeom>
        </p:spPr>
      </p:pic>
      <p:pic>
        <p:nvPicPr>
          <p:cNvPr id="2821" name="719EEE8F-D697-4EBC-0EC7-30E19C5F4F0D"/>
          <p:cNvPicPr>
            <a:picLocks noChangeAspect="1"/>
          </p:cNvPicPr>
          <p:nvPr/>
        </p:nvPicPr>
        <p:blipFill>
          <a:blip r:embed="rId7" cstate="print">
            <a:extLst>
              <a:ext uri="{7F159D69-A2B7-4902-55DE-4CC6D282AFA9}"/>
            </a:extLst>
          </a:blip>
          <a:stretch>
            <a:fillRect/>
          </a:stretch>
        </p:blipFill>
        <p:spPr>
          <a:xfrm>
            <a:off x="528320" y="4667250"/>
            <a:ext cx="352425" cy="323850"/>
          </a:xfrm>
          <a:prstGeom prst="rect">
            <a:avLst/>
          </a:prstGeom>
        </p:spPr>
      </p:pic>
    </p:spTree>
    <p:extLst>
      <p:ext uri="{67EC8FCA-89A7-40CF-E96B-B8495F317CEA}"/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2" name="E3DBF780-90F8-423B-2830-89ABD4C555F5"/>
          <p:cNvPicPr>
            <a:picLocks noChangeAspect="1"/>
          </p:cNvPicPr>
          <p:nvPr/>
        </p:nvPicPr>
        <p:blipFill>
          <a:blip r:embed="rId2" cstate="print">
            <a:extLst>
              <a:ext uri="{05B329F1-A29E-4466-1247-0E97D994FF4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23" name="8F3EB3ED-9C38-4487-F9A8-AA09B181A299"/>
          <p:cNvPicPr>
            <a:picLocks noChangeAspect="1"/>
          </p:cNvPicPr>
          <p:nvPr/>
        </p:nvPicPr>
        <p:blipFill>
          <a:blip r:embed="rId3" cstate="print">
            <a:extLst>
              <a:ext uri="{BAA67958-8A8B-4A50-BC23-8BDA9D48E44E}"/>
            </a:extLst>
          </a:blip>
          <a:stretch>
            <a:fillRect/>
          </a:stretch>
        </p:blipFill>
        <p:spPr>
          <a:xfrm>
            <a:off x="528320" y="771525"/>
            <a:ext cx="409575" cy="381000"/>
          </a:xfrm>
          <a:prstGeom prst="rect">
            <a:avLst/>
          </a:prstGeom>
        </p:spPr>
      </p:pic>
      <p:pic>
        <p:nvPicPr>
          <p:cNvPr id="2824" name="CD14D79D-D4C6-46EC-69E6-2877FE0F7B19"/>
          <p:cNvPicPr>
            <a:picLocks noChangeAspect="1"/>
          </p:cNvPicPr>
          <p:nvPr/>
        </p:nvPicPr>
        <p:blipFill>
          <a:blip r:embed="rId4" cstate="print">
            <a:extLst>
              <a:ext uri="{7098EC09-457A-47E4-D320-F7F1F36AC871}"/>
            </a:extLst>
          </a:blip>
          <a:stretch>
            <a:fillRect/>
          </a:stretch>
        </p:blipFill>
        <p:spPr>
          <a:xfrm>
            <a:off x="924560" y="771525"/>
            <a:ext cx="95250" cy="381000"/>
          </a:xfrm>
          <a:prstGeom prst="rect">
            <a:avLst/>
          </a:prstGeom>
        </p:spPr>
      </p:pic>
      <p:sp>
        <p:nvSpPr>
          <p:cNvPr id="2825" name="TextBox2825"/>
          <p:cNvSpPr txBox="1"/>
          <p:nvPr/>
        </p:nvSpPr>
        <p:spPr>
          <a:xfrm>
            <a:off x="530352" y="109601"/>
            <a:ext cx="11290300" cy="651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3651" marR="0" indent="0" eaLnBrk="0">
              <a:lnSpc>
                <a:spcPct val="87000"/>
              </a:lnSpc>
            </a:pPr>
            <a:r>
              <a:rPr lang="en-US" altLang="zh-CN" sz="4000" b="1" kern="0" spc="-5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MERESPON</a:t>
            </a:r>
            <a:r>
              <a:rPr lang="en-US" altLang="zh-CN" sz="40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PERTANYAAN</a:t>
            </a:r>
            <a:r>
              <a:rPr lang="en-US" altLang="zh-CN" sz="40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REVIEW/EDITOR</a:t>
            </a:r>
            <a:r>
              <a:rPr lang="en-US" altLang="zh-CN" sz="40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6000"/>
              </a:lnSpc>
              <a:spcBef>
                <a:spcPts val="1711"/>
              </a:spcBef>
            </a:pPr>
            <a:r>
              <a:rPr lang="en-US" altLang="zh-CN" sz="24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TIP-4:</a:t>
            </a:r>
          </a:p>
          <a:p>
            <a:pPr marL="36867" marR="18958" indent="-18280" eaLnBrk="0">
              <a:lnSpc>
                <a:spcPct val="96000"/>
              </a:lnSpc>
              <a:spcBef>
                <a:spcPts val="795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Jangan</a:t>
            </a:r>
            <a:r>
              <a:rPr lang="en-US" altLang="zh-CN" sz="1750" b="1" kern="0" spc="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lupa</a:t>
            </a:r>
            <a:r>
              <a:rPr lang="en-US" altLang="zh-CN" sz="1750" b="1" kern="0" spc="10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</a:t>
            </a:r>
            <a:r>
              <a:rPr lang="en-US" altLang="zh-CN" sz="1750" b="1" i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Letter</a:t>
            </a:r>
            <a:r>
              <a:rPr lang="en-US" altLang="zh-CN" sz="1750" b="1" i="1" kern="0" spc="1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750" b="1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berisi</a:t>
            </a:r>
            <a:r>
              <a:rPr lang="en-US" altLang="zh-CN" sz="1750" b="1" kern="0" spc="1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1750" b="1" kern="0" spc="1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750" b="1" kern="0" spc="1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editor.</a:t>
            </a:r>
            <a:r>
              <a:rPr lang="en-US" altLang="zh-CN" sz="1750" b="1" kern="0" spc="1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Formatnya</a:t>
            </a:r>
            <a:r>
              <a:rPr lang="en-US" altLang="zh-CN" sz="1750" b="1" kern="0" spc="19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seperti</a:t>
            </a:r>
            <a:r>
              <a:rPr lang="en-US" altLang="zh-CN" sz="1750" b="1" kern="0" spc="1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1750" b="1" kern="0" spc="1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biasa,</a:t>
            </a:r>
            <a:r>
              <a:rPr lang="en-US" altLang="zh-CN" sz="17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berikut</a:t>
            </a:r>
            <a:r>
              <a:rPr lang="en-US" altLang="zh-CN" sz="1750" b="1" kern="0" spc="10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</a:t>
            </a:r>
            <a:r>
              <a:rPr lang="en-US" altLang="zh-CN" sz="175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nya,</a:t>
            </a:r>
            <a:r>
              <a:rPr lang="en-US" altLang="zh-CN" sz="1750" b="1" kern="0" spc="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semoga</a:t>
            </a:r>
            <a:r>
              <a:rPr lang="en-US" altLang="zh-CN" sz="1750" b="1" kern="0" spc="10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bermanfaat:</a:t>
            </a:r>
          </a:p>
          <a:p>
            <a:pPr marL="33871" marR="9502494" indent="0" algn="just" eaLnBrk="0">
              <a:lnSpc>
                <a:spcPct val="99000"/>
              </a:lnSpc>
              <a:spcBef>
                <a:spcPts val="2594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(Nama</a:t>
            </a:r>
            <a:r>
              <a:rPr lang="en-US" altLang="zh-CN" sz="175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Editor)</a:t>
            </a:r>
            <a:r>
              <a:rPr lang="en-US" altLang="zh-CN" sz="175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175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750" b="1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Chief</a:t>
            </a:r>
            <a:r>
              <a:rPr lang="en-US" altLang="zh-CN" sz="17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(Nama</a:t>
            </a:r>
            <a:r>
              <a:rPr lang="en-US" altLang="zh-CN" sz="1750" b="1" kern="0" spc="10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Jurnal)</a:t>
            </a:r>
          </a:p>
          <a:p>
            <a:pPr marL="8432700" marR="0" indent="0" eaLnBrk="0">
              <a:lnSpc>
                <a:spcPct val="87000"/>
              </a:lnSpc>
              <a:spcBef>
                <a:spcPts val="476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(Tanggal,</a:t>
            </a:r>
            <a:r>
              <a:rPr lang="en-US" altLang="zh-CN" sz="1750" b="1" kern="0" spc="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bulan,</a:t>
            </a:r>
            <a:r>
              <a:rPr lang="en-US" altLang="zh-CN" sz="1750" b="1" kern="0" spc="8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tahun)</a:t>
            </a:r>
          </a:p>
          <a:p>
            <a:pPr marL="1824941" marR="0" indent="0" eaLnBrk="0">
              <a:lnSpc>
                <a:spcPct val="57000"/>
              </a:lnSpc>
              <a:spcBef>
                <a:spcPts val="380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SUBJECT:</a:t>
            </a:r>
            <a:r>
              <a:rPr lang="en-US" altLang="zh-CN" sz="1750" b="1" kern="0" spc="2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Re-submission</a:t>
            </a:r>
            <a:r>
              <a:rPr lang="en-US" altLang="zh-CN" sz="1750" b="1" kern="0" spc="1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750" b="1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</a:t>
            </a:r>
            <a:r>
              <a:rPr lang="en-US" altLang="zh-CN" sz="1750" b="1" kern="0" spc="1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7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….</a:t>
            </a:r>
            <a:r>
              <a:rPr lang="en-US" altLang="zh-CN" sz="1750" kern="0" spc="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(nama</a:t>
            </a:r>
            <a:r>
              <a:rPr lang="en-US" altLang="zh-CN" sz="1750" b="1" kern="0" spc="10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jurnal)</a:t>
            </a:r>
          </a:p>
          <a:p>
            <a:pPr marL="38965" marR="1423925" indent="-8391" eaLnBrk="0">
              <a:lnSpc>
                <a:spcPct val="98000"/>
              </a:lnSpc>
              <a:spcBef>
                <a:spcPts val="389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==================================================================</a:t>
            </a:r>
            <a:r>
              <a:rPr lang="en-US" altLang="zh-CN" sz="1750" b="1" kern="0" spc="10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Dear</a:t>
            </a:r>
            <a:r>
              <a:rPr lang="en-US" altLang="zh-CN" sz="1750" b="1" kern="0" spc="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(nama</a:t>
            </a:r>
            <a:r>
              <a:rPr lang="en-US" altLang="zh-CN" sz="1750" b="1" kern="0" spc="1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editor),</a:t>
            </a:r>
          </a:p>
          <a:p>
            <a:pPr marL="21584" marR="103863" indent="-1498" eaLnBrk="0">
              <a:lnSpc>
                <a:spcPct val="63000"/>
              </a:lnSpc>
              <a:spcBef>
                <a:spcPts val="382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Thank</a:t>
            </a:r>
            <a:r>
              <a:rPr lang="en-US" altLang="zh-CN" sz="1750" b="1" kern="0" spc="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750" b="1" kern="0" spc="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750" b="1" kern="0" spc="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opportunity</a:t>
            </a:r>
            <a:r>
              <a:rPr lang="en-US" altLang="zh-CN" sz="1750" b="1" kern="0" spc="19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7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re-submit</a:t>
            </a:r>
            <a:r>
              <a:rPr lang="en-US" altLang="zh-CN" sz="1750" b="1" kern="0" spc="16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our</a:t>
            </a:r>
            <a:r>
              <a:rPr lang="en-US" altLang="zh-CN" sz="1750" b="1" kern="0" spc="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</a:t>
            </a:r>
            <a:r>
              <a:rPr lang="en-US" altLang="zh-CN" sz="1750" b="1" kern="0" spc="15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entitled</a:t>
            </a:r>
            <a:r>
              <a:rPr lang="en-US" altLang="zh-CN" sz="1750" b="1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Letakan</a:t>
            </a:r>
            <a:r>
              <a:rPr lang="en-US" altLang="zh-CN" sz="1750" b="1" kern="0" spc="1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judul</a:t>
            </a:r>
            <a:r>
              <a:rPr lang="en-US" altLang="zh-CN" sz="1750" b="1" kern="0" spc="8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tulisan</a:t>
            </a:r>
            <a:r>
              <a:rPr lang="en-US" altLang="zh-CN" sz="1750" b="1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750" b="1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dikirim</a:t>
            </a:r>
            <a:r>
              <a:rPr lang="en-US" altLang="zh-CN" sz="17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750" b="1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750" b="1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750" b="1" kern="0" spc="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consideration.</a:t>
            </a:r>
          </a:p>
          <a:p>
            <a:pPr marL="36867" marR="103863" indent="-12286" eaLnBrk="0">
              <a:lnSpc>
                <a:spcPct val="96000"/>
              </a:lnSpc>
              <a:spcBef>
                <a:spcPts val="491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175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appreciate</a:t>
            </a:r>
            <a:r>
              <a:rPr lang="en-US" altLang="zh-CN" sz="1750" b="1" kern="0" spc="1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time</a:t>
            </a:r>
            <a:r>
              <a:rPr lang="en-US" altLang="zh-CN" sz="1750" b="1" kern="0" spc="9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7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efforts</a:t>
            </a:r>
            <a:r>
              <a:rPr lang="en-US" altLang="zh-CN" sz="1750" b="1" kern="0" spc="1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17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1750" b="1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750" b="1" kern="0" spc="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reviewers</a:t>
            </a:r>
            <a:r>
              <a:rPr lang="en-US" altLang="zh-CN" sz="1750" b="1" kern="0" spc="1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750" b="1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reviewing</a:t>
            </a:r>
            <a:r>
              <a:rPr lang="en-US" altLang="zh-CN" sz="1750" b="1" kern="0" spc="1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this</a:t>
            </a:r>
            <a:r>
              <a:rPr lang="en-US" altLang="zh-CN" sz="1750" b="1" kern="0" spc="9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manuscript.</a:t>
            </a:r>
          </a:p>
          <a:p>
            <a:pPr marL="21584" marR="103863" indent="0" eaLnBrk="0">
              <a:lnSpc>
                <a:spcPct val="100000"/>
              </a:lnSpc>
              <a:spcBef>
                <a:spcPts val="392"/>
              </a:spcBef>
            </a:pP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75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revising</a:t>
            </a:r>
            <a:r>
              <a:rPr lang="en-US" altLang="zh-CN" sz="1750" b="1" kern="0" spc="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7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paper,</a:t>
            </a:r>
            <a:r>
              <a:rPr lang="en-US" altLang="zh-CN" sz="1750" b="1" kern="0" spc="9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1750" b="1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1750" b="1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carefully</a:t>
            </a:r>
            <a:r>
              <a:rPr lang="en-US" altLang="zh-CN" sz="1750" b="1" kern="0" spc="1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considered</a:t>
            </a:r>
            <a:r>
              <a:rPr lang="en-US" altLang="zh-CN" sz="1750" b="1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750" b="1" kern="0" spc="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comments</a:t>
            </a:r>
            <a:r>
              <a:rPr lang="en-US" altLang="zh-CN" sz="1750" b="1" kern="0" spc="1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7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suggestions,</a:t>
            </a:r>
            <a:r>
              <a:rPr lang="en-US" altLang="zh-CN" sz="1750" b="1" kern="0" spc="1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1750" b="1" kern="0" spc="2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well</a:t>
            </a:r>
            <a:r>
              <a:rPr lang="en-US" altLang="zh-CN" sz="1750" b="1" kern="0" spc="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1750" b="1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those</a:t>
            </a:r>
            <a:r>
              <a:rPr lang="en-US" altLang="zh-CN" sz="1750" b="1" kern="0" spc="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750" b="1" kern="0" spc="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reviewers.</a:t>
            </a:r>
            <a:r>
              <a:rPr lang="en-US" altLang="zh-CN" sz="1750" b="1" kern="0" spc="1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After</a:t>
            </a:r>
            <a:r>
              <a:rPr lang="en-US" altLang="zh-CN" sz="1750" b="1" kern="0" spc="10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addressing</a:t>
            </a:r>
            <a:r>
              <a:rPr lang="en-US" altLang="zh-CN" sz="1750" b="1" kern="0" spc="1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issues</a:t>
            </a:r>
            <a:r>
              <a:rPr lang="en-US" altLang="zh-CN" sz="1750" b="1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raised,</a:t>
            </a:r>
            <a:r>
              <a:rPr lang="en-US" altLang="zh-CN" sz="1750" b="1" kern="0" spc="8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</a:t>
            </a:r>
            <a:r>
              <a:rPr lang="en-US" altLang="zh-CN" sz="1750" b="1" kern="0" spc="7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feel</a:t>
            </a:r>
            <a:r>
              <a:rPr lang="en-US" altLang="zh-CN" sz="1750" b="1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6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quality</a:t>
            </a:r>
            <a:r>
              <a:rPr lang="en-US" altLang="zh-CN" sz="1750" b="1" kern="0" spc="10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750" b="1" kern="0" spc="28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750" b="1" kern="0" spc="5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17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750" b="1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much</a:t>
            </a:r>
            <a:r>
              <a:rPr lang="en-US" altLang="zh-CN" sz="1750" b="1" kern="0" spc="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improved</a:t>
            </a:r>
            <a:r>
              <a:rPr lang="en-US" altLang="zh-CN" sz="1750" b="1" kern="0" spc="15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750" b="1" kern="0" spc="6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hope</a:t>
            </a:r>
            <a:r>
              <a:rPr lang="en-US" altLang="zh-CN" sz="1750" b="1" kern="0" spc="6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750" b="1" kern="0" spc="5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agree.</a:t>
            </a:r>
          </a:p>
          <a:p>
            <a:pPr marL="20685" marR="4190641" indent="0" eaLnBrk="0">
              <a:lnSpc>
                <a:spcPct val="96000"/>
              </a:lnSpc>
              <a:spcBef>
                <a:spcPts val="423"/>
              </a:spcBef>
            </a:pPr>
            <a:r>
              <a:rPr lang="en-US" altLang="zh-CN" sz="17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</a:t>
            </a:r>
            <a:r>
              <a:rPr lang="en-US" altLang="zh-CN" sz="17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look</a:t>
            </a:r>
            <a:r>
              <a:rPr lang="en-US" altLang="zh-CN" sz="1750" b="1" kern="0" spc="5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forward</a:t>
            </a:r>
            <a:r>
              <a:rPr lang="en-US" altLang="zh-CN" sz="1750" b="1" kern="0" spc="1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7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receiving</a:t>
            </a:r>
            <a:r>
              <a:rPr lang="en-US" altLang="zh-CN" sz="1750" b="1" kern="0" spc="9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750" b="1" kern="0" spc="7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further</a:t>
            </a:r>
            <a:r>
              <a:rPr lang="en-US" altLang="zh-CN" sz="1750" b="1" kern="0" spc="14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communications.</a:t>
            </a:r>
            <a:r>
              <a:rPr lang="en-US" altLang="zh-CN" sz="175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Yours</a:t>
            </a:r>
            <a:r>
              <a:rPr lang="en-US" altLang="zh-CN" sz="1750" b="1" kern="0" spc="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sincerely,</a:t>
            </a:r>
          </a:p>
          <a:p>
            <a:pPr marL="32575" marR="0" indent="0" eaLnBrk="0">
              <a:lnSpc>
                <a:spcPct val="87000"/>
              </a:lnSpc>
              <a:spcBef>
                <a:spcPts val="349"/>
              </a:spcBef>
            </a:pP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(Nama</a:t>
            </a:r>
            <a:r>
              <a:rPr lang="en-US" altLang="zh-CN" sz="1600" b="1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Penulis)</a:t>
            </a:r>
          </a:p>
        </p:txBody>
      </p:sp>
      <p:pic>
        <p:nvPicPr>
          <p:cNvPr id="2826" name="FBA74341-9A23-438E-3BFC-A698435912E7"/>
          <p:cNvPicPr>
            <a:picLocks noChangeAspect="1"/>
          </p:cNvPicPr>
          <p:nvPr/>
        </p:nvPicPr>
        <p:blipFill>
          <a:blip r:embed="rId5" cstate="print">
            <a:extLst>
              <a:ext uri="{B3E5E243-2FE1-4550-DEC9-44FC650600EB}"/>
            </a:extLst>
          </a:blip>
          <a:stretch>
            <a:fillRect/>
          </a:stretch>
        </p:blipFill>
        <p:spPr>
          <a:xfrm>
            <a:off x="1019048" y="771525"/>
            <a:ext cx="171450" cy="381000"/>
          </a:xfrm>
          <a:prstGeom prst="rect">
            <a:avLst/>
          </a:prstGeom>
        </p:spPr>
      </p:pic>
    </p:spTree>
    <p:extLst>
      <p:ext uri="{248D3D34-288B-4C43-34F4-0439804EB623}"/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F7BA0CB5-3298-4F05-858A-4A6F81B1C4E2"/>
          <p:cNvPicPr>
            <a:picLocks noChangeAspect="1"/>
          </p:cNvPicPr>
          <p:nvPr/>
        </p:nvPicPr>
        <p:blipFill>
          <a:blip r:embed="rId2" cstate="print">
            <a:extLst>
              <a:ext uri="{6DAD5F9F-8FCB-4067-3181-628A89C7117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0" name="F4B23276-568F-46D5-8D80-7A8085549829"/>
          <p:cNvPicPr>
            <a:picLocks noChangeAspect="1"/>
          </p:cNvPicPr>
          <p:nvPr/>
        </p:nvPicPr>
        <p:blipFill>
          <a:blip r:embed="rId3" cstate="print">
            <a:extLst>
              <a:ext uri="{B28809D2-F3FB-4610-455A-785E64D31A14}"/>
            </a:extLst>
          </a:blip>
          <a:stretch>
            <a:fillRect/>
          </a:stretch>
        </p:blipFill>
        <p:spPr>
          <a:xfrm>
            <a:off x="6096000" y="2276475"/>
            <a:ext cx="5829300" cy="4562475"/>
          </a:xfrm>
          <a:prstGeom prst="rect">
            <a:avLst/>
          </a:prstGeom>
        </p:spPr>
      </p:pic>
      <p:pic>
        <p:nvPicPr>
          <p:cNvPr id="711" name="FDE20F6F-F382-492B-30F0-DE144D416BE2"/>
          <p:cNvPicPr>
            <a:picLocks noChangeAspect="1"/>
          </p:cNvPicPr>
          <p:nvPr/>
        </p:nvPicPr>
        <p:blipFill>
          <a:blip r:embed="rId4" cstate="print">
            <a:extLst>
              <a:ext uri="{011F0812-C690-4B20-DB51-193BD8AE7F20}"/>
            </a:extLst>
          </a:blip>
          <a:stretch>
            <a:fillRect/>
          </a:stretch>
        </p:blipFill>
        <p:spPr>
          <a:xfrm>
            <a:off x="6254496" y="828675"/>
            <a:ext cx="5600700" cy="1457325"/>
          </a:xfrm>
          <a:prstGeom prst="rect">
            <a:avLst/>
          </a:prstGeom>
        </p:spPr>
      </p:pic>
      <p:sp>
        <p:nvSpPr>
          <p:cNvPr id="712" name="TextBox712"/>
          <p:cNvSpPr txBox="1"/>
          <p:nvPr/>
        </p:nvSpPr>
        <p:spPr>
          <a:xfrm>
            <a:off x="6389046" y="931799"/>
            <a:ext cx="5334000" cy="129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7000"/>
              </a:lnSpc>
            </a:pPr>
            <a:r>
              <a:rPr lang="en-US" altLang="zh-CN" sz="22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22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Dirjen</a:t>
            </a:r>
            <a:r>
              <a:rPr lang="en-US" altLang="zh-CN" sz="22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2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Kemdikbud</a:t>
            </a:r>
            <a:r>
              <a:rPr lang="en-US" altLang="zh-CN" sz="22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</a:t>
            </a:r>
          </a:p>
          <a:p>
            <a:pPr marL="434270" marR="0" indent="0" eaLnBrk="0">
              <a:lnSpc>
                <a:spcPct val="87000"/>
              </a:lnSpc>
              <a:spcBef>
                <a:spcPts val="437"/>
              </a:spcBef>
            </a:pPr>
            <a:r>
              <a:rPr lang="en-US" altLang="zh-CN" sz="2200" b="1" kern="0" spc="-1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528/E.E3/PJ/2020</a:t>
            </a:r>
            <a:r>
              <a:rPr lang="en-US" altLang="zh-CN" sz="2200" b="1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tanggal</a:t>
            </a:r>
            <a:r>
              <a:rPr lang="en-US" altLang="zh-CN" sz="22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Mei</a:t>
            </a:r>
            <a:r>
              <a:rPr lang="en-US" altLang="zh-CN" sz="22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  <a:p>
            <a:pPr marL="194621" marR="0" indent="0" eaLnBrk="0">
              <a:lnSpc>
                <a:spcPct val="87000"/>
              </a:lnSpc>
              <a:spcBef>
                <a:spcPts val="445"/>
              </a:spcBef>
            </a:pPr>
            <a:r>
              <a:rPr lang="en-US" altLang="zh-CN" sz="22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perihal</a:t>
            </a:r>
            <a:r>
              <a:rPr lang="en-US" altLang="zh-CN" sz="22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Klasterisasi</a:t>
            </a:r>
            <a:r>
              <a:rPr lang="en-US" altLang="zh-CN" sz="22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22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  <a:r>
              <a:rPr lang="en-US" altLang="zh-CN" sz="22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2384502" marR="0" indent="0" eaLnBrk="0">
              <a:lnSpc>
                <a:spcPct val="87000"/>
              </a:lnSpc>
              <a:spcBef>
                <a:spcPts val="437"/>
              </a:spcBef>
            </a:pPr>
            <a:r>
              <a:rPr lang="en-US" altLang="zh-CN" sz="22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  <p:pic>
        <p:nvPicPr>
          <p:cNvPr id="713" name="E98CDA82-CB55-4627-52C0-B776CC1F1749"/>
          <p:cNvPicPr>
            <a:picLocks noChangeAspect="1"/>
          </p:cNvPicPr>
          <p:nvPr/>
        </p:nvPicPr>
        <p:blipFill>
          <a:blip r:embed="rId5" cstate="print">
            <a:extLst>
              <a:ext uri="{BE1F1C4C-6490-43F9-F853-E24B350F072D}"/>
            </a:extLst>
          </a:blip>
          <a:stretch>
            <a:fillRect/>
          </a:stretch>
        </p:blipFill>
        <p:spPr>
          <a:xfrm>
            <a:off x="204216" y="466725"/>
            <a:ext cx="11172826" cy="6391275"/>
          </a:xfrm>
          <a:prstGeom prst="rect">
            <a:avLst/>
          </a:prstGeom>
        </p:spPr>
      </p:pic>
      <p:sp>
        <p:nvSpPr>
          <p:cNvPr id="714" name="TextBox714"/>
          <p:cNvSpPr txBox="1"/>
          <p:nvPr/>
        </p:nvSpPr>
        <p:spPr>
          <a:xfrm>
            <a:off x="912870" y="138109"/>
            <a:ext cx="105029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2000"/>
              </a:lnSpc>
            </a:pP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TOLOK</a:t>
            </a:r>
            <a:r>
              <a:rPr lang="en-US" altLang="zh-CN" sz="315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UKUR</a:t>
            </a:r>
            <a:r>
              <a:rPr lang="en-US" altLang="zh-CN" sz="3150" kern="0" spc="5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3150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INPUT,</a:t>
            </a:r>
            <a:r>
              <a:rPr lang="en-US" altLang="zh-CN" sz="3150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PROSES,</a:t>
            </a:r>
            <a:r>
              <a:rPr lang="en-US" altLang="zh-CN" sz="315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OUTPUT,</a:t>
            </a:r>
            <a:r>
              <a:rPr lang="en-US" altLang="zh-CN" sz="3150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OUTCOME</a:t>
            </a:r>
          </a:p>
        </p:txBody>
      </p:sp>
    </p:spTree>
    <p:extLst>
      <p:ext uri="{19D71978-AACB-4028-CDB0-B3470D143335}"/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7" name="F3F12974-72A4-4665-FF29-636E8C56C47F"/>
          <p:cNvPicPr>
            <a:picLocks noChangeAspect="1"/>
          </p:cNvPicPr>
          <p:nvPr/>
        </p:nvPicPr>
        <p:blipFill>
          <a:blip r:embed="rId2" cstate="print">
            <a:extLst>
              <a:ext uri="{0A655479-9A2E-402A-4389-D442228B77E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28" name="EFF8C858-C165-418D-3ECA-822F37F81A7A"/>
          <p:cNvPicPr>
            <a:picLocks noChangeAspect="1"/>
          </p:cNvPicPr>
          <p:nvPr/>
        </p:nvPicPr>
        <p:blipFill>
          <a:blip r:embed="rId3" cstate="print">
            <a:extLst>
              <a:ext uri="{1CE30611-CCD6-4D49-4F7E-19BB6347958C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829" name="DB25E149-6CA6-4038-99FB-BA57743C0388"/>
          <p:cNvPicPr>
            <a:picLocks noChangeAspect="1"/>
          </p:cNvPicPr>
          <p:nvPr/>
        </p:nvPicPr>
        <p:blipFill>
          <a:blip r:embed="rId4" cstate="print">
            <a:extLst>
              <a:ext uri="{8D57CB91-D31C-4D8A-2E5A-7958FCA27370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830" name="TextBox2830"/>
          <p:cNvSpPr txBox="1"/>
          <p:nvPr/>
        </p:nvSpPr>
        <p:spPr>
          <a:xfrm>
            <a:off x="290052" y="137870"/>
            <a:ext cx="34417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4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3150" b="1" kern="0" spc="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SAINTEK</a:t>
            </a:r>
          </a:p>
        </p:txBody>
      </p:sp>
      <p:sp>
        <p:nvSpPr>
          <p:cNvPr id="2831" name="TextBox2831"/>
          <p:cNvSpPr txBox="1"/>
          <p:nvPr/>
        </p:nvSpPr>
        <p:spPr>
          <a:xfrm>
            <a:off x="585521" y="804767"/>
            <a:ext cx="10909300" cy="6019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" marR="0" indent="0" eaLnBrk="0">
              <a:lnSpc>
                <a:spcPct val="75000"/>
              </a:lnSpc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Lakukan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400" b="1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terhadap</a:t>
            </a:r>
            <a:r>
              <a:rPr lang="en-US" altLang="zh-CN" sz="240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draft</a:t>
            </a:r>
            <a:r>
              <a:rPr lang="en-US" altLang="zh-CN" sz="24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manuscript.</a:t>
            </a:r>
          </a:p>
          <a:p>
            <a:pPr marL="0" marR="0" indent="0" eaLnBrk="0">
              <a:lnSpc>
                <a:spcPct val="75000"/>
              </a:lnSpc>
              <a:spcBef>
                <a:spcPts val="1108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Mencari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(Search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using</a:t>
            </a:r>
            <a:r>
              <a:rPr lang="en-US" altLang="zh-CN" sz="24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b="1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finder)</a:t>
            </a:r>
          </a:p>
          <a:p>
            <a:pPr marL="334686" marR="0" indent="-334686" eaLnBrk="0">
              <a:lnSpc>
                <a:spcPct val="98000"/>
              </a:lnSpc>
              <a:spcBef>
                <a:spcPts val="1106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6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Check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aims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see</a:t>
            </a:r>
            <a:r>
              <a:rPr lang="en-US" altLang="zh-CN" sz="24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if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240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4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good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fit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(see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b="1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published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articles)</a:t>
            </a:r>
          </a:p>
          <a:p>
            <a:pPr marL="339568" marR="311758" indent="-339568" eaLnBrk="0">
              <a:lnSpc>
                <a:spcPct val="98000"/>
              </a:lnSpc>
              <a:spcBef>
                <a:spcPts val="1138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6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Check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b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reputation</a:t>
            </a:r>
            <a:r>
              <a:rPr lang="en-US" altLang="zh-CN" sz="240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(Indexation,</a:t>
            </a:r>
            <a:r>
              <a:rPr lang="en-US" altLang="zh-CN" sz="24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Impact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factor,</a:t>
            </a:r>
            <a:r>
              <a:rPr lang="en-US" altLang="zh-CN" sz="240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citation,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etc.</a:t>
            </a:r>
            <a:r>
              <a:rPr lang="en-US" altLang="zh-CN" sz="240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...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Thomson)</a:t>
            </a:r>
          </a:p>
          <a:p>
            <a:pPr marL="0" marR="0" indent="0" eaLnBrk="0">
              <a:lnSpc>
                <a:spcPct val="75000"/>
              </a:lnSpc>
              <a:spcBef>
                <a:spcPts val="1134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6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Consider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questionable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journals</a:t>
            </a:r>
            <a:r>
              <a:rPr lang="en-US" altLang="zh-CN" sz="2400" b="1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…</a:t>
            </a:r>
            <a:r>
              <a:rPr lang="en-US" altLang="zh-CN" sz="24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better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avoid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them</a:t>
            </a:r>
            <a:r>
              <a:rPr lang="en-US" altLang="zh-CN" sz="24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e.g.,:</a:t>
            </a:r>
          </a:p>
          <a:p>
            <a:pPr marL="387706" marR="446123" indent="-59430" eaLnBrk="0">
              <a:lnSpc>
                <a:spcPct val="103000"/>
              </a:lnSpc>
              <a:spcBef>
                <a:spcPts val="4664"/>
              </a:spcBef>
            </a:pPr>
            <a:r>
              <a:rPr lang="en-US" altLang="zh-CN" sz="240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semua</a:t>
            </a:r>
            <a:r>
              <a:rPr lang="en-US" altLang="zh-CN" sz="24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b="1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4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laman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tersebut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4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namun</a:t>
            </a:r>
            <a:r>
              <a:rPr lang="en-US" altLang="zh-CN" sz="2400" b="1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4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menghindari.</a:t>
            </a:r>
          </a:p>
          <a:p>
            <a:pPr marL="26" marR="0" indent="0" eaLnBrk="0">
              <a:lnSpc>
                <a:spcPct val="75000"/>
              </a:lnSpc>
              <a:spcBef>
                <a:spcPts val="1124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8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b="1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only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one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</a:t>
            </a:r>
            <a:r>
              <a:rPr lang="en-US" altLang="zh-CN" sz="24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time:</a:t>
            </a:r>
            <a:r>
              <a:rPr lang="en-US" altLang="zh-CN" sz="240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24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</a:t>
            </a:r>
          </a:p>
          <a:p>
            <a:pPr marL="0" marR="0" indent="0" eaLnBrk="0">
              <a:lnSpc>
                <a:spcPct val="75000"/>
              </a:lnSpc>
              <a:spcBef>
                <a:spcPts val="1108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1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Avoid</a:t>
            </a:r>
            <a:r>
              <a:rPr lang="en-US" altLang="zh-CN" sz="2400" b="1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b="1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40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</a:t>
            </a:r>
            <a:r>
              <a:rPr lang="en-US" altLang="zh-CN" sz="2400" b="1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been</a:t>
            </a:r>
            <a:r>
              <a:rPr lang="en-US" altLang="zh-CN" sz="24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24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24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b="1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reputable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</a:p>
          <a:p>
            <a:pPr marL="0" marR="0" indent="0" eaLnBrk="0">
              <a:lnSpc>
                <a:spcPct val="75000"/>
              </a:lnSpc>
              <a:spcBef>
                <a:spcPts val="1105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Paparan</a:t>
            </a:r>
            <a:r>
              <a:rPr lang="en-US" altLang="zh-CN" sz="240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Draft</a:t>
            </a:r>
            <a:r>
              <a:rPr lang="en-US" altLang="zh-CN" sz="2400" b="1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</a:t>
            </a:r>
          </a:p>
          <a:p>
            <a:pPr marL="26" marR="0" indent="0" eaLnBrk="0">
              <a:lnSpc>
                <a:spcPct val="75000"/>
              </a:lnSpc>
              <a:spcBef>
                <a:spcPts val="1103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Lakukan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240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</a:t>
            </a:r>
          </a:p>
        </p:txBody>
      </p:sp>
      <p:pic>
        <p:nvPicPr>
          <p:cNvPr id="2832" name="170F6C94-D7C2-4844-99D8-B2E58A2FF6B6"/>
          <p:cNvPicPr>
            <a:picLocks noChangeAspect="1"/>
          </p:cNvPicPr>
          <p:nvPr/>
        </p:nvPicPr>
        <p:blipFill>
          <a:blip r:embed="rId5" cstate="print">
            <a:extLst>
              <a:ext uri="{3E92DE73-6368-471E-D8D8-4A3B1B21856A}"/>
            </a:extLst>
          </a:blip>
          <a:stretch>
            <a:fillRect/>
          </a:stretch>
        </p:blipFill>
        <p:spPr>
          <a:xfrm>
            <a:off x="907225" y="3876675"/>
            <a:ext cx="4638675" cy="314325"/>
          </a:xfrm>
          <a:prstGeom prst="rect">
            <a:avLst/>
          </a:prstGeom>
        </p:spPr>
      </p:pic>
    </p:spTree>
    <p:extLst>
      <p:ext uri="{7CAC6C35-4D7C-49F9-9E16-6E787941573D}"/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3" name="7B3B3CA2-340A-4427-A2D4-8E40369EB8F1"/>
          <p:cNvPicPr>
            <a:picLocks noChangeAspect="1"/>
          </p:cNvPicPr>
          <p:nvPr/>
        </p:nvPicPr>
        <p:blipFill>
          <a:blip r:embed="rId2" cstate="print">
            <a:extLst>
              <a:ext uri="{0B389638-67AE-4918-CB26-75A6153F6AD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6EA13691-B331-4320-9F8C-6BA6FE47E46E}"/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4" name="B1600E55-6672-4308-CF47-C7A1351867B2"/>
          <p:cNvPicPr>
            <a:picLocks noChangeAspect="1"/>
          </p:cNvPicPr>
          <p:nvPr/>
        </p:nvPicPr>
        <p:blipFill>
          <a:blip r:embed="rId2" cstate="print">
            <a:extLst>
              <a:ext uri="{4EE00CCC-BB66-4B43-84A5-A736086D4DA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F756FEBF-A417-465A-6837-564E2D8902A0}"/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5" name="3563D7B8-A10E-4E14-66EA-855E10AC7ECC"/>
          <p:cNvPicPr>
            <a:picLocks noChangeAspect="1"/>
          </p:cNvPicPr>
          <p:nvPr/>
        </p:nvPicPr>
        <p:blipFill>
          <a:blip r:embed="rId2" cstate="print">
            <a:extLst>
              <a:ext uri="{4222E279-B153-438B-5675-E3841CB2844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564780E4-FDBE-4142-A9AD-A945749CE363}"/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" name="0327A5BF-8C0D-45B6-3A96-12CC90FF69A6"/>
          <p:cNvPicPr>
            <a:picLocks noChangeAspect="1"/>
          </p:cNvPicPr>
          <p:nvPr/>
        </p:nvPicPr>
        <p:blipFill>
          <a:blip r:embed="rId2" cstate="print">
            <a:extLst>
              <a:ext uri="{9AB0E9AD-1297-4FE3-0386-6ACE3EE140B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CE378A23-2C9D-4946-87DC-79A0E8D1C8BE}"/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7" name="2231557A-988B-4BFD-F2F8-AA710E975712"/>
          <p:cNvPicPr>
            <a:picLocks noChangeAspect="1"/>
          </p:cNvPicPr>
          <p:nvPr/>
        </p:nvPicPr>
        <p:blipFill>
          <a:blip r:embed="rId2" cstate="print">
            <a:extLst>
              <a:ext uri="{CE83586B-F3C2-41BD-636F-D697C060295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A65FAC29-1690-43E2-A8B2-BAFD22BE6F44}"/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8" name="DC8294D9-9A8F-4AB0-3101-180E627DD5E4"/>
          <p:cNvPicPr>
            <a:picLocks noChangeAspect="1"/>
          </p:cNvPicPr>
          <p:nvPr/>
        </p:nvPicPr>
        <p:blipFill>
          <a:blip r:embed="rId2" cstate="print">
            <a:extLst>
              <a:ext uri="{D36084E5-6992-44B9-C2B8-14A84489C68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39" name="7CEB1121-8F28-4603-86BA-E9677BC51361"/>
          <p:cNvPicPr>
            <a:picLocks noChangeAspect="1"/>
          </p:cNvPicPr>
          <p:nvPr/>
        </p:nvPicPr>
        <p:blipFill>
          <a:blip r:embed="rId3" cstate="print">
            <a:extLst>
              <a:ext uri="{E964BDF7-110B-4D53-DDA6-89F5E168E2B8}"/>
            </a:extLst>
          </a:blip>
          <a:stretch>
            <a:fillRect/>
          </a:stretch>
        </p:blipFill>
        <p:spPr>
          <a:xfrm>
            <a:off x="0" y="0"/>
            <a:ext cx="12182476" cy="657225"/>
          </a:xfrm>
          <a:prstGeom prst="rect">
            <a:avLst/>
          </a:prstGeom>
        </p:spPr>
      </p:pic>
      <p:pic>
        <p:nvPicPr>
          <p:cNvPr id="2840" name="09204296-D16C-4F7A-29DD-0F70659A2BC1"/>
          <p:cNvPicPr>
            <a:picLocks noChangeAspect="1"/>
          </p:cNvPicPr>
          <p:nvPr/>
        </p:nvPicPr>
        <p:blipFill>
          <a:blip r:embed="rId4" cstate="print">
            <a:extLst>
              <a:ext uri="{6DA3B1E8-E7C0-4A15-41BE-517897BE29C2}"/>
            </a:extLst>
          </a:blip>
          <a:stretch>
            <a:fillRect/>
          </a:stretch>
        </p:blipFill>
        <p:spPr>
          <a:xfrm>
            <a:off x="0" y="0"/>
            <a:ext cx="12192000" cy="685800"/>
          </a:xfrm>
          <a:prstGeom prst="rect">
            <a:avLst/>
          </a:prstGeom>
        </p:spPr>
      </p:pic>
      <p:sp>
        <p:nvSpPr>
          <p:cNvPr id="2841" name="TextBox2841"/>
          <p:cNvSpPr txBox="1"/>
          <p:nvPr/>
        </p:nvSpPr>
        <p:spPr>
          <a:xfrm>
            <a:off x="164397" y="112903"/>
            <a:ext cx="4038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31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31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</a:t>
            </a:r>
          </a:p>
        </p:txBody>
      </p:sp>
      <p:sp>
        <p:nvSpPr>
          <p:cNvPr id="2842" name="TextBox2842"/>
          <p:cNvSpPr txBox="1"/>
          <p:nvPr/>
        </p:nvSpPr>
        <p:spPr>
          <a:xfrm>
            <a:off x="672304" y="2294911"/>
            <a:ext cx="8280400" cy="269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62000"/>
              </a:lnSpc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2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Sustainable</a:t>
            </a:r>
            <a:r>
              <a:rPr lang="en-US" altLang="zh-CN" sz="1950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development</a:t>
            </a:r>
            <a:r>
              <a:rPr lang="en-US" altLang="zh-CN" sz="1950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950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technology</a:t>
            </a:r>
            <a:r>
              <a:rPr lang="en-US" altLang="zh-CN" sz="1950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(data,</a:t>
            </a:r>
            <a:r>
              <a:rPr lang="en-US" altLang="zh-CN" sz="1950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knowledge)</a:t>
            </a:r>
          </a:p>
          <a:p>
            <a:pPr marL="0" marR="0" indent="0" eaLnBrk="0">
              <a:lnSpc>
                <a:spcPct val="62000"/>
              </a:lnSpc>
              <a:spcBef>
                <a:spcPts val="794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34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Developing</a:t>
            </a:r>
            <a:r>
              <a:rPr lang="en-US" altLang="zh-CN" sz="1950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new</a:t>
            </a:r>
            <a:r>
              <a:rPr lang="en-US" altLang="zh-CN" sz="19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ideas</a:t>
            </a:r>
            <a:r>
              <a:rPr lang="en-US" altLang="zh-CN" sz="19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approaches</a:t>
            </a:r>
          </a:p>
          <a:p>
            <a:pPr marL="0" marR="0" indent="0" eaLnBrk="0">
              <a:lnSpc>
                <a:spcPct val="62000"/>
              </a:lnSpc>
              <a:spcBef>
                <a:spcPts val="791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23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Transfer</a:t>
            </a:r>
            <a:r>
              <a:rPr lang="en-US" altLang="zh-CN" sz="1950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knowledge</a:t>
            </a:r>
          </a:p>
          <a:p>
            <a:pPr marL="0" marR="0" indent="0" eaLnBrk="0">
              <a:lnSpc>
                <a:spcPct val="62000"/>
              </a:lnSpc>
              <a:spcBef>
                <a:spcPts val="795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3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Findings:</a:t>
            </a:r>
            <a:r>
              <a:rPr lang="en-US" altLang="zh-CN" sz="195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useful</a:t>
            </a:r>
            <a:r>
              <a:rPr lang="en-US" altLang="zh-CN" sz="19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vs.</a:t>
            </a:r>
            <a:r>
              <a:rPr lang="en-US" altLang="zh-CN" sz="195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garbage</a:t>
            </a:r>
          </a:p>
          <a:p>
            <a:pPr marL="0" marR="0" indent="0" eaLnBrk="0">
              <a:lnSpc>
                <a:spcPct val="62000"/>
              </a:lnSpc>
              <a:spcBef>
                <a:spcPts val="793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34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Personal</a:t>
            </a:r>
            <a:r>
              <a:rPr lang="en-US" altLang="zh-CN" sz="1950" kern="0" spc="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recognition</a:t>
            </a:r>
            <a:r>
              <a:rPr lang="en-US" altLang="zh-CN" sz="1950" kern="0" spc="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profesional</a:t>
            </a:r>
            <a:r>
              <a:rPr lang="en-US" altLang="zh-CN" sz="195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development</a:t>
            </a:r>
            <a:r>
              <a:rPr lang="en-US" altLang="zh-CN" sz="1950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(publish</a:t>
            </a:r>
            <a:r>
              <a:rPr lang="en-US" altLang="zh-CN" sz="195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95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perish)</a:t>
            </a:r>
          </a:p>
          <a:p>
            <a:pPr marL="26" marR="0" indent="0" eaLnBrk="0">
              <a:lnSpc>
                <a:spcPct val="62000"/>
              </a:lnSpc>
              <a:spcBef>
                <a:spcPts val="788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3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Funding</a:t>
            </a:r>
            <a:r>
              <a:rPr lang="en-US" altLang="zh-CN" sz="195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carrier</a:t>
            </a:r>
            <a:r>
              <a:rPr lang="en-US" altLang="zh-CN" sz="195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(inividual</a:t>
            </a:r>
            <a:r>
              <a:rPr lang="en-US" altLang="zh-CN" sz="195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organiczation)</a:t>
            </a:r>
          </a:p>
          <a:p>
            <a:pPr marL="0" marR="0" indent="0" eaLnBrk="0">
              <a:lnSpc>
                <a:spcPct val="62000"/>
              </a:lnSpc>
              <a:spcBef>
                <a:spcPts val="795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34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PhD</a:t>
            </a:r>
            <a:r>
              <a:rPr lang="en-US" altLang="zh-CN" sz="195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degree</a:t>
            </a:r>
            <a:r>
              <a:rPr lang="en-US" altLang="zh-CN" sz="1950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95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promotion</a:t>
            </a:r>
          </a:p>
          <a:p>
            <a:pPr marL="26" marR="0" indent="0" eaLnBrk="0">
              <a:lnSpc>
                <a:spcPct val="62000"/>
              </a:lnSpc>
              <a:spcBef>
                <a:spcPts val="790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32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Institution</a:t>
            </a:r>
            <a:r>
              <a:rPr lang="en-US" altLang="zh-CN" sz="1950" b="1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b="1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country</a:t>
            </a:r>
            <a:r>
              <a:rPr lang="en-US" altLang="zh-CN" sz="1950" b="1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rank</a:t>
            </a:r>
          </a:p>
        </p:txBody>
      </p:sp>
      <p:sp>
        <p:nvSpPr>
          <p:cNvPr id="2843" name="TextBox2843"/>
          <p:cNvSpPr txBox="1"/>
          <p:nvPr/>
        </p:nvSpPr>
        <p:spPr>
          <a:xfrm>
            <a:off x="549665" y="1224559"/>
            <a:ext cx="1016000" cy="52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Riset</a:t>
            </a:r>
          </a:p>
        </p:txBody>
      </p:sp>
      <p:sp>
        <p:nvSpPr>
          <p:cNvPr id="2844" name="TextBox2844"/>
          <p:cNvSpPr txBox="1"/>
          <p:nvPr/>
        </p:nvSpPr>
        <p:spPr>
          <a:xfrm>
            <a:off x="3210290" y="1250468"/>
            <a:ext cx="1816100" cy="52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</a:p>
        </p:txBody>
      </p:sp>
      <p:pic>
        <p:nvPicPr>
          <p:cNvPr id="2845" name="5EFD41D9-32A5-44CC-FACC-2D2FED33364C"/>
          <p:cNvPicPr>
            <a:picLocks noChangeAspect="1"/>
          </p:cNvPicPr>
          <p:nvPr/>
        </p:nvPicPr>
        <p:blipFill>
          <a:blip r:embed="rId5" cstate="print">
            <a:extLst>
              <a:ext uri="{7A28982E-B0DC-4B86-137A-7C1A4E8FC8A8}"/>
            </a:extLst>
          </a:blip>
          <a:stretch>
            <a:fillRect/>
          </a:stretch>
        </p:blipFill>
        <p:spPr>
          <a:xfrm>
            <a:off x="1712976" y="1200150"/>
            <a:ext cx="1343025" cy="581025"/>
          </a:xfrm>
          <a:prstGeom prst="rect">
            <a:avLst/>
          </a:prstGeom>
        </p:spPr>
      </p:pic>
      <p:pic>
        <p:nvPicPr>
          <p:cNvPr id="2846" name="88A54E73-9043-466E-35AB-A27368A560F4"/>
          <p:cNvPicPr>
            <a:picLocks noChangeAspect="1"/>
          </p:cNvPicPr>
          <p:nvPr/>
        </p:nvPicPr>
        <p:blipFill>
          <a:blip r:embed="rId6" cstate="print">
            <a:extLst>
              <a:ext uri="{CAE178B7-CAFD-4E72-95DC-DF9AD18B6270}"/>
            </a:extLst>
          </a:blip>
          <a:stretch>
            <a:fillRect/>
          </a:stretch>
        </p:blipFill>
        <p:spPr>
          <a:xfrm>
            <a:off x="2742199" y="1190625"/>
            <a:ext cx="314325" cy="600075"/>
          </a:xfrm>
          <a:prstGeom prst="rect">
            <a:avLst/>
          </a:prstGeom>
        </p:spPr>
      </p:pic>
      <p:pic>
        <p:nvPicPr>
          <p:cNvPr id="2847" name="B680D029-3170-4B1A-4F51-5336CB453EC1"/>
          <p:cNvPicPr>
            <a:picLocks noChangeAspect="1"/>
          </p:cNvPicPr>
          <p:nvPr/>
        </p:nvPicPr>
        <p:blipFill>
          <a:blip r:embed="rId7" cstate="print">
            <a:extLst>
              <a:ext uri="{3475E487-0C52-4C3D-62D1-C0870467D351}"/>
            </a:extLst>
          </a:blip>
          <a:stretch>
            <a:fillRect/>
          </a:stretch>
        </p:blipFill>
        <p:spPr>
          <a:xfrm>
            <a:off x="1994916" y="1190625"/>
            <a:ext cx="771525" cy="161925"/>
          </a:xfrm>
          <a:prstGeom prst="rect">
            <a:avLst/>
          </a:prstGeom>
        </p:spPr>
      </p:pic>
      <p:pic>
        <p:nvPicPr>
          <p:cNvPr id="2848" name="9EB7A8E8-6E0F-4FA9-E781-B37FA39F961E"/>
          <p:cNvPicPr>
            <a:picLocks noChangeAspect="1"/>
          </p:cNvPicPr>
          <p:nvPr/>
        </p:nvPicPr>
        <p:blipFill>
          <a:blip r:embed="rId8" cstate="print">
            <a:extLst>
              <a:ext uri="{16306B9E-7B2B-48E5-80D3-C352C6DA4A18}"/>
            </a:extLst>
          </a:blip>
          <a:stretch>
            <a:fillRect/>
          </a:stretch>
        </p:blipFill>
        <p:spPr>
          <a:xfrm>
            <a:off x="1994916" y="1619250"/>
            <a:ext cx="771525" cy="171450"/>
          </a:xfrm>
          <a:prstGeom prst="rect">
            <a:avLst/>
          </a:prstGeom>
        </p:spPr>
      </p:pic>
      <p:pic>
        <p:nvPicPr>
          <p:cNvPr id="2849" name="353C4160-5D48-4E17-2AB9-2F93F8C108DA"/>
          <p:cNvPicPr>
            <a:picLocks noChangeAspect="1"/>
          </p:cNvPicPr>
          <p:nvPr/>
        </p:nvPicPr>
        <p:blipFill>
          <a:blip r:embed="rId9" cstate="print">
            <a:extLst>
              <a:ext uri="{CFBB49E5-6535-45F5-9C23-9AE7E2466179}"/>
            </a:extLst>
          </a:blip>
          <a:stretch>
            <a:fillRect/>
          </a:stretch>
        </p:blipFill>
        <p:spPr>
          <a:xfrm>
            <a:off x="1704355" y="1190625"/>
            <a:ext cx="314325" cy="600075"/>
          </a:xfrm>
          <a:prstGeom prst="rect">
            <a:avLst/>
          </a:prstGeom>
        </p:spPr>
      </p:pic>
      <p:pic>
        <p:nvPicPr>
          <p:cNvPr id="2850" name="31BA6158-8157-4CB4-B0AF-75399D3DA00F"/>
          <p:cNvPicPr>
            <a:picLocks noChangeAspect="1"/>
          </p:cNvPicPr>
          <p:nvPr/>
        </p:nvPicPr>
        <p:blipFill>
          <a:blip r:embed="rId10" cstate="print">
            <a:extLst>
              <a:ext uri="{C4BD2784-FDB5-48EA-3A6A-87E7EB74ED9D}"/>
            </a:extLst>
          </a:blip>
          <a:stretch>
            <a:fillRect/>
          </a:stretch>
        </p:blipFill>
        <p:spPr>
          <a:xfrm>
            <a:off x="408432" y="742950"/>
            <a:ext cx="4781550" cy="1457325"/>
          </a:xfrm>
          <a:prstGeom prst="rect">
            <a:avLst/>
          </a:prstGeom>
        </p:spPr>
      </p:pic>
      <p:sp>
        <p:nvSpPr>
          <p:cNvPr id="2851" name="TextBox2851"/>
          <p:cNvSpPr txBox="1"/>
          <p:nvPr/>
        </p:nvSpPr>
        <p:spPr>
          <a:xfrm>
            <a:off x="672304" y="5075831"/>
            <a:ext cx="11252200" cy="165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62000"/>
              </a:lnSpc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3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Reward,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Akuntabilitas</a:t>
            </a:r>
          </a:p>
          <a:p>
            <a:pPr marL="3708883" marR="0" indent="0" eaLnBrk="0">
              <a:lnSpc>
                <a:spcPct val="46000"/>
              </a:lnSpc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2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i="1" kern="0" spc="-2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950" i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itu</a:t>
            </a:r>
            <a:r>
              <a:rPr lang="en-US" altLang="zh-CN" sz="1950" i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bagaikan</a:t>
            </a:r>
            <a:r>
              <a:rPr lang="en-US" altLang="zh-CN" sz="1950" i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4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950" i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3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panen/buruan</a:t>
            </a:r>
            <a:r>
              <a:rPr lang="en-US" altLang="zh-CN" sz="1950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3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didalam</a:t>
            </a:r>
            <a:r>
              <a:rPr lang="en-US" altLang="zh-CN" sz="1950" i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karung,</a:t>
            </a:r>
            <a:r>
              <a:rPr lang="en-US" altLang="zh-CN" sz="1950" i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menulis</a:t>
            </a:r>
            <a:r>
              <a:rPr lang="en-US" altLang="zh-CN" sz="1950" i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4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</a:p>
          <a:p>
            <a:pPr marL="8768464" marR="0" indent="0" eaLnBrk="0">
              <a:lnSpc>
                <a:spcPct val="58000"/>
              </a:lnSpc>
              <a:spcBef>
                <a:spcPts val="414"/>
              </a:spcBef>
            </a:pPr>
            <a:r>
              <a:rPr lang="en-US" altLang="zh-CN" sz="1950" i="1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ikatannya</a:t>
            </a:r>
            <a:r>
              <a:rPr lang="en-US" altLang="zh-CN" sz="1950" i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4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(Imam</a:t>
            </a:r>
            <a:r>
              <a:rPr lang="en-US" altLang="zh-CN" sz="1950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4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Syafi</a:t>
            </a:r>
            <a:r>
              <a:rPr lang="en-US" altLang="zh-CN" sz="1950" kern="0" spc="-45" baseline="0" noProof="0" dirty="0">
                <a:solidFill>
                  <a:srgbClr val="C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’</a:t>
            </a:r>
            <a:r>
              <a:rPr lang="en-US" altLang="zh-CN" sz="1950" i="1" kern="0" spc="-4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i)</a:t>
            </a:r>
          </a:p>
          <a:p>
            <a:pPr marL="3332747" marR="2496" indent="171895" algn="r" eaLnBrk="0">
              <a:lnSpc>
                <a:spcPct val="89000"/>
              </a:lnSpc>
              <a:spcBef>
                <a:spcPts val="388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i="1" kern="0" spc="-8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Orang</a:t>
            </a:r>
            <a:r>
              <a:rPr lang="en-US" altLang="zh-CN" sz="1950" i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boleh</a:t>
            </a:r>
            <a:r>
              <a:rPr lang="en-US" altLang="zh-CN" sz="1950" i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3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pandai</a:t>
            </a:r>
            <a:r>
              <a:rPr lang="en-US" altLang="zh-CN" sz="1950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3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setinggi</a:t>
            </a:r>
            <a:r>
              <a:rPr lang="en-US" altLang="zh-CN" sz="1950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langit,</a:t>
            </a:r>
            <a:r>
              <a:rPr lang="en-US" altLang="zh-CN" sz="1950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tapi</a:t>
            </a:r>
            <a:r>
              <a:rPr lang="en-US" altLang="zh-CN" sz="1950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1950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ia</a:t>
            </a:r>
            <a:r>
              <a:rPr lang="en-US" altLang="zh-CN" sz="1950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i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menulis,</a:t>
            </a:r>
            <a:r>
              <a:rPr lang="en-US" altLang="zh-CN" sz="1950" i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ia</a:t>
            </a:r>
            <a:r>
              <a:rPr lang="en-US" altLang="zh-CN" sz="1950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7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akan</a:t>
            </a:r>
            <a:r>
              <a:rPr lang="en-US" altLang="zh-CN" sz="1950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hilang</a:t>
            </a:r>
            <a:r>
              <a:rPr lang="en-US" altLang="zh-CN" sz="1950" i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1950" i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7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sejarah.</a:t>
            </a:r>
            <a:r>
              <a:rPr lang="en-US" altLang="zh-CN" sz="1950" i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4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Menulis</a:t>
            </a:r>
            <a:r>
              <a:rPr lang="en-US" altLang="zh-CN" sz="1950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4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950" i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bekerja</a:t>
            </a:r>
            <a:r>
              <a:rPr lang="en-US" altLang="zh-CN" sz="1950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4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i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7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keabadian</a:t>
            </a:r>
            <a:r>
              <a:rPr lang="en-US" altLang="zh-CN" sz="1950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0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(Pramoedya</a:t>
            </a:r>
            <a:r>
              <a:rPr lang="en-US" altLang="zh-CN" sz="1950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3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Ananta</a:t>
            </a:r>
            <a:r>
              <a:rPr lang="en-US" altLang="zh-CN" sz="1950" i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4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Toer)</a:t>
            </a:r>
          </a:p>
        </p:txBody>
      </p:sp>
      <p:pic>
        <p:nvPicPr>
          <p:cNvPr id="2852" name="3DCC63F9-3FF4-4CF8-3C1B-E00D555F6DA1"/>
          <p:cNvPicPr>
            <a:picLocks noChangeAspect="1"/>
          </p:cNvPicPr>
          <p:nvPr/>
        </p:nvPicPr>
        <p:blipFill>
          <a:blip r:embed="rId11" cstate="print">
            <a:extLst>
              <a:ext uri="{6298C095-26CE-4E97-9EE3-B78EED07B635}"/>
            </a:extLst>
          </a:blip>
          <a:stretch>
            <a:fillRect/>
          </a:stretch>
        </p:blipFill>
        <p:spPr>
          <a:xfrm>
            <a:off x="6452616" y="828675"/>
            <a:ext cx="4333875" cy="1114425"/>
          </a:xfrm>
          <a:prstGeom prst="rect">
            <a:avLst/>
          </a:prstGeom>
        </p:spPr>
      </p:pic>
      <p:pic>
        <p:nvPicPr>
          <p:cNvPr id="2853" name="Picture 2852"/>
          <p:cNvPicPr>
            <a:picLocks noChangeAspect="1"/>
          </p:cNvPicPr>
          <p:nvPr/>
        </p:nvPicPr>
        <p:blipFill>
          <a:blip r:embed="rId12" cstate="print">
            <a:extLst>
              <a:ext uri="{684C7039-5E70-47D0-1475-6C6617D9B920}"/>
            </a:extLst>
          </a:blip>
          <a:stretch>
            <a:fillRect/>
          </a:stretch>
        </p:blipFill>
        <p:spPr>
          <a:xfrm>
            <a:off x="4171950" y="5857875"/>
            <a:ext cx="209550" cy="200025"/>
          </a:xfrm>
          <a:prstGeom prst="rect">
            <a:avLst/>
          </a:prstGeom>
        </p:spPr>
      </p:pic>
      <p:pic>
        <p:nvPicPr>
          <p:cNvPr id="2854" name="168EAABA-8EE2-443E-93F2-5DDDEEB731BB"/>
          <p:cNvPicPr>
            <a:picLocks noChangeAspect="1"/>
          </p:cNvPicPr>
          <p:nvPr/>
        </p:nvPicPr>
        <p:blipFill>
          <a:blip r:embed="rId13" cstate="print">
            <a:extLst>
              <a:ext uri="{559BB70A-863B-440B-9F24-FA6D2CF5FB1A}"/>
            </a:extLst>
          </a:blip>
          <a:stretch>
            <a:fillRect/>
          </a:stretch>
        </p:blipFill>
        <p:spPr>
          <a:xfrm>
            <a:off x="6449568" y="828675"/>
            <a:ext cx="4333875" cy="1123950"/>
          </a:xfrm>
          <a:prstGeom prst="rect">
            <a:avLst/>
          </a:prstGeom>
        </p:spPr>
      </p:pic>
      <p:sp>
        <p:nvSpPr>
          <p:cNvPr id="2855" name="TextBox2855"/>
          <p:cNvSpPr txBox="1"/>
          <p:nvPr/>
        </p:nvSpPr>
        <p:spPr>
          <a:xfrm>
            <a:off x="6568882" y="926819"/>
            <a:ext cx="3911600" cy="965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" marR="0" indent="0" eaLnBrk="0">
              <a:lnSpc>
                <a:spcPct val="71000"/>
              </a:lnSpc>
            </a:pPr>
            <a:r>
              <a:rPr lang="en-US" altLang="zh-CN" sz="1800" kern="0" spc="394" noProof="0" dirty="0"/>
              <a:t> </a:t>
            </a:r>
            <a:r>
              <a:rPr lang="en-US" altLang="zh-CN" sz="1800" kern="0" spc="-3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200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Nyawa</a:t>
            </a:r>
            <a:r>
              <a:rPr lang="en-US" altLang="zh-CN" sz="2200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200" i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2200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2200" i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riset</a:t>
            </a:r>
          </a:p>
          <a:p>
            <a:pPr marL="146291" marR="1023960" indent="-146291" eaLnBrk="0">
              <a:lnSpc>
                <a:spcPct val="86000"/>
              </a:lnSpc>
              <a:spcBef>
                <a:spcPts val="419"/>
              </a:spcBef>
            </a:pPr>
            <a:r>
              <a:rPr lang="en-US" altLang="zh-CN" sz="1800" kern="0" spc="394" noProof="0" dirty="0"/>
              <a:t> </a:t>
            </a:r>
            <a:r>
              <a:rPr lang="en-US" altLang="zh-CN" sz="1800" kern="0" spc="-3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200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Produktivitas</a:t>
            </a:r>
            <a:r>
              <a:rPr lang="en-US" altLang="zh-CN" sz="2200" i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2200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2200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produktivitas</a:t>
            </a:r>
            <a:r>
              <a:rPr lang="en-US" altLang="zh-CN" sz="2200" i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i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riset</a:t>
            </a:r>
          </a:p>
        </p:txBody>
      </p:sp>
      <p:pic>
        <p:nvPicPr>
          <p:cNvPr id="2856" name="09CA5C10-B6D7-4C7A-9EDE-DF6A360B60B9"/>
          <p:cNvPicPr>
            <a:picLocks noChangeAspect="1"/>
          </p:cNvPicPr>
          <p:nvPr/>
        </p:nvPicPr>
        <p:blipFill>
          <a:blip r:embed="rId14" cstate="print">
            <a:extLst>
              <a:ext uri="{DFE2FE4F-E858-4512-B55F-F3953BFE64D7}"/>
            </a:extLst>
          </a:blip>
          <a:stretch>
            <a:fillRect/>
          </a:stretch>
        </p:blipFill>
        <p:spPr>
          <a:xfrm>
            <a:off x="5312664" y="1181100"/>
            <a:ext cx="1123950" cy="638175"/>
          </a:xfrm>
          <a:prstGeom prst="rect">
            <a:avLst/>
          </a:prstGeom>
        </p:spPr>
      </p:pic>
      <p:pic>
        <p:nvPicPr>
          <p:cNvPr id="2857" name="197A3872-5CCA-464D-DCA8-4EDD1034555B"/>
          <p:cNvPicPr>
            <a:picLocks noChangeAspect="1"/>
          </p:cNvPicPr>
          <p:nvPr/>
        </p:nvPicPr>
        <p:blipFill>
          <a:blip r:embed="rId15" cstate="print">
            <a:extLst>
              <a:ext uri="{91744AF7-27AF-4A06-9337-0402345F5962}"/>
            </a:extLst>
          </a:blip>
          <a:stretch>
            <a:fillRect/>
          </a:stretch>
        </p:blipFill>
        <p:spPr>
          <a:xfrm>
            <a:off x="6102619" y="1171575"/>
            <a:ext cx="342900" cy="647700"/>
          </a:xfrm>
          <a:prstGeom prst="rect">
            <a:avLst/>
          </a:prstGeom>
        </p:spPr>
      </p:pic>
      <p:graphicFrame>
        <p:nvGraphicFramePr>
          <p:cNvPr id="2858" name="Table2858"/>
          <p:cNvGraphicFramePr>
            <a:graphicFrameLocks noGrp="1"/>
          </p:cNvGraphicFramePr>
          <p:nvPr/>
        </p:nvGraphicFramePr>
        <p:xfrm>
          <a:off x="5312664" y="1182624"/>
          <a:ext cx="800100" cy="635000"/>
        </p:xfrm>
        <a:graphic>
          <a:graphicData uri="http://schemas.openxmlformats.org/drawingml/2006/table">
            <a:tbl>
              <a:tblPr firstRow="1" bandRow="1"/>
              <a:tblGrid>
                <a:gridCol w="798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684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04241B81-5688-491F-0A0F-56984D224455}"/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9" name="CE8130DC-A085-44AF-D5B1-00FC9982618F"/>
          <p:cNvPicPr>
            <a:picLocks noChangeAspect="1"/>
          </p:cNvPicPr>
          <p:nvPr/>
        </p:nvPicPr>
        <p:blipFill>
          <a:blip r:embed="rId2" cstate="print">
            <a:extLst>
              <a:ext uri="{08483DCB-7CD0-447D-E961-687F0685233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0" name="08CD1802-3A6E-4AD2-5CE0-B2EDFFBC737C"/>
          <p:cNvPicPr>
            <a:picLocks noChangeAspect="1"/>
          </p:cNvPicPr>
          <p:nvPr/>
        </p:nvPicPr>
        <p:blipFill>
          <a:blip r:embed="rId3" cstate="print">
            <a:extLst>
              <a:ext uri="{46FA525C-8EA0-4755-DD99-4244847A414B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861" name="ED1F6AC3-7276-4733-CD1C-6E9623FC88CC"/>
          <p:cNvPicPr>
            <a:picLocks noChangeAspect="1"/>
          </p:cNvPicPr>
          <p:nvPr/>
        </p:nvPicPr>
        <p:blipFill>
          <a:blip r:embed="rId4" cstate="print">
            <a:extLst>
              <a:ext uri="{2A72DEAF-E25F-45EC-8F7F-333002A2BB57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862" name="TextBox2862"/>
          <p:cNvSpPr txBox="1"/>
          <p:nvPr/>
        </p:nvSpPr>
        <p:spPr>
          <a:xfrm>
            <a:off x="201368" y="177240"/>
            <a:ext cx="51689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4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Aspek</a:t>
            </a:r>
            <a:r>
              <a:rPr lang="en-US" altLang="zh-CN" sz="3150" b="1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Penting</a:t>
            </a:r>
            <a:r>
              <a:rPr lang="en-US" altLang="zh-CN" sz="31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31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</a:p>
        </p:txBody>
      </p:sp>
      <p:sp>
        <p:nvSpPr>
          <p:cNvPr id="2863" name="TextBox2863"/>
          <p:cNvSpPr txBox="1"/>
          <p:nvPr/>
        </p:nvSpPr>
        <p:spPr>
          <a:xfrm>
            <a:off x="2626573" y="3308096"/>
            <a:ext cx="7759700" cy="177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46506" marR="0" indent="0" eaLnBrk="0">
              <a:lnSpc>
                <a:spcPct val="87000"/>
              </a:lnSpc>
            </a:pPr>
            <a:r>
              <a:rPr lang="en-US" altLang="zh-CN" sz="2800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28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4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8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8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8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8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3058719" marR="0" indent="0" eaLnBrk="0">
              <a:lnSpc>
                <a:spcPct val="87000"/>
              </a:lnSpc>
              <a:spcBef>
                <a:spcPts val="557"/>
              </a:spcBef>
            </a:pPr>
            <a:r>
              <a:rPr lang="en-US" altLang="zh-CN" sz="2800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PROSEDING</a:t>
            </a:r>
          </a:p>
          <a:p>
            <a:pPr marL="0" marR="0" indent="0" eaLnBrk="0">
              <a:lnSpc>
                <a:spcPct val="87000"/>
              </a:lnSpc>
              <a:spcBef>
                <a:spcPts val="5575"/>
              </a:spcBef>
            </a:pPr>
            <a:r>
              <a:rPr lang="en-US" altLang="zh-CN" sz="22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  <a:r>
              <a:rPr lang="en-US" altLang="zh-CN" sz="22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Jurnal/Seminar</a:t>
            </a:r>
            <a:r>
              <a:rPr lang="en-US" altLang="zh-CN" sz="2200" kern="0" spc="25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  <a:r>
              <a:rPr lang="en-US" altLang="zh-CN" sz="2200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</a:p>
        </p:txBody>
      </p:sp>
      <p:pic>
        <p:nvPicPr>
          <p:cNvPr id="2864" name="F78AECB7-D535-4B67-0518-4DDD328810B6"/>
          <p:cNvPicPr>
            <a:picLocks noChangeAspect="1"/>
          </p:cNvPicPr>
          <p:nvPr/>
        </p:nvPicPr>
        <p:blipFill>
          <a:blip r:embed="rId5" cstate="print">
            <a:extLst>
              <a:ext uri="{DBA7E26F-3CBC-4AE2-D138-EA9D88980C47}"/>
            </a:extLst>
          </a:blip>
          <a:stretch>
            <a:fillRect/>
          </a:stretch>
        </p:blipFill>
        <p:spPr>
          <a:xfrm>
            <a:off x="1944624" y="2343150"/>
            <a:ext cx="1095375" cy="1800225"/>
          </a:xfrm>
          <a:prstGeom prst="rect">
            <a:avLst/>
          </a:prstGeom>
        </p:spPr>
      </p:pic>
      <p:pic>
        <p:nvPicPr>
          <p:cNvPr id="2865" name="0BEDC6B6-DC4E-4E46-CAF2-FB36DC1AACE2"/>
          <p:cNvPicPr>
            <a:picLocks noChangeAspect="1"/>
          </p:cNvPicPr>
          <p:nvPr/>
        </p:nvPicPr>
        <p:blipFill>
          <a:blip r:embed="rId6" cstate="print">
            <a:extLst>
              <a:ext uri="{BA6C7ABC-12E2-4232-7EA2-7913DC7DE293}"/>
            </a:extLst>
          </a:blip>
          <a:stretch>
            <a:fillRect/>
          </a:stretch>
        </p:blipFill>
        <p:spPr>
          <a:xfrm>
            <a:off x="4166616" y="4143375"/>
            <a:ext cx="4638675" cy="590550"/>
          </a:xfrm>
          <a:prstGeom prst="rect">
            <a:avLst/>
          </a:prstGeom>
        </p:spPr>
      </p:pic>
      <p:sp>
        <p:nvSpPr>
          <p:cNvPr id="2866" name="TextBox2866"/>
          <p:cNvSpPr txBox="1"/>
          <p:nvPr/>
        </p:nvSpPr>
        <p:spPr>
          <a:xfrm>
            <a:off x="6098744" y="6254801"/>
            <a:ext cx="5969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</a:p>
        </p:txBody>
      </p:sp>
      <p:pic>
        <p:nvPicPr>
          <p:cNvPr id="2867" name="C2F18E3B-61D5-4C60-7684-11B70FCF4915"/>
          <p:cNvPicPr>
            <a:picLocks noChangeAspect="1"/>
          </p:cNvPicPr>
          <p:nvPr/>
        </p:nvPicPr>
        <p:blipFill>
          <a:blip r:embed="rId7" cstate="print">
            <a:extLst>
              <a:ext uri="{9A1432A1-8EB7-454E-1BA5-5984A62B1D09}"/>
            </a:extLst>
          </a:blip>
          <a:stretch>
            <a:fillRect/>
          </a:stretch>
        </p:blipFill>
        <p:spPr>
          <a:xfrm>
            <a:off x="4056888" y="5124450"/>
            <a:ext cx="19050" cy="1266825"/>
          </a:xfrm>
          <a:prstGeom prst="rect">
            <a:avLst/>
          </a:prstGeom>
        </p:spPr>
      </p:pic>
      <p:pic>
        <p:nvPicPr>
          <p:cNvPr id="2868" name="82094BE2-B50F-400B-7F45-90C2150DBEFC"/>
          <p:cNvPicPr>
            <a:picLocks noChangeAspect="1"/>
          </p:cNvPicPr>
          <p:nvPr/>
        </p:nvPicPr>
        <p:blipFill>
          <a:blip r:embed="rId8" cstate="print">
            <a:extLst>
              <a:ext uri="{44CDFB98-8C21-48F9-DB3C-4D21C4CE0924}"/>
            </a:extLst>
          </a:blip>
          <a:stretch>
            <a:fillRect/>
          </a:stretch>
        </p:blipFill>
        <p:spPr>
          <a:xfrm>
            <a:off x="4059936" y="6324600"/>
            <a:ext cx="1847850" cy="114300"/>
          </a:xfrm>
          <a:prstGeom prst="rect">
            <a:avLst/>
          </a:prstGeom>
        </p:spPr>
      </p:pic>
      <p:pic>
        <p:nvPicPr>
          <p:cNvPr id="2869" name="20C1A3A0-8CB3-4B65-F3B4-41FA0C0920DC"/>
          <p:cNvPicPr>
            <a:picLocks noChangeAspect="1"/>
          </p:cNvPicPr>
          <p:nvPr/>
        </p:nvPicPr>
        <p:blipFill>
          <a:blip r:embed="rId9" cstate="print">
            <a:extLst>
              <a:ext uri="{68AF3874-BEEB-43E9-11DA-24BED7256A59}"/>
            </a:extLst>
          </a:blip>
          <a:stretch>
            <a:fillRect/>
          </a:stretch>
        </p:blipFill>
        <p:spPr>
          <a:xfrm>
            <a:off x="9491472" y="5124450"/>
            <a:ext cx="19050" cy="1266825"/>
          </a:xfrm>
          <a:prstGeom prst="rect">
            <a:avLst/>
          </a:prstGeom>
        </p:spPr>
      </p:pic>
      <p:pic>
        <p:nvPicPr>
          <p:cNvPr id="2870" name="496D3528-B37E-42EE-3005-5D8A2E1DAB0A"/>
          <p:cNvPicPr>
            <a:picLocks noChangeAspect="1"/>
          </p:cNvPicPr>
          <p:nvPr/>
        </p:nvPicPr>
        <p:blipFill>
          <a:blip r:embed="rId10" cstate="print">
            <a:extLst>
              <a:ext uri="{7E9B3827-C9EA-4F54-C9E2-EEE9FCC1DECA}"/>
            </a:extLst>
          </a:blip>
          <a:stretch>
            <a:fillRect/>
          </a:stretch>
        </p:blipFill>
        <p:spPr>
          <a:xfrm>
            <a:off x="6830568" y="6324600"/>
            <a:ext cx="2667000" cy="114300"/>
          </a:xfrm>
          <a:prstGeom prst="rect">
            <a:avLst/>
          </a:prstGeom>
        </p:spPr>
      </p:pic>
      <p:sp>
        <p:nvSpPr>
          <p:cNvPr id="2871" name="TextBox2871"/>
          <p:cNvSpPr txBox="1"/>
          <p:nvPr/>
        </p:nvSpPr>
        <p:spPr>
          <a:xfrm>
            <a:off x="368284" y="795481"/>
            <a:ext cx="10020300" cy="129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800" kern="0" spc="1369" noProof="0" dirty="0"/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Kualitas</a:t>
            </a:r>
            <a:r>
              <a:rPr lang="en-US" altLang="zh-CN" sz="22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riset:</a:t>
            </a:r>
            <a:r>
              <a:rPr lang="en-US" altLang="zh-CN" sz="22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  <a:r>
              <a:rPr lang="en-US" altLang="zh-CN" sz="22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vs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rendah</a:t>
            </a:r>
          </a:p>
          <a:p>
            <a:pPr marL="274174" marR="0" indent="-274174" eaLnBrk="0">
              <a:lnSpc>
                <a:spcPct val="96000"/>
              </a:lnSpc>
              <a:spcBef>
                <a:spcPts val="390"/>
              </a:spcBef>
            </a:pPr>
            <a:r>
              <a:rPr lang="en-US" altLang="zh-CN" sz="1800" kern="0" spc="1369" noProof="0" dirty="0"/>
              <a:t> </a:t>
            </a:r>
            <a:r>
              <a:rPr lang="en-US" altLang="zh-CN" sz="22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Banyak</a:t>
            </a:r>
            <a:r>
              <a:rPr lang="en-US" altLang="zh-CN" sz="2200" kern="0" spc="-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(internasional</a:t>
            </a:r>
            <a:r>
              <a:rPr lang="en-US" altLang="zh-CN" sz="22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(bereputasi</a:t>
            </a:r>
            <a:r>
              <a:rPr lang="en-US" altLang="zh-CN" sz="22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vs</a:t>
            </a:r>
            <a:r>
              <a:rPr lang="en-US" altLang="zh-CN" sz="22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predatory)</a:t>
            </a:r>
            <a:r>
              <a:rPr lang="en-US" altLang="zh-CN" sz="2200" kern="0" spc="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2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terkareditasi)</a:t>
            </a:r>
            <a:r>
              <a:rPr lang="en-US" altLang="zh-CN" sz="22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seminar:</a:t>
            </a:r>
            <a:r>
              <a:rPr lang="en-US" altLang="zh-CN" sz="22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from</a:t>
            </a:r>
            <a:r>
              <a:rPr lang="en-US" altLang="zh-CN" sz="22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low</a:t>
            </a:r>
            <a:r>
              <a:rPr lang="en-US" altLang="zh-CN" sz="22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2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high</a:t>
            </a:r>
            <a:r>
              <a:rPr lang="en-US" altLang="zh-CN" sz="22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quality</a:t>
            </a:r>
          </a:p>
          <a:p>
            <a:pPr marL="26" marR="0" indent="0" eaLnBrk="0">
              <a:lnSpc>
                <a:spcPct val="89000"/>
              </a:lnSpc>
              <a:spcBef>
                <a:spcPts val="421"/>
              </a:spcBef>
            </a:pPr>
            <a:r>
              <a:rPr lang="en-US" altLang="zh-CN" sz="1725" kern="0" spc="1390" noProof="0" dirty="0"/>
              <a:t> </a:t>
            </a:r>
            <a:r>
              <a:rPr lang="en-US" altLang="zh-CN" sz="22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22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publikasi:</a:t>
            </a:r>
            <a:r>
              <a:rPr lang="en-US" altLang="zh-CN" sz="22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cepat</a:t>
            </a:r>
            <a:r>
              <a:rPr lang="en-US" altLang="zh-CN" sz="22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sampai</a:t>
            </a:r>
            <a:r>
              <a:rPr lang="en-US" altLang="zh-CN" sz="22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sangat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</a:t>
            </a:r>
          </a:p>
        </p:txBody>
      </p:sp>
      <p:pic>
        <p:nvPicPr>
          <p:cNvPr id="2872" name="Picture 2871"/>
          <p:cNvPicPr>
            <a:picLocks noChangeAspect="1"/>
          </p:cNvPicPr>
          <p:nvPr/>
        </p:nvPicPr>
        <p:blipFill>
          <a:blip r:embed="rId11" cstate="print">
            <a:extLst>
              <a:ext uri="{C7B31B53-981C-421E-9323-EE364F47A9FF}"/>
            </a:extLst>
          </a:blip>
          <a:stretch>
            <a:fillRect/>
          </a:stretch>
        </p:blipFill>
        <p:spPr>
          <a:xfrm>
            <a:off x="361950" y="790575"/>
            <a:ext cx="238125" cy="228600"/>
          </a:xfrm>
          <a:prstGeom prst="rect">
            <a:avLst/>
          </a:prstGeom>
        </p:spPr>
      </p:pic>
      <p:pic>
        <p:nvPicPr>
          <p:cNvPr id="2873" name="Picture 2872"/>
          <p:cNvPicPr>
            <a:picLocks noChangeAspect="1"/>
          </p:cNvPicPr>
          <p:nvPr/>
        </p:nvPicPr>
        <p:blipFill>
          <a:blip r:embed="rId11" cstate="print">
            <a:extLst>
              <a:ext uri="{29824B67-94F1-4EF0-D897-C061139B4B83}"/>
            </a:extLst>
          </a:blip>
          <a:stretch>
            <a:fillRect/>
          </a:stretch>
        </p:blipFill>
        <p:spPr>
          <a:xfrm>
            <a:off x="361950" y="1123950"/>
            <a:ext cx="238125" cy="228600"/>
          </a:xfrm>
          <a:prstGeom prst="rect">
            <a:avLst/>
          </a:prstGeom>
        </p:spPr>
      </p:pic>
      <p:pic>
        <p:nvPicPr>
          <p:cNvPr id="2874" name="Picture 2873"/>
          <p:cNvPicPr>
            <a:picLocks noChangeAspect="1"/>
          </p:cNvPicPr>
          <p:nvPr/>
        </p:nvPicPr>
        <p:blipFill>
          <a:blip r:embed="rId12" cstate="print">
            <a:extLst>
              <a:ext uri="{5E3DBABE-7E6B-4347-6D5D-C3C85D3BB2DF}"/>
            </a:extLst>
          </a:blip>
          <a:stretch>
            <a:fillRect/>
          </a:stretch>
        </p:blipFill>
        <p:spPr>
          <a:xfrm>
            <a:off x="361950" y="1800225"/>
            <a:ext cx="238125" cy="219075"/>
          </a:xfrm>
          <a:prstGeom prst="rect">
            <a:avLst/>
          </a:prstGeom>
        </p:spPr>
      </p:pic>
    </p:spTree>
    <p:extLst>
      <p:ext uri="{4CB5EBE2-34A7-4FF2-19FF-4D8DF47CE04B}"/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" name="55B222C2-DCCC-46BD-7600-77C105063D6D"/>
          <p:cNvPicPr>
            <a:picLocks noChangeAspect="1"/>
          </p:cNvPicPr>
          <p:nvPr/>
        </p:nvPicPr>
        <p:blipFill>
          <a:blip r:embed="rId2" cstate="print">
            <a:extLst>
              <a:ext uri="{87A0FA99-EA03-46D0-D9CC-29BCDFE3AEF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76" name="FB5C3C92-1A32-4B2A-FD16-23B1AB2B03F5"/>
          <p:cNvPicPr>
            <a:picLocks noChangeAspect="1"/>
          </p:cNvPicPr>
          <p:nvPr/>
        </p:nvPicPr>
        <p:blipFill>
          <a:blip r:embed="rId3" cstate="print">
            <a:extLst>
              <a:ext uri="{57255B99-DEAA-486C-4D05-DE40892B44C0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877" name="BAAE62B5-A760-41FB-0317-C30DDC962032"/>
          <p:cNvPicPr>
            <a:picLocks noChangeAspect="1"/>
          </p:cNvPicPr>
          <p:nvPr/>
        </p:nvPicPr>
        <p:blipFill>
          <a:blip r:embed="rId4" cstate="print">
            <a:extLst>
              <a:ext uri="{FA0ED3FA-E8A3-41F6-B013-5A9E6B90AE8E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878" name="TextBox2878"/>
          <p:cNvSpPr txBox="1"/>
          <p:nvPr/>
        </p:nvSpPr>
        <p:spPr>
          <a:xfrm>
            <a:off x="213944" y="177240"/>
            <a:ext cx="42545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RISET</a:t>
            </a:r>
            <a:r>
              <a:rPr lang="en-US" altLang="zh-CN" sz="3150" b="1" kern="0" spc="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b="1" kern="0" spc="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315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</a:p>
        </p:txBody>
      </p:sp>
      <p:sp>
        <p:nvSpPr>
          <p:cNvPr id="2879" name="TextBox2879"/>
          <p:cNvSpPr txBox="1"/>
          <p:nvPr/>
        </p:nvSpPr>
        <p:spPr>
          <a:xfrm>
            <a:off x="670036" y="3842004"/>
            <a:ext cx="5676900" cy="294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200" kern="0" spc="-19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22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2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undertaken</a:t>
            </a:r>
            <a:r>
              <a:rPr lang="en-US" altLang="zh-CN" sz="22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to:</a:t>
            </a:r>
          </a:p>
          <a:p>
            <a:pPr marL="683470" marR="0" indent="0" eaLnBrk="0">
              <a:lnSpc>
                <a:spcPct val="64000"/>
              </a:lnSpc>
              <a:spcBef>
                <a:spcPts val="605"/>
              </a:spcBef>
            </a:pPr>
            <a:r>
              <a:rPr lang="en-US" altLang="zh-CN" sz="1650" kern="0" spc="1186" noProof="0" dirty="0"/>
              <a:t> </a:t>
            </a:r>
            <a:r>
              <a:rPr lang="en-US" altLang="zh-CN" sz="1800" kern="0" spc="3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explore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195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idea,</a:t>
            </a:r>
          </a:p>
          <a:p>
            <a:pPr marL="683445" marR="0" indent="0" eaLnBrk="0">
              <a:lnSpc>
                <a:spcPct val="64000"/>
              </a:lnSpc>
              <a:spcBef>
                <a:spcPts val="638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probe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19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issue,</a:t>
            </a:r>
          </a:p>
          <a:p>
            <a:pPr marL="683445" marR="0" indent="0" eaLnBrk="0">
              <a:lnSpc>
                <a:spcPct val="64000"/>
              </a:lnSpc>
              <a:spcBef>
                <a:spcPts val="631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solve</a:t>
            </a:r>
            <a:r>
              <a:rPr lang="en-US" altLang="zh-CN" sz="19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problem,</a:t>
            </a:r>
          </a:p>
          <a:p>
            <a:pPr marL="1018130" marR="0" indent="-334686" eaLnBrk="0">
              <a:lnSpc>
                <a:spcPct val="78000"/>
              </a:lnSpc>
              <a:spcBef>
                <a:spcPts val="637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2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make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argument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19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compels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</a:t>
            </a:r>
            <a:r>
              <a:rPr lang="en-US" altLang="zh-CN" sz="195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turn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outside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help</a:t>
            </a:r>
          </a:p>
          <a:p>
            <a:pPr marL="683470" marR="0" indent="0" eaLnBrk="0">
              <a:lnSpc>
                <a:spcPct val="59000"/>
              </a:lnSpc>
              <a:spcBef>
                <a:spcPts val="606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8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350" baseline="0" noProof="0" dirty="0">
                <a:solidFill>
                  <a:srgbClr val="C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….</a:t>
            </a:r>
          </a:p>
          <a:p>
            <a:pPr marL="2074" marR="0" indent="0" eaLnBrk="0">
              <a:lnSpc>
                <a:spcPct val="87000"/>
              </a:lnSpc>
              <a:spcBef>
                <a:spcPts val="3195"/>
              </a:spcBef>
            </a:pPr>
            <a:r>
              <a:rPr lang="en-US" altLang="zh-CN" sz="2400" kern="0" spc="-11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</a:t>
            </a:r>
          </a:p>
        </p:txBody>
      </p:sp>
      <p:pic>
        <p:nvPicPr>
          <p:cNvPr id="2880" name="9316DC32-0A0C-4958-F0F3-3B8E9702FCA7"/>
          <p:cNvPicPr>
            <a:picLocks noChangeAspect="1"/>
          </p:cNvPicPr>
          <p:nvPr/>
        </p:nvPicPr>
        <p:blipFill>
          <a:blip r:embed="rId5" cstate="print">
            <a:extLst>
              <a:ext uri="{85970750-997C-4FE0-BC68-6F58B0A07F3E}"/>
            </a:extLst>
          </a:blip>
          <a:stretch>
            <a:fillRect/>
          </a:stretch>
        </p:blipFill>
        <p:spPr>
          <a:xfrm>
            <a:off x="935850" y="4200525"/>
            <a:ext cx="114300" cy="2171700"/>
          </a:xfrm>
          <a:prstGeom prst="rect">
            <a:avLst/>
          </a:prstGeom>
        </p:spPr>
      </p:pic>
      <p:pic>
        <p:nvPicPr>
          <p:cNvPr id="2881" name="9A8B6B72-DC20-448C-EA0F-88BC885437E7"/>
          <p:cNvPicPr>
            <a:picLocks noChangeAspect="1"/>
          </p:cNvPicPr>
          <p:nvPr/>
        </p:nvPicPr>
        <p:blipFill>
          <a:blip r:embed="rId6" cstate="print">
            <a:extLst>
              <a:ext uri="{6D7CF1F0-F21F-4C32-DFA8-70BF7F7325AC}"/>
            </a:extLst>
          </a:blip>
          <a:stretch>
            <a:fillRect/>
          </a:stretch>
        </p:blipFill>
        <p:spPr>
          <a:xfrm>
            <a:off x="8040624" y="4895850"/>
            <a:ext cx="2628900" cy="723900"/>
          </a:xfrm>
          <a:prstGeom prst="rect">
            <a:avLst/>
          </a:prstGeom>
        </p:spPr>
      </p:pic>
      <p:pic>
        <p:nvPicPr>
          <p:cNvPr id="2882" name="513E7AA9-0376-4D5A-8D93-E6B8FE54FBE3"/>
          <p:cNvPicPr>
            <a:picLocks noChangeAspect="1"/>
          </p:cNvPicPr>
          <p:nvPr/>
        </p:nvPicPr>
        <p:blipFill>
          <a:blip r:embed="rId7" cstate="print">
            <a:extLst>
              <a:ext uri="{54332F4E-591E-4E36-EEF1-500CC7405785}"/>
            </a:extLst>
          </a:blip>
          <a:stretch>
            <a:fillRect/>
          </a:stretch>
        </p:blipFill>
        <p:spPr>
          <a:xfrm>
            <a:off x="6684264" y="4905375"/>
            <a:ext cx="1266825" cy="800100"/>
          </a:xfrm>
          <a:prstGeom prst="rect">
            <a:avLst/>
          </a:prstGeom>
        </p:spPr>
      </p:pic>
      <p:pic>
        <p:nvPicPr>
          <p:cNvPr id="2883" name="06E940D3-B7D7-4AFF-7347-1679B85FA7FE"/>
          <p:cNvPicPr>
            <a:picLocks noChangeAspect="1"/>
          </p:cNvPicPr>
          <p:nvPr/>
        </p:nvPicPr>
        <p:blipFill>
          <a:blip r:embed="rId8" cstate="print">
            <a:extLst>
              <a:ext uri="{4F4DEF1A-400E-4EAF-3130-6C7E96D4327D}"/>
            </a:extLst>
          </a:blip>
          <a:stretch>
            <a:fillRect/>
          </a:stretch>
        </p:blipFill>
        <p:spPr>
          <a:xfrm>
            <a:off x="7541276" y="4895850"/>
            <a:ext cx="419100" cy="819150"/>
          </a:xfrm>
          <a:prstGeom prst="rect">
            <a:avLst/>
          </a:prstGeom>
        </p:spPr>
      </p:pic>
      <p:graphicFrame>
        <p:nvGraphicFramePr>
          <p:cNvPr id="2884" name="Table2884"/>
          <p:cNvGraphicFramePr>
            <a:graphicFrameLocks noGrp="1"/>
          </p:cNvGraphicFramePr>
          <p:nvPr/>
        </p:nvGraphicFramePr>
        <p:xfrm>
          <a:off x="6684264" y="4913376"/>
          <a:ext cx="876300" cy="787400"/>
        </p:xfrm>
        <a:graphic>
          <a:graphicData uri="http://schemas.openxmlformats.org/drawingml/2006/table">
            <a:tbl>
              <a:tblPr firstRow="1" bandRow="1"/>
              <a:tblGrid>
                <a:gridCol w="865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0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85" name="Table2885"/>
          <p:cNvGraphicFramePr>
            <a:graphicFrameLocks noGrp="1"/>
          </p:cNvGraphicFramePr>
          <p:nvPr/>
        </p:nvGraphicFramePr>
        <p:xfrm>
          <a:off x="8793480" y="3831336"/>
          <a:ext cx="762000" cy="10414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7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73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86" name="TextBox2886"/>
          <p:cNvSpPr txBox="1"/>
          <p:nvPr/>
        </p:nvSpPr>
        <p:spPr>
          <a:xfrm>
            <a:off x="579730" y="922655"/>
            <a:ext cx="21082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3600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HULU:</a:t>
            </a:r>
            <a:r>
              <a:rPr lang="en-US" altLang="zh-CN" sz="36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riset</a:t>
            </a:r>
          </a:p>
        </p:txBody>
      </p:sp>
      <p:sp>
        <p:nvSpPr>
          <p:cNvPr id="2887" name="TextBox2887"/>
          <p:cNvSpPr txBox="1"/>
          <p:nvPr/>
        </p:nvSpPr>
        <p:spPr>
          <a:xfrm>
            <a:off x="6220638" y="953135"/>
            <a:ext cx="41656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3600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HILIR:</a:t>
            </a:r>
            <a:r>
              <a:rPr lang="en-US" altLang="zh-CN" sz="36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36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</a:p>
        </p:txBody>
      </p:sp>
      <p:pic>
        <p:nvPicPr>
          <p:cNvPr id="2888" name="FBC1B41C-464E-4625-6C35-5CE7032C6C05"/>
          <p:cNvPicPr>
            <a:picLocks noChangeAspect="1"/>
          </p:cNvPicPr>
          <p:nvPr/>
        </p:nvPicPr>
        <p:blipFill>
          <a:blip r:embed="rId9" cstate="print">
            <a:extLst>
              <a:ext uri="{6B951B7E-640A-4571-A0F7-7BDF4E7F5FD3}"/>
            </a:extLst>
          </a:blip>
          <a:stretch>
            <a:fillRect/>
          </a:stretch>
        </p:blipFill>
        <p:spPr>
          <a:xfrm>
            <a:off x="3337560" y="904875"/>
            <a:ext cx="2524125" cy="542925"/>
          </a:xfrm>
          <a:prstGeom prst="rect">
            <a:avLst/>
          </a:prstGeom>
        </p:spPr>
      </p:pic>
      <p:graphicFrame>
        <p:nvGraphicFramePr>
          <p:cNvPr id="2889" name="Table2889"/>
          <p:cNvGraphicFramePr>
            <a:graphicFrameLocks noGrp="1"/>
          </p:cNvGraphicFramePr>
          <p:nvPr/>
        </p:nvGraphicFramePr>
        <p:xfrm>
          <a:off x="451104" y="1179576"/>
          <a:ext cx="11163300" cy="2590800"/>
        </p:xfrm>
        <a:graphic>
          <a:graphicData uri="http://schemas.openxmlformats.org/drawingml/2006/table">
            <a:tbl>
              <a:tblPr firstRow="1" bandRow="1"/>
              <a:tblGrid>
                <a:gridCol w="400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9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8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4075">
                <a:tc gridSpan="3">
                  <a:txBody>
                    <a:bodyPr/>
                    <a:lstStyle/>
                    <a:p>
                      <a:pPr marL="455676" marR="194467" indent="-341900" eaLnBrk="0">
                        <a:lnSpc>
                          <a:spcPct val="86000"/>
                        </a:lnSpc>
                      </a:pPr>
                      <a:r>
                        <a:rPr lang="en-US" altLang="zh-CN" sz="1800" kern="0" spc="1369" noProof="0" dirty="0"/>
                        <a:t> </a:t>
                      </a:r>
                      <a:r>
                        <a:rPr lang="en-US" altLang="zh-CN" sz="1800" kern="0" spc="1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200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The</a:t>
                      </a:r>
                      <a:r>
                        <a:rPr lang="en-US" altLang="zh-CN" sz="2200" kern="0" spc="-1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search</a:t>
                      </a:r>
                      <a:r>
                        <a:rPr lang="en-US" altLang="zh-CN" sz="2200" kern="0" spc="-2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for</a:t>
                      </a:r>
                      <a:r>
                        <a:rPr lang="en-US" altLang="zh-CN" sz="2200" kern="0" spc="-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knowledge,</a:t>
                      </a:r>
                      <a:r>
                        <a:rPr lang="en-US" altLang="zh-CN" sz="2200" kern="0" spc="-1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or</a:t>
                      </a:r>
                      <a:r>
                        <a:rPr lang="en-US" altLang="zh-CN" sz="2200" kern="0" spc="-1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</a:t>
                      </a:r>
                      <a:r>
                        <a:rPr lang="en-US" altLang="zh-CN" sz="2200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any</a:t>
                      </a:r>
                      <a:r>
                        <a:rPr lang="en-US" altLang="zh-CN" sz="2200" kern="0" spc="-1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systematic</a:t>
                      </a:r>
                      <a:r>
                        <a:rPr lang="en-US" altLang="zh-CN" sz="2200" kern="0" spc="-1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investigation,</a:t>
                      </a:r>
                      <a:r>
                        <a:rPr lang="en-US" altLang="zh-CN" sz="2200" kern="0" spc="-1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with</a:t>
                      </a:r>
                      <a:r>
                        <a:rPr lang="en-US" altLang="zh-CN" sz="2200" kern="0" spc="-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</a:t>
                      </a:r>
                      <a:r>
                        <a:rPr lang="en-US" altLang="zh-CN" sz="2200" kern="0" spc="-1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open</a:t>
                      </a:r>
                      <a:r>
                        <a:rPr lang="en-US" altLang="zh-CN" sz="2200" kern="0" spc="-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mind,</a:t>
                      </a:r>
                      <a:r>
                        <a:rPr lang="en-US" altLang="zh-CN" sz="2200" kern="0" spc="-2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2200" kern="0" spc="-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establish</a:t>
                      </a:r>
                      <a:r>
                        <a:rPr lang="en-US" altLang="zh-CN" sz="2200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novel</a:t>
                      </a:r>
                      <a:r>
                        <a:rPr lang="en-US" altLang="zh-CN" sz="2200" kern="0" spc="-2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facts,</a:t>
                      </a:r>
                      <a:r>
                        <a:rPr lang="en-US" altLang="zh-CN" sz="2200" kern="0" spc="-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usually</a:t>
                      </a:r>
                      <a:r>
                        <a:rPr lang="en-US" altLang="zh-CN" sz="2200" kern="0" spc="-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using</a:t>
                      </a:r>
                      <a:r>
                        <a:rPr lang="en-US" altLang="zh-CN" sz="2200" kern="0" spc="-1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altLang="zh-CN" sz="2200" kern="0" spc="-1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scientific</a:t>
                      </a:r>
                      <a:r>
                        <a:rPr lang="en-US" altLang="zh-CN" sz="2200" kern="0" spc="-1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method</a:t>
                      </a:r>
                    </a:p>
                    <a:p>
                      <a:pPr marL="445031" marR="382845" indent="-331256" eaLnBrk="0">
                        <a:lnSpc>
                          <a:spcPct val="86000"/>
                        </a:lnSpc>
                        <a:spcBef>
                          <a:spcPts val="410"/>
                        </a:spcBef>
                      </a:pPr>
                      <a:r>
                        <a:rPr lang="en-US" altLang="zh-CN" sz="1800" kern="0" spc="1369" noProof="0" dirty="0"/>
                        <a:t> </a:t>
                      </a:r>
                      <a:r>
                        <a:rPr lang="en-US" altLang="zh-CN" sz="1800" kern="0" spc="-6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200" i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altLang="zh-CN" sz="2200" i="1" kern="0" spc="-2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systematic</a:t>
                      </a:r>
                      <a:r>
                        <a:rPr lang="en-US" altLang="zh-CN" sz="2200" i="1" kern="0" spc="-2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13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process</a:t>
                      </a:r>
                      <a:r>
                        <a:rPr lang="en-US" altLang="zh-CN" sz="2200" i="1" kern="0" spc="-1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of</a:t>
                      </a:r>
                      <a:r>
                        <a:rPr lang="en-US" altLang="zh-CN" sz="2200" i="1" kern="0" spc="-1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critical</a:t>
                      </a:r>
                      <a:r>
                        <a:rPr lang="en-US" altLang="zh-CN" sz="2200" i="1" kern="0" spc="-1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inquiry</a:t>
                      </a:r>
                      <a:r>
                        <a:rPr lang="en-US" altLang="zh-CN" sz="2200" i="1" kern="0" spc="-1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leading</a:t>
                      </a:r>
                      <a:r>
                        <a:rPr lang="en-US" altLang="zh-CN" sz="2200" i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2200" i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valid</a:t>
                      </a:r>
                      <a:r>
                        <a:rPr lang="en-US" altLang="zh-CN" sz="2200" i="1" kern="0" spc="-2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7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propositions</a:t>
                      </a:r>
                      <a:r>
                        <a:rPr lang="en-US" altLang="zh-CN" sz="2200" i="1" kern="0" spc="-1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and</a:t>
                      </a:r>
                      <a:r>
                        <a:rPr lang="en-US" altLang="zh-CN" sz="2200" i="1" kern="0" spc="-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1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conclusions</a:t>
                      </a:r>
                      <a:r>
                        <a:rPr lang="en-US" altLang="zh-CN" sz="2200" i="1" kern="0" spc="-1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that</a:t>
                      </a:r>
                      <a:r>
                        <a:rPr lang="en-US" altLang="zh-CN" sz="2200" i="1" kern="0" spc="-1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7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are</a:t>
                      </a:r>
                      <a:r>
                        <a:rPr lang="en-US" altLang="zh-CN" sz="2200" i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communicated</a:t>
                      </a:r>
                      <a:r>
                        <a:rPr lang="en-US" altLang="zh-CN" sz="2200" i="1" kern="0" spc="-1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2200" i="1" kern="0" spc="-2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7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interested</a:t>
                      </a:r>
                      <a:r>
                        <a:rPr lang="en-US" altLang="zh-CN" sz="2200" i="1" kern="0" spc="-2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i="1" kern="0" spc="-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others</a:t>
                      </a:r>
                      <a:r>
                        <a:rPr lang="en-US" altLang="zh-CN" sz="2200" kern="0" spc="-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113776" marR="0" indent="0" eaLnBrk="0">
                        <a:lnSpc>
                          <a:spcPct val="71000"/>
                        </a:lnSpc>
                        <a:spcBef>
                          <a:spcPts val="410"/>
                        </a:spcBef>
                      </a:pPr>
                      <a:r>
                        <a:rPr lang="en-US" altLang="zh-CN" sz="1800" kern="0" spc="1369" noProof="0" dirty="0"/>
                        <a:t> </a:t>
                      </a:r>
                      <a:r>
                        <a:rPr lang="en-US" altLang="zh-CN" sz="1800" kern="0" spc="7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200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Some</a:t>
                      </a:r>
                      <a:r>
                        <a:rPr lang="en-US" altLang="zh-CN" sz="2200" kern="0" spc="-1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subjects</a:t>
                      </a:r>
                      <a:r>
                        <a:rPr lang="en-US" altLang="zh-CN" sz="2200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require</a:t>
                      </a:r>
                      <a:r>
                        <a:rPr lang="en-US" altLang="zh-CN" sz="2200" kern="0" spc="-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us</a:t>
                      </a:r>
                      <a:r>
                        <a:rPr lang="en-US" altLang="zh-CN" sz="2200" kern="0" spc="-1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2200" kern="0" spc="-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go</a:t>
                      </a:r>
                      <a:r>
                        <a:rPr lang="en-US" altLang="zh-CN" sz="2200" kern="0" spc="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beyond</a:t>
                      </a:r>
                      <a:r>
                        <a:rPr lang="en-US" altLang="zh-CN" sz="2200" kern="0" spc="-1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3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our</a:t>
                      </a:r>
                      <a:r>
                        <a:rPr lang="en-US" altLang="zh-CN" sz="2200" kern="0" spc="-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personal</a:t>
                      </a:r>
                      <a:r>
                        <a:rPr lang="en-US" altLang="zh-CN" sz="2200" kern="0" spc="-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knowledge</a:t>
                      </a:r>
                      <a:r>
                        <a:rPr lang="en-US" altLang="zh-CN" sz="2200" kern="0" spc="-1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and</a:t>
                      </a:r>
                      <a:r>
                        <a:rPr lang="en-US" altLang="zh-CN" sz="2200" kern="0" spc="-1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200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experience</a:t>
                      </a:r>
                    </a:p>
                    <a:p>
                      <a:pPr marL="113801" marR="0" indent="0" eaLnBrk="0">
                        <a:lnSpc>
                          <a:spcPct val="72000"/>
                        </a:lnSpc>
                        <a:spcBef>
                          <a:spcPts val="412"/>
                        </a:spcBef>
                      </a:pPr>
                      <a:r>
                        <a:rPr lang="en-US" altLang="zh-CN" sz="1800" kern="0" spc="1369" noProof="0" dirty="0"/>
                        <a:t> </a:t>
                      </a:r>
                      <a:r>
                        <a:rPr lang="en-US" altLang="zh-CN" sz="1800" kern="0" spc="16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200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...</a:t>
                      </a:r>
                    </a:p>
                  </a:txBody>
                  <a:tcPr marL="0" marR="0" marT="92917" marB="0">
                    <a:lnL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90" name="D8AA17B9-ABB8-4AB4-0D89-06F89921E371"/>
          <p:cNvPicPr>
            <a:picLocks noChangeAspect="1"/>
          </p:cNvPicPr>
          <p:nvPr/>
        </p:nvPicPr>
        <p:blipFill>
          <a:blip r:embed="rId11" cstate="print">
            <a:extLst>
              <a:ext uri="{3CF05B11-B625-4360-D977-C58408F270E1}"/>
            </a:extLst>
          </a:blip>
          <a:stretch>
            <a:fillRect/>
          </a:stretch>
        </p:blipFill>
        <p:spPr>
          <a:xfrm>
            <a:off x="3328939" y="904875"/>
            <a:ext cx="285750" cy="552450"/>
          </a:xfrm>
          <a:prstGeom prst="rect">
            <a:avLst/>
          </a:prstGeom>
        </p:spPr>
      </p:pic>
      <p:pic>
        <p:nvPicPr>
          <p:cNvPr id="2891" name="17B1CF2B-B2C8-4CAD-0D6A-98EA7C72056D"/>
          <p:cNvPicPr>
            <a:picLocks noChangeAspect="1"/>
          </p:cNvPicPr>
          <p:nvPr/>
        </p:nvPicPr>
        <p:blipFill>
          <a:blip r:embed="rId12" cstate="print">
            <a:extLst>
              <a:ext uri="{B74089CE-D3E8-4E26-3810-8A745FF3B3B3}"/>
            </a:extLst>
          </a:blip>
          <a:stretch>
            <a:fillRect/>
          </a:stretch>
        </p:blipFill>
        <p:spPr>
          <a:xfrm>
            <a:off x="5581411" y="904875"/>
            <a:ext cx="295275" cy="552450"/>
          </a:xfrm>
          <a:prstGeom prst="rect">
            <a:avLst/>
          </a:prstGeom>
        </p:spPr>
      </p:pic>
      <p:pic>
        <p:nvPicPr>
          <p:cNvPr id="2892" name="7DB40E62-B564-49FA-24F4-749EEB8D0CB5"/>
          <p:cNvPicPr>
            <a:picLocks noChangeAspect="1"/>
          </p:cNvPicPr>
          <p:nvPr/>
        </p:nvPicPr>
        <p:blipFill>
          <a:blip r:embed="rId13" cstate="print">
            <a:extLst>
              <a:ext uri="{6B002428-27D7-4A4D-EE88-2307E7D251D0}"/>
            </a:extLst>
          </a:blip>
          <a:stretch>
            <a:fillRect/>
          </a:stretch>
        </p:blipFill>
        <p:spPr>
          <a:xfrm>
            <a:off x="4821174" y="1400175"/>
            <a:ext cx="209550" cy="19050"/>
          </a:xfrm>
          <a:prstGeom prst="rect">
            <a:avLst/>
          </a:prstGeom>
        </p:spPr>
      </p:pic>
    </p:spTree>
    <p:extLst>
      <p:ext uri="{9E831C9F-6DAD-4C83-6D12-D204F2F32514}"/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3" name="F03CD733-3B0D-46B2-4FAF-69453BE85958"/>
          <p:cNvPicPr>
            <a:picLocks noChangeAspect="1"/>
          </p:cNvPicPr>
          <p:nvPr/>
        </p:nvPicPr>
        <p:blipFill>
          <a:blip r:embed="rId2" cstate="print">
            <a:extLst>
              <a:ext uri="{207F2264-6444-4D07-70BF-8E958DA93CA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94" name="CB2CFB66-708B-4ACE-27CF-42A3AAE455AC"/>
          <p:cNvPicPr>
            <a:picLocks noChangeAspect="1"/>
          </p:cNvPicPr>
          <p:nvPr/>
        </p:nvPicPr>
        <p:blipFill>
          <a:blip r:embed="rId3" cstate="print">
            <a:extLst>
              <a:ext uri="{BF46C7CD-9B23-44C5-E569-CF3FE5F89E83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895" name="21442066-8F63-44A6-AB4B-DB7349CAC4C4"/>
          <p:cNvPicPr>
            <a:picLocks noChangeAspect="1"/>
          </p:cNvPicPr>
          <p:nvPr/>
        </p:nvPicPr>
        <p:blipFill>
          <a:blip r:embed="rId4" cstate="print">
            <a:extLst>
              <a:ext uri="{507DF8C0-A753-45D7-0206-B65E9E6006DB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896" name="TextBox2896"/>
          <p:cNvSpPr txBox="1"/>
          <p:nvPr/>
        </p:nvSpPr>
        <p:spPr>
          <a:xfrm>
            <a:off x="211510" y="177240"/>
            <a:ext cx="42672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31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</a:t>
            </a:r>
          </a:p>
        </p:txBody>
      </p:sp>
      <p:pic>
        <p:nvPicPr>
          <p:cNvPr id="2897" name="8406F38E-D1D5-43C0-50CA-F88AD3A0F765"/>
          <p:cNvPicPr>
            <a:picLocks noChangeAspect="1"/>
          </p:cNvPicPr>
          <p:nvPr/>
        </p:nvPicPr>
        <p:blipFill>
          <a:blip r:embed="rId5" cstate="print">
            <a:extLst>
              <a:ext uri="{1E96D0A0-FB9D-4C8C-ACAB-D993EACE72E7}"/>
            </a:extLst>
          </a:blip>
          <a:stretch>
            <a:fillRect/>
          </a:stretch>
        </p:blipFill>
        <p:spPr>
          <a:xfrm>
            <a:off x="1828800" y="771525"/>
            <a:ext cx="8915400" cy="5353050"/>
          </a:xfrm>
          <a:prstGeom prst="rect">
            <a:avLst/>
          </a:prstGeom>
        </p:spPr>
      </p:pic>
      <p:sp>
        <p:nvSpPr>
          <p:cNvPr id="2898" name="TextBox2898"/>
          <p:cNvSpPr txBox="1"/>
          <p:nvPr/>
        </p:nvSpPr>
        <p:spPr>
          <a:xfrm>
            <a:off x="9159902" y="6561582"/>
            <a:ext cx="1295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Elsevier,</a:t>
            </a:r>
            <a:r>
              <a:rPr lang="en-US" altLang="zh-CN" sz="18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2017</a:t>
            </a:r>
          </a:p>
        </p:txBody>
      </p:sp>
    </p:spTree>
    <p:extLst>
      <p:ext uri="{F2A38637-FB4B-4E2A-0A5F-42A60E4AA551}"/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E2CE0007-9A3C-48A1-B1E1-E903FA0BF025"/>
          <p:cNvPicPr>
            <a:picLocks noChangeAspect="1"/>
          </p:cNvPicPr>
          <p:nvPr/>
        </p:nvPicPr>
        <p:blipFill>
          <a:blip r:embed="rId2" cstate="print">
            <a:extLst>
              <a:ext uri="{7D49AA57-06EF-49C6-1EBF-4BB07BAE40B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6" name="363D9ED0-3029-424E-3ACF-80110513ABBB"/>
          <p:cNvPicPr>
            <a:picLocks noChangeAspect="1"/>
          </p:cNvPicPr>
          <p:nvPr/>
        </p:nvPicPr>
        <p:blipFill>
          <a:blip r:embed="rId3" cstate="print">
            <a:extLst>
              <a:ext uri="{428E048F-6AB1-4C74-AB23-4534FAD4E2AC}"/>
            </a:extLst>
          </a:blip>
          <a:stretch>
            <a:fillRect/>
          </a:stretch>
        </p:blipFill>
        <p:spPr>
          <a:xfrm>
            <a:off x="557784" y="1676400"/>
            <a:ext cx="11515726" cy="5105400"/>
          </a:xfrm>
          <a:prstGeom prst="rect">
            <a:avLst/>
          </a:prstGeom>
        </p:spPr>
      </p:pic>
      <p:sp>
        <p:nvSpPr>
          <p:cNvPr id="717" name="TextBox717"/>
          <p:cNvSpPr txBox="1"/>
          <p:nvPr/>
        </p:nvSpPr>
        <p:spPr>
          <a:xfrm>
            <a:off x="903173" y="121797"/>
            <a:ext cx="10541000" cy="34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1000"/>
              </a:lnSpc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BOBOT</a:t>
            </a:r>
            <a:r>
              <a:rPr lang="en-US" altLang="zh-CN" sz="28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TOLOK</a:t>
            </a:r>
            <a:r>
              <a:rPr lang="en-US" altLang="zh-CN" sz="2800" kern="0" spc="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UKUR</a:t>
            </a:r>
            <a:r>
              <a:rPr lang="en-US" altLang="zh-CN" sz="2800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28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INPUT,</a:t>
            </a:r>
            <a:r>
              <a:rPr lang="en-US" altLang="zh-CN" sz="28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PROSES,</a:t>
            </a:r>
            <a:r>
              <a:rPr lang="en-US" altLang="zh-CN" sz="2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OUTPUT,</a:t>
            </a:r>
            <a:r>
              <a:rPr lang="en-US" altLang="zh-CN" sz="28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OUTCOME</a:t>
            </a:r>
          </a:p>
        </p:txBody>
      </p:sp>
      <p:pic>
        <p:nvPicPr>
          <p:cNvPr id="718" name="7B2545C3-48A5-43B8-2EBB-B3025B282208"/>
          <p:cNvPicPr>
            <a:picLocks noChangeAspect="1"/>
          </p:cNvPicPr>
          <p:nvPr/>
        </p:nvPicPr>
        <p:blipFill>
          <a:blip r:embed="rId4" cstate="print">
            <a:extLst>
              <a:ext uri="{BB8061CA-2ECD-4146-EF8A-DC3FC38D2BFE}"/>
            </a:extLst>
          </a:blip>
          <a:stretch>
            <a:fillRect/>
          </a:stretch>
        </p:blipFill>
        <p:spPr>
          <a:xfrm>
            <a:off x="4728083" y="409575"/>
            <a:ext cx="6686550" cy="28575"/>
          </a:xfrm>
          <a:prstGeom prst="rect">
            <a:avLst/>
          </a:prstGeom>
        </p:spPr>
      </p:pic>
    </p:spTree>
    <p:extLst>
      <p:ext uri="{058E3EFE-54E6-4DF1-18AF-CBD40E1E6786}"/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9" name="070E46E7-1C95-4224-73F8-5614F0B9BEAE"/>
          <p:cNvPicPr>
            <a:picLocks noChangeAspect="1"/>
          </p:cNvPicPr>
          <p:nvPr/>
        </p:nvPicPr>
        <p:blipFill>
          <a:blip r:embed="rId2" cstate="print">
            <a:extLst>
              <a:ext uri="{5030A8B2-70CD-4CD3-D8B9-D381FAD4D87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00" name="1C37C818-2997-44B5-C22A-C5288D0E5EEC"/>
          <p:cNvPicPr>
            <a:picLocks noChangeAspect="1"/>
          </p:cNvPicPr>
          <p:nvPr/>
        </p:nvPicPr>
        <p:blipFill>
          <a:blip r:embed="rId3" cstate="print">
            <a:extLst>
              <a:ext uri="{A95EA33B-6171-47EF-BD72-820489C97123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01" name="81EA7ACC-F45A-4157-C997-8820ED9AFF19"/>
          <p:cNvPicPr>
            <a:picLocks noChangeAspect="1"/>
          </p:cNvPicPr>
          <p:nvPr/>
        </p:nvPicPr>
        <p:blipFill>
          <a:blip r:embed="rId4" cstate="print">
            <a:extLst>
              <a:ext uri="{7BAD44D6-C02A-41D8-6908-2C00F5F90123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902" name="TextBox2902"/>
          <p:cNvSpPr txBox="1"/>
          <p:nvPr/>
        </p:nvSpPr>
        <p:spPr>
          <a:xfrm>
            <a:off x="213944" y="177240"/>
            <a:ext cx="64643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5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3150" b="1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3150" b="1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</a:t>
            </a:r>
            <a:r>
              <a:rPr lang="en-US" altLang="zh-CN" sz="3150" b="1" kern="0" spc="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6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</a:t>
            </a:r>
          </a:p>
        </p:txBody>
      </p:sp>
      <p:sp>
        <p:nvSpPr>
          <p:cNvPr id="2903" name="TextBox2903"/>
          <p:cNvSpPr txBox="1"/>
          <p:nvPr/>
        </p:nvSpPr>
        <p:spPr>
          <a:xfrm>
            <a:off x="247851" y="1079319"/>
            <a:ext cx="2451100" cy="109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22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Before</a:t>
            </a:r>
            <a:r>
              <a:rPr lang="en-US" altLang="zh-CN" sz="22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</a:p>
          <a:p>
            <a:pPr marL="1122" marR="0" indent="0" eaLnBrk="0">
              <a:lnSpc>
                <a:spcPct val="81000"/>
              </a:lnSpc>
              <a:spcBef>
                <a:spcPts val="4398"/>
              </a:spcBef>
            </a:pP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During</a:t>
            </a:r>
            <a:r>
              <a:rPr lang="en-US" altLang="zh-CN" sz="22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</a:p>
        </p:txBody>
      </p:sp>
      <p:sp>
        <p:nvSpPr>
          <p:cNvPr id="2904" name="TextBox2904"/>
          <p:cNvSpPr txBox="1"/>
          <p:nvPr/>
        </p:nvSpPr>
        <p:spPr>
          <a:xfrm>
            <a:off x="189281" y="3976444"/>
            <a:ext cx="2806700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47" marR="0" indent="-18247" eaLnBrk="0">
              <a:lnSpc>
                <a:spcPct val="93000"/>
              </a:lnSpc>
            </a:pP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After</a:t>
            </a:r>
            <a:r>
              <a:rPr lang="en-US" altLang="zh-CN" sz="22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completion</a:t>
            </a:r>
            <a:r>
              <a:rPr lang="en-US" altLang="zh-CN" sz="22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</a:p>
        </p:txBody>
      </p:sp>
      <p:pic>
        <p:nvPicPr>
          <p:cNvPr id="2905" name="BE815CB9-DE32-4539-93BC-6D6766AE5F2C"/>
          <p:cNvPicPr>
            <a:picLocks noChangeAspect="1"/>
          </p:cNvPicPr>
          <p:nvPr/>
        </p:nvPicPr>
        <p:blipFill>
          <a:blip r:embed="rId5" cstate="print">
            <a:extLst>
              <a:ext uri="{2036476B-06B7-4602-2A9F-EED759B28631}"/>
            </a:extLst>
          </a:blip>
          <a:stretch>
            <a:fillRect/>
          </a:stretch>
        </p:blipFill>
        <p:spPr>
          <a:xfrm>
            <a:off x="3276600" y="800100"/>
            <a:ext cx="6657975" cy="714375"/>
          </a:xfrm>
          <a:prstGeom prst="rect">
            <a:avLst/>
          </a:prstGeom>
        </p:spPr>
      </p:pic>
      <p:pic>
        <p:nvPicPr>
          <p:cNvPr id="2906" name="89F5206B-B635-43D4-CF3C-947A5DF4D339"/>
          <p:cNvPicPr>
            <a:picLocks noChangeAspect="1"/>
          </p:cNvPicPr>
          <p:nvPr/>
        </p:nvPicPr>
        <p:blipFill>
          <a:blip r:embed="rId6" cstate="print">
            <a:extLst>
              <a:ext uri="{F748221C-C90A-4543-A2D0-9284D3255F51}"/>
            </a:extLst>
          </a:blip>
          <a:stretch>
            <a:fillRect/>
          </a:stretch>
        </p:blipFill>
        <p:spPr>
          <a:xfrm>
            <a:off x="3273552" y="800100"/>
            <a:ext cx="6677025" cy="723900"/>
          </a:xfrm>
          <a:prstGeom prst="rect">
            <a:avLst/>
          </a:prstGeom>
        </p:spPr>
      </p:pic>
      <p:sp>
        <p:nvSpPr>
          <p:cNvPr id="2907" name="TextBox2907"/>
          <p:cNvSpPr txBox="1"/>
          <p:nvPr/>
        </p:nvSpPr>
        <p:spPr>
          <a:xfrm>
            <a:off x="3390180" y="892596"/>
            <a:ext cx="6159500" cy="571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" marR="0" indent="0" eaLnBrk="0">
              <a:lnSpc>
                <a:spcPct val="64000"/>
              </a:lnSpc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2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Search</a:t>
            </a:r>
            <a:r>
              <a:rPr lang="en-US" altLang="zh-CN" sz="195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literature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keep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record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references</a:t>
            </a:r>
          </a:p>
          <a:p>
            <a:pPr marL="0" marR="0" indent="0" eaLnBrk="0">
              <a:lnSpc>
                <a:spcPct val="64000"/>
              </a:lnSpc>
              <a:spcBef>
                <a:spcPts val="397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3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Prepare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dummy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tables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95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</a:t>
            </a:r>
          </a:p>
        </p:txBody>
      </p:sp>
      <p:pic>
        <p:nvPicPr>
          <p:cNvPr id="2908" name="2F52863D-53BE-4F98-47DE-30A75D85B409"/>
          <p:cNvPicPr>
            <a:picLocks noChangeAspect="1"/>
          </p:cNvPicPr>
          <p:nvPr/>
        </p:nvPicPr>
        <p:blipFill>
          <a:blip r:embed="rId7" cstate="print">
            <a:extLst>
              <a:ext uri="{A4A728DE-0F96-4341-3719-81F93F93ACBD}"/>
            </a:extLst>
          </a:blip>
          <a:stretch>
            <a:fillRect/>
          </a:stretch>
        </p:blipFill>
        <p:spPr>
          <a:xfrm>
            <a:off x="3276600" y="1657350"/>
            <a:ext cx="6657975" cy="714375"/>
          </a:xfrm>
          <a:prstGeom prst="rect">
            <a:avLst/>
          </a:prstGeom>
        </p:spPr>
      </p:pic>
      <p:pic>
        <p:nvPicPr>
          <p:cNvPr id="2909" name="532D1917-B4D8-4C25-F812-6D419CE98BCD"/>
          <p:cNvPicPr>
            <a:picLocks noChangeAspect="1"/>
          </p:cNvPicPr>
          <p:nvPr/>
        </p:nvPicPr>
        <p:blipFill>
          <a:blip r:embed="rId8" cstate="print">
            <a:extLst>
              <a:ext uri="{3605F089-E731-4032-E0D5-C2BC77316BF0}"/>
            </a:extLst>
          </a:blip>
          <a:stretch>
            <a:fillRect/>
          </a:stretch>
        </p:blipFill>
        <p:spPr>
          <a:xfrm>
            <a:off x="3273552" y="1647825"/>
            <a:ext cx="6677025" cy="723900"/>
          </a:xfrm>
          <a:prstGeom prst="rect">
            <a:avLst/>
          </a:prstGeom>
        </p:spPr>
      </p:pic>
      <p:sp>
        <p:nvSpPr>
          <p:cNvPr id="2910" name="TextBox2910"/>
          <p:cNvSpPr txBox="1"/>
          <p:nvPr/>
        </p:nvSpPr>
        <p:spPr>
          <a:xfrm>
            <a:off x="3390180" y="1748050"/>
            <a:ext cx="2501900" cy="571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64000"/>
              </a:lnSpc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3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Record</a:t>
            </a:r>
            <a:r>
              <a:rPr lang="en-US" altLang="zh-CN" sz="195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</a:t>
            </a:r>
          </a:p>
          <a:p>
            <a:pPr marL="26" marR="0" indent="0" eaLnBrk="0">
              <a:lnSpc>
                <a:spcPct val="64000"/>
              </a:lnSpc>
              <a:spcBef>
                <a:spcPts val="392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3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Update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literature</a:t>
            </a:r>
          </a:p>
        </p:txBody>
      </p:sp>
      <p:pic>
        <p:nvPicPr>
          <p:cNvPr id="2911" name="80A4015B-1DA2-495B-63F6-59BD31389C7B"/>
          <p:cNvPicPr>
            <a:picLocks noChangeAspect="1"/>
          </p:cNvPicPr>
          <p:nvPr/>
        </p:nvPicPr>
        <p:blipFill>
          <a:blip r:embed="rId9" cstate="print">
            <a:extLst>
              <a:ext uri="{5FE19272-264F-4DA5-D1A7-16774ED388D4}"/>
            </a:extLst>
          </a:blip>
          <a:stretch>
            <a:fillRect/>
          </a:stretch>
        </p:blipFill>
        <p:spPr>
          <a:xfrm>
            <a:off x="3325368" y="2543175"/>
            <a:ext cx="6610350" cy="4095750"/>
          </a:xfrm>
          <a:prstGeom prst="rect">
            <a:avLst/>
          </a:prstGeom>
        </p:spPr>
      </p:pic>
      <p:pic>
        <p:nvPicPr>
          <p:cNvPr id="2912" name="DDCC864E-114A-4A70-1588-EDB4B8C08741"/>
          <p:cNvPicPr>
            <a:picLocks noChangeAspect="1"/>
          </p:cNvPicPr>
          <p:nvPr/>
        </p:nvPicPr>
        <p:blipFill>
          <a:blip r:embed="rId10" cstate="print">
            <a:extLst>
              <a:ext uri="{921890B7-F5B6-42D7-C5CC-6D3598E89F13}"/>
            </a:extLst>
          </a:blip>
          <a:stretch>
            <a:fillRect/>
          </a:stretch>
        </p:blipFill>
        <p:spPr>
          <a:xfrm>
            <a:off x="3322320" y="2533650"/>
            <a:ext cx="6619875" cy="4114800"/>
          </a:xfrm>
          <a:prstGeom prst="rect">
            <a:avLst/>
          </a:prstGeom>
        </p:spPr>
      </p:pic>
      <p:pic>
        <p:nvPicPr>
          <p:cNvPr id="2913" name="05D726C2-8F6F-4D31-0767-D319D6249B2F"/>
          <p:cNvPicPr>
            <a:picLocks noChangeAspect="1"/>
          </p:cNvPicPr>
          <p:nvPr/>
        </p:nvPicPr>
        <p:blipFill>
          <a:blip r:embed="rId11" cstate="print">
            <a:extLst>
              <a:ext uri="{6E505077-EB26-4AA4-8FA8-024E3A6B627B}"/>
            </a:extLst>
          </a:blip>
          <a:stretch>
            <a:fillRect/>
          </a:stretch>
        </p:blipFill>
        <p:spPr>
          <a:xfrm>
            <a:off x="10055352" y="962025"/>
            <a:ext cx="1714500" cy="5543550"/>
          </a:xfrm>
          <a:prstGeom prst="rect">
            <a:avLst/>
          </a:prstGeom>
        </p:spPr>
      </p:pic>
      <p:sp>
        <p:nvSpPr>
          <p:cNvPr id="2914" name="TextBox2914"/>
          <p:cNvSpPr txBox="1"/>
          <p:nvPr/>
        </p:nvSpPr>
        <p:spPr>
          <a:xfrm>
            <a:off x="3432629" y="2639060"/>
            <a:ext cx="6375400" cy="3924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</a:t>
            </a:r>
            <a:r>
              <a:rPr lang="en-US" altLang="zh-CN" sz="19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systematic</a:t>
            </a:r>
            <a:r>
              <a:rPr lang="en-US" altLang="zh-CN" sz="19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approach,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building</a:t>
            </a:r>
            <a:r>
              <a:rPr lang="en-US" altLang="zh-CN" sz="19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step</a:t>
            </a:r>
            <a:r>
              <a:rPr lang="en-US" altLang="zh-CN" sz="19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step</a:t>
            </a:r>
          </a:p>
          <a:p>
            <a:pPr marL="0" marR="0" indent="0" eaLnBrk="0">
              <a:lnSpc>
                <a:spcPct val="88000"/>
              </a:lnSpc>
              <a:spcBef>
                <a:spcPts val="427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Start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195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outline,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which</a:t>
            </a:r>
            <a:r>
              <a:rPr lang="en-US" altLang="zh-CN" sz="195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will</a:t>
            </a:r>
            <a:r>
              <a:rPr lang="en-US" altLang="zh-CN" sz="195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serve</a:t>
            </a:r>
            <a:r>
              <a:rPr lang="en-US" altLang="zh-CN" sz="19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195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framework</a:t>
            </a:r>
          </a:p>
          <a:p>
            <a:pPr marL="165616" marR="0" indent="-165616" eaLnBrk="0">
              <a:lnSpc>
                <a:spcPct val="97000"/>
              </a:lnSpc>
              <a:spcBef>
                <a:spcPts val="431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discussion</a:t>
            </a:r>
            <a:r>
              <a:rPr lang="en-US" altLang="zh-CN" sz="19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part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195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requires</a:t>
            </a:r>
            <a:r>
              <a:rPr lang="en-US" altLang="zh-CN" sz="19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most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careful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thought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interpretation</a:t>
            </a:r>
          </a:p>
          <a:p>
            <a:pPr marL="16" marR="0" indent="0" eaLnBrk="0">
              <a:lnSpc>
                <a:spcPct val="88000"/>
              </a:lnSpc>
              <a:spcBef>
                <a:spcPts val="449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Begin</a:t>
            </a:r>
            <a:r>
              <a:rPr lang="en-US" altLang="zh-CN" sz="19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19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easiest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section</a:t>
            </a:r>
          </a:p>
          <a:p>
            <a:pPr marL="0" marR="0" indent="0" eaLnBrk="0">
              <a:lnSpc>
                <a:spcPct val="88000"/>
              </a:lnSpc>
              <a:spcBef>
                <a:spcPts val="429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Decide</a:t>
            </a:r>
            <a:r>
              <a:rPr lang="en-US" altLang="zh-CN" sz="19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</a:t>
            </a:r>
            <a:r>
              <a:rPr lang="en-US" altLang="zh-CN" sz="195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which</a:t>
            </a:r>
            <a:r>
              <a:rPr lang="en-US" altLang="zh-CN" sz="195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will</a:t>
            </a:r>
            <a:r>
              <a:rPr lang="en-US" altLang="zh-CN" sz="195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submitted</a:t>
            </a:r>
          </a:p>
          <a:p>
            <a:pPr marL="165363" marR="296212" indent="-165347" eaLnBrk="0">
              <a:lnSpc>
                <a:spcPct val="98000"/>
              </a:lnSpc>
              <a:spcBef>
                <a:spcPts val="424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Write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rough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draft: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Once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start,</a:t>
            </a:r>
            <a:r>
              <a:rPr lang="en-US" altLang="zh-CN" sz="19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write</a:t>
            </a:r>
            <a:r>
              <a:rPr lang="en-US" altLang="zh-CN" sz="195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fast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195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</a:t>
            </a:r>
          </a:p>
          <a:p>
            <a:pPr marL="173228" marR="407423" indent="-173228" eaLnBrk="0">
              <a:lnSpc>
                <a:spcPct val="97000"/>
              </a:lnSpc>
              <a:spcBef>
                <a:spcPts val="409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Put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19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aside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several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days</a:t>
            </a:r>
            <a:r>
              <a:rPr lang="en-US" altLang="zh-CN" sz="19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/weeks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then</a:t>
            </a:r>
            <a:r>
              <a:rPr lang="en-US" altLang="zh-CN" sz="195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re-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read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</a:t>
            </a:r>
          </a:p>
          <a:p>
            <a:pPr marL="173228" marR="248431" indent="-173228" eaLnBrk="0">
              <a:lnSpc>
                <a:spcPct val="97000"/>
              </a:lnSpc>
              <a:spcBef>
                <a:spcPts val="450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Give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version</a:t>
            </a:r>
            <a:r>
              <a:rPr lang="en-US" altLang="zh-CN" sz="19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195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colleague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colleagues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</a:t>
            </a:r>
          </a:p>
          <a:p>
            <a:pPr marL="0" marR="0" indent="0" eaLnBrk="0">
              <a:lnSpc>
                <a:spcPct val="88000"/>
              </a:lnSpc>
              <a:spcBef>
                <a:spcPts val="452"/>
              </a:spcBef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•</a:t>
            </a:r>
            <a:r>
              <a:rPr lang="en-US" altLang="zh-CN" sz="19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Date</a:t>
            </a:r>
            <a:r>
              <a:rPr lang="en-US" altLang="zh-CN" sz="19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all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drafts</a:t>
            </a:r>
          </a:p>
        </p:txBody>
      </p:sp>
    </p:spTree>
    <p:extLst>
      <p:ext uri="{49FB750E-481A-48A1-A34A-852AFBF732B9}"/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5" name="C5F7E0A9-7071-4B79-3992-8A901420F48F"/>
          <p:cNvPicPr>
            <a:picLocks noChangeAspect="1"/>
          </p:cNvPicPr>
          <p:nvPr/>
        </p:nvPicPr>
        <p:blipFill>
          <a:blip r:embed="rId2" cstate="print">
            <a:extLst>
              <a:ext uri="{5BFE7909-8454-4ECD-B693-0546F6EE417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16" name="41090B79-4B58-44A7-3F02-1E1678C5EA42"/>
          <p:cNvPicPr>
            <a:picLocks noChangeAspect="1"/>
          </p:cNvPicPr>
          <p:nvPr/>
        </p:nvPicPr>
        <p:blipFill>
          <a:blip r:embed="rId3" cstate="print">
            <a:extLst>
              <a:ext uri="{899FB52B-5916-4448-4BE5-8F6AFE328EC0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17" name="22C325CF-6EAE-42A4-8B3A-F55E34444254"/>
          <p:cNvPicPr>
            <a:picLocks noChangeAspect="1"/>
          </p:cNvPicPr>
          <p:nvPr/>
        </p:nvPicPr>
        <p:blipFill>
          <a:blip r:embed="rId4" cstate="print">
            <a:extLst>
              <a:ext uri="{2A902089-55DF-41C6-4F31-4E7A5BC19BD7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918" name="TextBox2918"/>
          <p:cNvSpPr txBox="1"/>
          <p:nvPr/>
        </p:nvSpPr>
        <p:spPr>
          <a:xfrm>
            <a:off x="200962" y="177240"/>
            <a:ext cx="28575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4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JENIS</a:t>
            </a:r>
            <a:r>
              <a:rPr lang="en-US" altLang="zh-CN" sz="3150" b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</a:p>
        </p:txBody>
      </p:sp>
      <p:sp>
        <p:nvSpPr>
          <p:cNvPr id="2919" name="TextBox2919"/>
          <p:cNvSpPr txBox="1"/>
          <p:nvPr/>
        </p:nvSpPr>
        <p:spPr>
          <a:xfrm>
            <a:off x="582692" y="1311779"/>
            <a:ext cx="7378700" cy="3771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39157" marR="0" indent="-439157" eaLnBrk="0">
              <a:lnSpc>
                <a:spcPct val="94000"/>
              </a:lnSpc>
            </a:pPr>
            <a:r>
              <a:rPr lang="en-US" altLang="zh-CN" sz="2550" kern="0" spc="1908" noProof="0" dirty="0"/>
              <a:t> </a:t>
            </a:r>
            <a:r>
              <a:rPr lang="en-US" altLang="zh-CN" sz="1800" kern="0" spc="10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3150" kern="0" spc="-45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31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2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3150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2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Jurnal:</a:t>
            </a:r>
            <a:r>
              <a:rPr lang="en-US" altLang="zh-CN" sz="315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3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review,</a:t>
            </a:r>
            <a:r>
              <a:rPr lang="en-US" altLang="zh-CN" sz="2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8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penelitian,</a:t>
            </a:r>
            <a:r>
              <a:rPr lang="en-US" altLang="zh-CN" sz="28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6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short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communciation,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letter</a:t>
            </a:r>
            <a:r>
              <a:rPr lang="en-US" altLang="zh-CN" sz="28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</a:p>
          <a:p>
            <a:pPr marL="26" marR="0" indent="0" eaLnBrk="0">
              <a:lnSpc>
                <a:spcPct val="87000"/>
              </a:lnSpc>
              <a:spcBef>
                <a:spcPts val="1416"/>
              </a:spcBef>
            </a:pPr>
            <a:r>
              <a:rPr lang="en-US" altLang="zh-CN" sz="2550" kern="0" spc="1908" noProof="0" dirty="0"/>
              <a:t> </a:t>
            </a:r>
            <a:r>
              <a:rPr lang="en-US" altLang="zh-CN" sz="1800" kern="0" spc="10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3150" kern="0" spc="-45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31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2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31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5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Prosiding</a:t>
            </a:r>
            <a:r>
              <a:rPr lang="en-US" altLang="zh-CN" sz="31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6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Konferensi</a:t>
            </a:r>
          </a:p>
          <a:p>
            <a:pPr marL="0" marR="0" indent="0" eaLnBrk="0">
              <a:lnSpc>
                <a:spcPct val="86000"/>
              </a:lnSpc>
              <a:spcBef>
                <a:spcPts val="1351"/>
              </a:spcBef>
            </a:pPr>
            <a:r>
              <a:rPr lang="en-US" altLang="zh-CN" sz="2550" kern="0" spc="1908" noProof="0" dirty="0"/>
              <a:t> </a:t>
            </a:r>
            <a:r>
              <a:rPr lang="en-US" altLang="zh-CN" sz="1800" kern="0" spc="3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3150" kern="0" spc="-225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31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5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Serial</a:t>
            </a:r>
          </a:p>
          <a:p>
            <a:pPr marL="0" marR="0" indent="0" eaLnBrk="0">
              <a:lnSpc>
                <a:spcPct val="86000"/>
              </a:lnSpc>
              <a:spcBef>
                <a:spcPts val="1387"/>
              </a:spcBef>
            </a:pPr>
            <a:r>
              <a:rPr lang="en-US" altLang="zh-CN" sz="2550" kern="0" spc="1908" noProof="0" dirty="0"/>
              <a:t> </a:t>
            </a:r>
            <a:r>
              <a:rPr lang="en-US" altLang="zh-CN" sz="1800" kern="0" spc="3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3150" kern="0" spc="-20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Buku,</a:t>
            </a:r>
            <a:r>
              <a:rPr lang="en-US" altLang="zh-CN" sz="31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125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book</a:t>
            </a:r>
            <a:r>
              <a:rPr lang="en-US" altLang="zh-CN" sz="31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9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chapter</a:t>
            </a:r>
          </a:p>
          <a:p>
            <a:pPr marL="26" marR="0" indent="0" eaLnBrk="0">
              <a:lnSpc>
                <a:spcPct val="86000"/>
              </a:lnSpc>
              <a:spcBef>
                <a:spcPts val="1383"/>
              </a:spcBef>
            </a:pPr>
            <a:r>
              <a:rPr lang="en-US" altLang="zh-CN" sz="2550" kern="0" spc="1908" noProof="0" dirty="0"/>
              <a:t> </a:t>
            </a:r>
            <a:r>
              <a:rPr lang="en-US" altLang="zh-CN" sz="1800" kern="0" spc="3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3150" kern="0" spc="-16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3150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-230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Perdagangan</a:t>
            </a:r>
          </a:p>
          <a:p>
            <a:pPr marL="26" marR="0" indent="0" eaLnBrk="0">
              <a:lnSpc>
                <a:spcPct val="86000"/>
              </a:lnSpc>
              <a:spcBef>
                <a:spcPts val="1383"/>
              </a:spcBef>
            </a:pPr>
            <a:r>
              <a:rPr lang="en-US" altLang="zh-CN" sz="2550" kern="0" spc="1908" noProof="0" dirty="0"/>
              <a:t> </a:t>
            </a:r>
            <a:r>
              <a:rPr lang="en-US" altLang="zh-CN" sz="1800" kern="0" spc="3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3150" kern="0" spc="-195" baseline="0" noProof="0" dirty="0">
                <a:solidFill>
                  <a:srgbClr val="0D0D0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Laporan</a:t>
            </a:r>
          </a:p>
        </p:txBody>
      </p:sp>
    </p:spTree>
    <p:extLst>
      <p:ext uri="{96EEDF6B-FD6C-459B-EFD2-2A5134642E7C}"/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0" name="DB2F4A33-7507-47D8-4869-FAB8216DFF9B"/>
          <p:cNvPicPr>
            <a:picLocks noChangeAspect="1"/>
          </p:cNvPicPr>
          <p:nvPr/>
        </p:nvPicPr>
        <p:blipFill>
          <a:blip r:embed="rId2" cstate="print">
            <a:extLst>
              <a:ext uri="{AA260C5F-5C6F-4D66-56DF-4A901EFEFE6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21" name="0BE31C76-7335-4330-D7E3-8F919315AF19"/>
          <p:cNvPicPr>
            <a:picLocks noChangeAspect="1"/>
          </p:cNvPicPr>
          <p:nvPr/>
        </p:nvPicPr>
        <p:blipFill>
          <a:blip r:embed="rId3" cstate="print">
            <a:extLst>
              <a:ext uri="{2AA4E098-8F3A-4FEE-E91F-5772C096D31B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22" name="38977EC4-FA5E-45D6-8395-3C702C6DA361"/>
          <p:cNvPicPr>
            <a:picLocks noChangeAspect="1"/>
          </p:cNvPicPr>
          <p:nvPr/>
        </p:nvPicPr>
        <p:blipFill>
          <a:blip r:embed="rId4" cstate="print">
            <a:extLst>
              <a:ext uri="{C4051D11-36C2-409F-88B1-853E616B71FB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graphicFrame>
        <p:nvGraphicFramePr>
          <p:cNvPr id="2923" name="Table2923"/>
          <p:cNvGraphicFramePr>
            <a:graphicFrameLocks noGrp="1"/>
          </p:cNvGraphicFramePr>
          <p:nvPr/>
        </p:nvGraphicFramePr>
        <p:xfrm>
          <a:off x="1754124" y="909827"/>
          <a:ext cx="2870200" cy="19558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3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89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7825"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0685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Paper</a:t>
                      </a:r>
                      <a:r>
                        <a:rPr lang="en-US" altLang="zh-CN" sz="1800" b="1" kern="0" spc="-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Submitted</a:t>
                      </a:r>
                    </a:p>
                  </a:txBody>
                  <a:tcPr marL="0" marR="0" marT="101169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marL="10154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Confirmation</a:t>
                      </a:r>
                      <a:r>
                        <a:rPr lang="en-US" altLang="zh-CN" sz="1800" b="1" kern="0" spc="-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of</a:t>
                      </a:r>
                      <a:r>
                        <a:rPr lang="en-US" altLang="zh-CN" sz="1800" b="1" kern="0" spc="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Receipt</a:t>
                      </a:r>
                    </a:p>
                  </a:txBody>
                  <a:tcPr marL="0" marR="0" marT="101803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 gridSpan="7">
                  <a:txBody>
                    <a:bodyPr/>
                    <a:lstStyle/>
                    <a:p>
                      <a:pPr marL="10723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Initial</a:t>
                      </a:r>
                      <a:r>
                        <a:rPr lang="en-US" altLang="zh-CN" sz="1800" b="1" kern="0" spc="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Decision</a:t>
                      </a:r>
                      <a:r>
                        <a:rPr lang="en-US" altLang="zh-CN" sz="1800" b="1" kern="0" spc="-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by</a:t>
                      </a:r>
                      <a:r>
                        <a:rPr lang="en-US" altLang="zh-CN" sz="1800" b="1" kern="0" spc="-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Editor</a:t>
                      </a:r>
                    </a:p>
                  </a:txBody>
                  <a:tcPr marL="0" marR="0" marT="101168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24" name="Table2924"/>
          <p:cNvGraphicFramePr>
            <a:graphicFrameLocks noGrp="1"/>
          </p:cNvGraphicFramePr>
          <p:nvPr/>
        </p:nvGraphicFramePr>
        <p:xfrm>
          <a:off x="1376172" y="909828"/>
          <a:ext cx="4038600" cy="5321300"/>
        </p:xfrm>
        <a:graphic>
          <a:graphicData uri="http://schemas.openxmlformats.org/drawingml/2006/table">
            <a:tbl>
              <a:tblPr firstRow="1" bandRow="1"/>
              <a:tblGrid>
                <a:gridCol w="86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5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19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28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96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310255">
                <a:tc gridSpan="1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pPr marL="10596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Reviewers</a:t>
                      </a:r>
                      <a:r>
                        <a:rPr lang="en-US" altLang="zh-CN" sz="1800" b="1" kern="0" spc="-2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Accept</a:t>
                      </a:r>
                      <a:r>
                        <a:rPr lang="en-US" altLang="zh-CN" sz="1800" b="1" kern="0" spc="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Invite</a:t>
                      </a:r>
                    </a:p>
                  </a:txBody>
                  <a:tcPr marL="0" marR="0" marT="100914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35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25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marL="10812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Reviews</a:t>
                      </a:r>
                      <a:r>
                        <a:rPr lang="en-US" altLang="zh-CN" sz="1800" b="1" kern="0" spc="-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Completed</a:t>
                      </a:r>
                    </a:p>
                  </a:txBody>
                  <a:tcPr marL="0" marR="0" marT="103581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85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10812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Revise</a:t>
                      </a:r>
                    </a:p>
                  </a:txBody>
                  <a:tcPr marL="0" marR="0" marT="10424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90805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Accept</a:t>
                      </a:r>
                    </a:p>
                  </a:txBody>
                  <a:tcPr marL="0" marR="0" marT="10424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08382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Reject</a:t>
                      </a:r>
                    </a:p>
                  </a:txBody>
                  <a:tcPr marL="0" marR="0" marT="10424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925" name="Table2925"/>
          <p:cNvGraphicFramePr>
            <a:graphicFrameLocks noGrp="1"/>
          </p:cNvGraphicFramePr>
          <p:nvPr/>
        </p:nvGraphicFramePr>
        <p:xfrm>
          <a:off x="1376172" y="909827"/>
          <a:ext cx="3733800" cy="3302000"/>
        </p:xfrm>
        <a:graphic>
          <a:graphicData uri="http://schemas.openxmlformats.org/drawingml/2006/table">
            <a:tbl>
              <a:tblPr firstRow="1" bandRow="1"/>
              <a:tblGrid>
                <a:gridCol w="122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44370">
                <a:tc gridSpan="5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106858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Rejection</a:t>
                      </a:r>
                    </a:p>
                  </a:txBody>
                  <a:tcPr marL="0" marR="0" marT="100533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8821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Decide</a:t>
                      </a:r>
                      <a:r>
                        <a:rPr lang="en-US" altLang="zh-CN" sz="1800" b="1" kern="0" spc="-1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1800" b="1" kern="0" spc="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</a:t>
                      </a:r>
                    </a:p>
                  </a:txBody>
                  <a:tcPr marL="0" marR="0" marT="100533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89662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Assign</a:t>
                      </a:r>
                      <a:r>
                        <a:rPr lang="en-US" altLang="zh-CN" sz="1800" b="1" kern="0" spc="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Reviewers</a:t>
                      </a:r>
                    </a:p>
                  </a:txBody>
                  <a:tcPr marL="0" marR="0" marT="100311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26" name="CFB84753-DD26-4CA2-13AB-B0BC6BFAB808"/>
          <p:cNvPicPr>
            <a:picLocks noChangeAspect="1"/>
          </p:cNvPicPr>
          <p:nvPr/>
        </p:nvPicPr>
        <p:blipFill>
          <a:blip r:embed="rId5" cstate="print">
            <a:extLst>
              <a:ext uri="{0A4E915B-CE4A-417F-11D4-4E00EA907D22}"/>
            </a:extLst>
          </a:blip>
          <a:stretch>
            <a:fillRect/>
          </a:stretch>
        </p:blipFill>
        <p:spPr>
          <a:xfrm>
            <a:off x="6833616" y="5000625"/>
            <a:ext cx="2762250" cy="400050"/>
          </a:xfrm>
          <a:prstGeom prst="rect">
            <a:avLst/>
          </a:prstGeom>
        </p:spPr>
      </p:pic>
      <p:sp>
        <p:nvSpPr>
          <p:cNvPr id="2927" name="TextBox2927"/>
          <p:cNvSpPr txBox="1"/>
          <p:nvPr/>
        </p:nvSpPr>
        <p:spPr>
          <a:xfrm>
            <a:off x="6947227" y="5116176"/>
            <a:ext cx="25908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180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sent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800" b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Publisher</a:t>
            </a:r>
          </a:p>
        </p:txBody>
      </p:sp>
      <p:graphicFrame>
        <p:nvGraphicFramePr>
          <p:cNvPr id="2928" name="Table2928"/>
          <p:cNvGraphicFramePr>
            <a:graphicFrameLocks noGrp="1"/>
          </p:cNvGraphicFramePr>
          <p:nvPr/>
        </p:nvGraphicFramePr>
        <p:xfrm>
          <a:off x="5753100" y="1053084"/>
          <a:ext cx="3213100" cy="3898900"/>
        </p:xfrm>
        <a:graphic>
          <a:graphicData uri="http://schemas.openxmlformats.org/drawingml/2006/table">
            <a:tbl>
              <a:tblPr firstRow="1" bandRow="1"/>
              <a:tblGrid>
                <a:gridCol w="664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76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65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95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marL="107491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Notification</a:t>
                      </a:r>
                      <a:r>
                        <a:rPr lang="en-US" altLang="zh-CN" sz="18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</a:t>
                      </a:r>
                      <a:r>
                        <a:rPr lang="en-US" altLang="zh-CN" sz="1800" b="1" kern="0" spc="-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Author</a:t>
                      </a:r>
                    </a:p>
                  </a:txBody>
                  <a:tcPr marL="0" marR="0" marT="100057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09906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Revise</a:t>
                      </a:r>
                    </a:p>
                  </a:txBody>
                  <a:tcPr marL="0" marR="0" marT="10269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92329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Accept</a:t>
                      </a:r>
                    </a:p>
                  </a:txBody>
                  <a:tcPr marL="0" marR="0" marT="102692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460">
                <a:tc gridSpan="8">
                  <a:txBody>
                    <a:bodyPr/>
                    <a:lstStyle/>
                    <a:p>
                      <a:pPr marL="71574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Revision</a:t>
                      </a:r>
                      <a:r>
                        <a:rPr lang="en-US" altLang="zh-CN" sz="1800" b="1" kern="0" spc="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Received</a:t>
                      </a:r>
                    </a:p>
                  </a:txBody>
                  <a:tcPr marL="0" marR="0" marT="101581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115">
                <a:tc rowSpan="2" gridSpan="8">
                  <a:txBody>
                    <a:bodyPr/>
                    <a:lstStyle/>
                    <a:p>
                      <a:pPr marL="109651" marR="0" indent="0" eaLnBrk="0">
                        <a:lnSpc>
                          <a:spcPct val="81000"/>
                        </a:lnSpc>
                      </a:pPr>
                      <a:r>
                        <a:rPr lang="en-US" altLang="zh-CN" sz="1800" b="1" kern="0" spc="-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Revision</a:t>
                      </a:r>
                      <a:r>
                        <a:rPr lang="en-US" altLang="zh-CN" sz="1800" b="1" kern="0" spc="-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Checked</a:t>
                      </a:r>
                    </a:p>
                  </a:txBody>
                  <a:tcPr marL="0" marR="0" marT="102057" marB="0"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710">
                <a:tc gridSpan="8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5550">
                <a:tc gridSpan="8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929" name="3D58FD35-C9AF-4711-98E5-4D9FE7E40826"/>
          <p:cNvPicPr>
            <a:picLocks noChangeAspect="1"/>
          </p:cNvPicPr>
          <p:nvPr/>
        </p:nvPicPr>
        <p:blipFill>
          <a:blip r:embed="rId6" cstate="print">
            <a:extLst>
              <a:ext uri="{EA5FBEC0-7A5C-4965-B51E-2DACF14FF3D5}"/>
            </a:extLst>
          </a:blip>
          <a:stretch>
            <a:fillRect/>
          </a:stretch>
        </p:blipFill>
        <p:spPr>
          <a:xfrm>
            <a:off x="5630164" y="5953125"/>
            <a:ext cx="4448175" cy="28575"/>
          </a:xfrm>
          <a:prstGeom prst="rect">
            <a:avLst/>
          </a:prstGeom>
        </p:spPr>
      </p:pic>
      <p:pic>
        <p:nvPicPr>
          <p:cNvPr id="2930" name="3A62AF5F-4808-4B52-904C-63C7CF84E42E"/>
          <p:cNvPicPr>
            <a:picLocks noChangeAspect="1"/>
          </p:cNvPicPr>
          <p:nvPr/>
        </p:nvPicPr>
        <p:blipFill>
          <a:blip r:embed="rId7" cstate="print">
            <a:extLst>
              <a:ext uri="{B8BFAD83-FE63-4EC5-EB81-E533E6985FBB}"/>
            </a:extLst>
          </a:blip>
          <a:stretch>
            <a:fillRect/>
          </a:stretch>
        </p:blipFill>
        <p:spPr>
          <a:xfrm>
            <a:off x="5630164" y="6229350"/>
            <a:ext cx="4362450" cy="28575"/>
          </a:xfrm>
          <a:prstGeom prst="rect">
            <a:avLst/>
          </a:prstGeom>
        </p:spPr>
      </p:pic>
      <p:sp>
        <p:nvSpPr>
          <p:cNvPr id="2931" name="TextBox2931"/>
          <p:cNvSpPr txBox="1"/>
          <p:nvPr/>
        </p:nvSpPr>
        <p:spPr>
          <a:xfrm>
            <a:off x="5630164" y="5767883"/>
            <a:ext cx="44577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089" marR="0" indent="-14089" eaLnBrk="0">
              <a:lnSpc>
                <a:spcPct val="98000"/>
              </a:lnSpc>
            </a:pPr>
            <a:r>
              <a:rPr lang="en-US" altLang="zh-CN" sz="1800" kern="0" spc="-45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www.who.int/hinari/training/Authorship_Skills_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85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Module_1_How_to_Write_a_Scientific_Paper_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u="sng" kern="0" spc="-90" baseline="0" noProof="0" dirty="0">
                <a:solidFill>
                  <a:srgbClr val="0563C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2010_04.ppt</a:t>
            </a:r>
          </a:p>
        </p:txBody>
      </p:sp>
      <p:sp>
        <p:nvSpPr>
          <p:cNvPr id="2932" name="TextBox2932"/>
          <p:cNvSpPr txBox="1"/>
          <p:nvPr/>
        </p:nvSpPr>
        <p:spPr>
          <a:xfrm>
            <a:off x="1299998" y="6534455"/>
            <a:ext cx="2959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kern="0" spc="-12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Prepared</a:t>
            </a:r>
            <a:r>
              <a:rPr lang="en-US" altLang="zh-CN" sz="18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18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T.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Kurniawan,</a:t>
            </a:r>
            <a:r>
              <a:rPr lang="en-US" altLang="zh-CN" sz="18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</a:t>
            </a:r>
          </a:p>
        </p:txBody>
      </p:sp>
      <p:sp>
        <p:nvSpPr>
          <p:cNvPr id="2933" name="TextBox2933"/>
          <p:cNvSpPr txBox="1"/>
          <p:nvPr/>
        </p:nvSpPr>
        <p:spPr>
          <a:xfrm>
            <a:off x="295672" y="95783"/>
            <a:ext cx="60579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Overview</a:t>
            </a:r>
            <a:r>
              <a:rPr lang="en-US" altLang="zh-CN" sz="36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36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36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</a:t>
            </a:r>
            <a:r>
              <a:rPr lang="en-US" altLang="zh-CN" sz="36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</a:t>
            </a:r>
          </a:p>
        </p:txBody>
      </p:sp>
      <p:pic>
        <p:nvPicPr>
          <p:cNvPr id="2934" name="E41A3278-EB6F-46D6-155F-EA7A90655E18"/>
          <p:cNvPicPr>
            <a:picLocks noChangeAspect="1"/>
          </p:cNvPicPr>
          <p:nvPr/>
        </p:nvPicPr>
        <p:blipFill>
          <a:blip r:embed="rId8" cstate="print">
            <a:extLst>
              <a:ext uri="{DD81C21E-E5AC-46D5-7D70-D944DBD2EDAA}"/>
            </a:extLst>
          </a:blip>
          <a:stretch>
            <a:fillRect/>
          </a:stretch>
        </p:blipFill>
        <p:spPr>
          <a:xfrm>
            <a:off x="5631434" y="5772150"/>
            <a:ext cx="4457700" cy="762000"/>
          </a:xfrm>
          <a:prstGeom prst="rect">
            <a:avLst/>
          </a:prstGeom>
        </p:spPr>
      </p:pic>
    </p:spTree>
    <p:extLst>
      <p:ext uri="{4AEA2A7F-9E6E-41FF-4914-F981CE516887}"/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5" name="05848F83-FD86-4E58-690D-CAE13D35DD3E"/>
          <p:cNvPicPr>
            <a:picLocks noChangeAspect="1"/>
          </p:cNvPicPr>
          <p:nvPr/>
        </p:nvPicPr>
        <p:blipFill>
          <a:blip r:embed="rId2" cstate="print">
            <a:extLst>
              <a:ext uri="{223A0528-7FD9-416D-55CC-B487853900A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36" name="6A962305-006D-4B10-8B24-55BF85389689"/>
          <p:cNvPicPr>
            <a:picLocks noChangeAspect="1"/>
          </p:cNvPicPr>
          <p:nvPr/>
        </p:nvPicPr>
        <p:blipFill>
          <a:blip r:embed="rId3" cstate="print">
            <a:extLst>
              <a:ext uri="{5E0C387A-7C9E-4F8A-8FF0-3D50DF807E89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37" name="A89229C7-8BE0-4957-D67D-F063845619AA"/>
          <p:cNvPicPr>
            <a:picLocks noChangeAspect="1"/>
          </p:cNvPicPr>
          <p:nvPr/>
        </p:nvPicPr>
        <p:blipFill>
          <a:blip r:embed="rId4" cstate="print">
            <a:extLst>
              <a:ext uri="{4E0500C1-D2F0-49F1-FB5F-0D95A5ADD01B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pic>
        <p:nvPicPr>
          <p:cNvPr id="2938" name="D328F575-5069-44FF-9F87-BD2D44188E93"/>
          <p:cNvPicPr>
            <a:picLocks noChangeAspect="1"/>
          </p:cNvPicPr>
          <p:nvPr/>
        </p:nvPicPr>
        <p:blipFill>
          <a:blip r:embed="rId5" cstate="print">
            <a:extLst>
              <a:ext uri="{451DF1A8-651A-4332-8FEA-BFEE58755384}"/>
            </a:extLst>
          </a:blip>
          <a:stretch>
            <a:fillRect/>
          </a:stretch>
        </p:blipFill>
        <p:spPr>
          <a:xfrm>
            <a:off x="3578352" y="1123950"/>
            <a:ext cx="6467475" cy="4752975"/>
          </a:xfrm>
          <a:prstGeom prst="rect">
            <a:avLst/>
          </a:prstGeom>
        </p:spPr>
      </p:pic>
      <p:sp>
        <p:nvSpPr>
          <p:cNvPr id="2939" name="TextBox2939"/>
          <p:cNvSpPr txBox="1"/>
          <p:nvPr/>
        </p:nvSpPr>
        <p:spPr>
          <a:xfrm>
            <a:off x="1085783" y="2444369"/>
            <a:ext cx="1562100" cy="207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800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HAKEKAT</a:t>
            </a:r>
            <a:r>
              <a:rPr lang="en-US" altLang="zh-CN" sz="2800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PUBLIKASI: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PENGEM-</a:t>
            </a:r>
            <a:r>
              <a:rPr lang="en-US" altLang="zh-CN" sz="28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BANGAN</a:t>
            </a:r>
            <a:r>
              <a:rPr lang="en-US" altLang="zh-CN" sz="2800" kern="0" spc="1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IPTEK(S)</a:t>
            </a:r>
          </a:p>
        </p:txBody>
      </p:sp>
      <p:pic>
        <p:nvPicPr>
          <p:cNvPr id="2940" name="6E52570F-BC77-4724-31C5-B9C474EB7EE0"/>
          <p:cNvPicPr>
            <a:picLocks noChangeAspect="1"/>
          </p:cNvPicPr>
          <p:nvPr/>
        </p:nvPicPr>
        <p:blipFill>
          <a:blip r:embed="rId6" cstate="print">
            <a:extLst>
              <a:ext uri="{789A057A-BD4D-4E66-7F51-131D7C91B5A2}"/>
            </a:extLst>
          </a:blip>
          <a:stretch>
            <a:fillRect/>
          </a:stretch>
        </p:blipFill>
        <p:spPr>
          <a:xfrm>
            <a:off x="2907792" y="2486025"/>
            <a:ext cx="533400" cy="2028825"/>
          </a:xfrm>
          <a:prstGeom prst="rect">
            <a:avLst/>
          </a:prstGeom>
        </p:spPr>
      </p:pic>
      <p:graphicFrame>
        <p:nvGraphicFramePr>
          <p:cNvPr id="2941" name="Table2941"/>
          <p:cNvGraphicFramePr>
            <a:graphicFrameLocks noGrp="1"/>
          </p:cNvGraphicFramePr>
          <p:nvPr/>
        </p:nvGraphicFramePr>
        <p:xfrm>
          <a:off x="2907792" y="2490216"/>
          <a:ext cx="266700" cy="2019300"/>
        </p:xfrm>
        <a:graphic>
          <a:graphicData uri="http://schemas.openxmlformats.org/drawingml/2006/table">
            <a:tbl>
              <a:tblPr firstRow="1" bandRow="1"/>
              <a:tblGrid>
                <a:gridCol w="26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19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01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942" name="E95D809D-B17E-45E3-2410-9D6F4404A3C3"/>
          <p:cNvPicPr>
            <a:picLocks noChangeAspect="1"/>
          </p:cNvPicPr>
          <p:nvPr/>
        </p:nvPicPr>
        <p:blipFill>
          <a:blip r:embed="rId7" cstate="print">
            <a:extLst>
              <a:ext uri="{F4C318FE-64EC-48E7-7217-F8BED8B960D0}"/>
            </a:extLst>
          </a:blip>
          <a:stretch>
            <a:fillRect/>
          </a:stretch>
        </p:blipFill>
        <p:spPr>
          <a:xfrm>
            <a:off x="3164005" y="2476500"/>
            <a:ext cx="285750" cy="2047875"/>
          </a:xfrm>
          <a:prstGeom prst="rect">
            <a:avLst/>
          </a:prstGeom>
        </p:spPr>
      </p:pic>
      <p:sp>
        <p:nvSpPr>
          <p:cNvPr id="2943" name="TextBox2943"/>
          <p:cNvSpPr txBox="1"/>
          <p:nvPr/>
        </p:nvSpPr>
        <p:spPr>
          <a:xfrm>
            <a:off x="200327" y="167897"/>
            <a:ext cx="38100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2000"/>
              </a:lnSpc>
            </a:pPr>
            <a:r>
              <a:rPr lang="en-US" altLang="zh-CN" sz="25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What</a:t>
            </a:r>
            <a:r>
              <a:rPr lang="en-US" altLang="zh-CN" sz="255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Should</a:t>
            </a:r>
            <a:r>
              <a:rPr lang="en-US" altLang="zh-CN" sz="2550" b="1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</a:t>
            </a:r>
            <a:r>
              <a:rPr lang="en-US" altLang="zh-CN" sz="2550" b="1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written</a:t>
            </a:r>
          </a:p>
        </p:txBody>
      </p:sp>
    </p:spTree>
    <p:extLst>
      <p:ext uri="{75F26567-86E3-4031-E541-5F8F03D53CC9}"/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4" name="33B0D44C-B0BD-4E70-E21B-D1607B0259DD"/>
          <p:cNvPicPr>
            <a:picLocks noChangeAspect="1"/>
          </p:cNvPicPr>
          <p:nvPr/>
        </p:nvPicPr>
        <p:blipFill>
          <a:blip r:embed="rId2" cstate="print">
            <a:extLst>
              <a:ext uri="{7CC240C4-6055-40BD-6811-B4F4B759D7D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45" name="6E3603A5-903C-4745-31E5-6D5A6F6730F8"/>
          <p:cNvPicPr>
            <a:picLocks noChangeAspect="1"/>
          </p:cNvPicPr>
          <p:nvPr/>
        </p:nvPicPr>
        <p:blipFill>
          <a:blip r:embed="rId3" cstate="print">
            <a:extLst>
              <a:ext uri="{1231AE4C-ABE8-4207-6DAA-4A177C92E652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46" name="BD486E2C-EFBB-4456-C425-E68F1F75E3C5"/>
          <p:cNvPicPr>
            <a:picLocks noChangeAspect="1"/>
          </p:cNvPicPr>
          <p:nvPr/>
        </p:nvPicPr>
        <p:blipFill>
          <a:blip r:embed="rId4" cstate="print">
            <a:extLst>
              <a:ext uri="{7AB53FC1-BF2B-4E1C-7CC6-4D326ECA2BEE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947" name="TextBox2947"/>
          <p:cNvSpPr txBox="1"/>
          <p:nvPr/>
        </p:nvSpPr>
        <p:spPr>
          <a:xfrm>
            <a:off x="211510" y="177240"/>
            <a:ext cx="35814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</a:t>
            </a:r>
          </a:p>
        </p:txBody>
      </p:sp>
      <p:sp>
        <p:nvSpPr>
          <p:cNvPr id="2948" name="TextBox2948"/>
          <p:cNvSpPr txBox="1"/>
          <p:nvPr/>
        </p:nvSpPr>
        <p:spPr>
          <a:xfrm>
            <a:off x="806416" y="1245997"/>
            <a:ext cx="9702800" cy="459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25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25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misconduct?:</a:t>
            </a:r>
          </a:p>
          <a:p>
            <a:pPr marL="450580" marR="0" indent="-19068" eaLnBrk="0">
              <a:lnSpc>
                <a:spcPct val="116000"/>
              </a:lnSpc>
              <a:spcBef>
                <a:spcPts val="1334"/>
              </a:spcBef>
            </a:pP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Department</a:t>
            </a:r>
            <a:r>
              <a:rPr lang="en-US" altLang="zh-CN" sz="22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Health</a:t>
            </a:r>
            <a:r>
              <a:rPr lang="en-US" altLang="zh-CN" sz="22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Human</a:t>
            </a:r>
            <a:r>
              <a:rPr lang="en-US" altLang="zh-CN" sz="22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Services</a:t>
            </a:r>
            <a:r>
              <a:rPr lang="en-US" altLang="zh-CN" sz="22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defines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</a:t>
            </a:r>
            <a:r>
              <a:rPr lang="en-US" altLang="zh-CN" sz="22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as:</a:t>
            </a:r>
            <a:r>
              <a:rPr lang="en-US" altLang="zh-CN" sz="2200" kern="0" spc="1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Fabrication,</a:t>
            </a:r>
            <a:r>
              <a:rPr lang="en-US" altLang="zh-CN" sz="2200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falsification,</a:t>
            </a:r>
            <a:r>
              <a:rPr lang="en-US" altLang="zh-CN" sz="2200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plagiarism</a:t>
            </a:r>
            <a:r>
              <a:rPr lang="en-US" altLang="zh-CN" sz="2200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2200" kern="0" spc="4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proposing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2200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performing,</a:t>
            </a:r>
            <a:r>
              <a:rPr lang="en-US" altLang="zh-CN" sz="2200" kern="0" spc="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reviewing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22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results.</a:t>
            </a:r>
          </a:p>
          <a:p>
            <a:pPr marL="899087" marR="64" indent="-12720" eaLnBrk="0">
              <a:lnSpc>
                <a:spcPct val="118000"/>
              </a:lnSpc>
              <a:spcBef>
                <a:spcPts val="1299"/>
              </a:spcBef>
            </a:pPr>
            <a:r>
              <a:rPr lang="en-US" altLang="zh-CN" sz="2200" b="1" kern="0" spc="-170" baseline="0" noProof="0" dirty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Fabrication:</a:t>
            </a:r>
            <a:r>
              <a:rPr lang="en-US" altLang="zh-CN" sz="22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making</a:t>
            </a:r>
            <a:r>
              <a:rPr lang="en-US" altLang="zh-CN" sz="22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up</a:t>
            </a:r>
            <a:r>
              <a:rPr lang="en-US" altLang="zh-CN" sz="22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recording</a:t>
            </a:r>
            <a:r>
              <a:rPr lang="en-US" altLang="zh-CN" sz="22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reporting</a:t>
            </a:r>
            <a:r>
              <a:rPr lang="en-US" altLang="zh-CN" sz="22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them</a:t>
            </a:r>
            <a:r>
              <a:rPr lang="en-US" altLang="zh-CN" sz="2200" kern="0" spc="12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5" baseline="0" noProof="0" dirty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Falsification:</a:t>
            </a:r>
            <a:r>
              <a:rPr lang="en-US" altLang="zh-CN" sz="22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manipulation</a:t>
            </a:r>
            <a:r>
              <a:rPr lang="en-US" altLang="zh-CN" sz="22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materials,</a:t>
            </a:r>
            <a:r>
              <a:rPr lang="en-US" altLang="zh-CN" sz="22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equipment,</a:t>
            </a:r>
            <a:r>
              <a:rPr lang="en-US" altLang="zh-CN" sz="22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processes,</a:t>
            </a:r>
            <a:r>
              <a:rPr lang="en-US" altLang="zh-CN" sz="22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changing</a:t>
            </a:r>
            <a:r>
              <a:rPr lang="en-US" altLang="zh-CN" sz="2200" kern="0" spc="7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omitting</a:t>
            </a:r>
            <a:r>
              <a:rPr lang="en-US" altLang="zh-CN" sz="2200" kern="0" spc="7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</a:t>
            </a:r>
            <a:r>
              <a:rPr lang="en-US" altLang="zh-CN" sz="2200" kern="0" spc="8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such</a:t>
            </a:r>
            <a:r>
              <a:rPr lang="en-US" altLang="zh-CN" sz="2200" kern="0" spc="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200" kern="0" spc="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</a:t>
            </a:r>
            <a:r>
              <a:rPr lang="en-US" altLang="zh-CN" sz="2200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200" kern="0" spc="8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2200" kern="0" spc="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accurately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represented</a:t>
            </a:r>
            <a:r>
              <a:rPr lang="en-US" altLang="zh-CN" sz="22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22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record.</a:t>
            </a:r>
          </a:p>
          <a:p>
            <a:pPr marL="894047" marR="492" indent="0" eaLnBrk="0">
              <a:lnSpc>
                <a:spcPct val="84000"/>
              </a:lnSpc>
              <a:spcBef>
                <a:spcPts val="1338"/>
              </a:spcBef>
            </a:pPr>
            <a:r>
              <a:rPr lang="en-US" altLang="zh-CN" sz="2200" b="1" kern="0" spc="-190" baseline="0" noProof="0" dirty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Plagiarism:</a:t>
            </a:r>
            <a:r>
              <a:rPr lang="en-US" altLang="zh-CN" sz="22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appropriation</a:t>
            </a:r>
            <a:r>
              <a:rPr lang="en-US" altLang="zh-CN" sz="22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another</a:t>
            </a:r>
            <a:r>
              <a:rPr lang="en-US" altLang="zh-CN" sz="2200" u="sng" kern="0" spc="-7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’</a:t>
            </a:r>
            <a:r>
              <a:rPr lang="en-US" altLang="zh-CN" sz="2200" u="sng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</a:t>
            </a:r>
            <a:r>
              <a:rPr lang="en-US" altLang="zh-CN" sz="22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ideas,</a:t>
            </a:r>
            <a:r>
              <a:rPr lang="en-US" altLang="zh-CN" sz="22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processes,</a:t>
            </a:r>
            <a:r>
              <a:rPr lang="en-US" altLang="zh-CN" sz="2200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results,</a:t>
            </a:r>
            <a:r>
              <a:rPr lang="en-US" altLang="zh-CN" sz="22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words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without</a:t>
            </a:r>
            <a:r>
              <a:rPr lang="en-US" altLang="zh-CN" sz="22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giving</a:t>
            </a:r>
            <a:r>
              <a:rPr lang="en-US" altLang="zh-CN" sz="22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proper</a:t>
            </a:r>
            <a:r>
              <a:rPr lang="en-US" altLang="zh-CN" sz="22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credit.</a:t>
            </a:r>
          </a:p>
          <a:p>
            <a:pPr marL="432633" marR="0" indent="0" eaLnBrk="0">
              <a:lnSpc>
                <a:spcPct val="87000"/>
              </a:lnSpc>
              <a:spcBef>
                <a:spcPts val="1281"/>
              </a:spcBef>
            </a:pPr>
            <a:r>
              <a:rPr lang="en-US" altLang="zh-CN" sz="2200" b="1" kern="0" spc="-150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Authorship,</a:t>
            </a:r>
            <a:r>
              <a:rPr lang="en-US" altLang="zh-CN" sz="22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75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Multiple</a:t>
            </a:r>
            <a:r>
              <a:rPr lang="en-US" altLang="zh-CN" sz="22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0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submission,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Ownership,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Conflict</a:t>
            </a:r>
            <a:r>
              <a:rPr lang="en-US" altLang="zh-CN" sz="22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50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10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interest,</a:t>
            </a:r>
            <a:r>
              <a:rPr lang="en-US" altLang="zh-CN" sz="22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5" baseline="0" noProof="0" dirty="0">
                <a:solidFill>
                  <a:srgbClr val="0066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etc</a:t>
            </a:r>
            <a:r>
              <a:rPr lang="en-US" altLang="zh-CN" sz="2200" kern="0" spc="-12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2886D8F3-657F-4B61-55DE-E5A261236B14}"/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D7C2BF7A-522C-4338-2882-1F4F41B324C8"/>
          <p:cNvPicPr>
            <a:picLocks noChangeAspect="1"/>
          </p:cNvPicPr>
          <p:nvPr/>
        </p:nvPicPr>
        <p:blipFill>
          <a:blip r:embed="rId2" cstate="print">
            <a:extLst>
              <a:ext uri="{EAF5E9A3-4FCA-49BB-0574-70690A798E5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50" name="7F45CAF6-4346-4BE1-3CF0-3B764EDA376E"/>
          <p:cNvPicPr>
            <a:picLocks noChangeAspect="1"/>
          </p:cNvPicPr>
          <p:nvPr/>
        </p:nvPicPr>
        <p:blipFill>
          <a:blip r:embed="rId3" cstate="print">
            <a:extLst>
              <a:ext uri="{D0AE9C6B-151B-4CDA-C52C-7736AA281460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51" name="5884D0E3-2BC8-4762-A0C8-8C1B91A75FA9"/>
          <p:cNvPicPr>
            <a:picLocks noChangeAspect="1"/>
          </p:cNvPicPr>
          <p:nvPr/>
        </p:nvPicPr>
        <p:blipFill>
          <a:blip r:embed="rId4" cstate="print">
            <a:extLst>
              <a:ext uri="{E320C823-23C7-4DF3-CDB5-855CDE9B6EF4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952" name="TextBox2952"/>
          <p:cNvSpPr txBox="1"/>
          <p:nvPr/>
        </p:nvSpPr>
        <p:spPr>
          <a:xfrm>
            <a:off x="211510" y="177240"/>
            <a:ext cx="29083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3150" b="1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</p:txBody>
      </p:sp>
      <p:sp>
        <p:nvSpPr>
          <p:cNvPr id="2953" name="TextBox2953"/>
          <p:cNvSpPr txBox="1"/>
          <p:nvPr/>
        </p:nvSpPr>
        <p:spPr>
          <a:xfrm>
            <a:off x="240208" y="880079"/>
            <a:ext cx="11442700" cy="1181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7000"/>
              </a:lnSpc>
            </a:pPr>
            <a:r>
              <a:rPr lang="en-US" altLang="zh-CN" sz="1950" kern="0" spc="427" noProof="0" dirty="0"/>
              <a:t> </a:t>
            </a:r>
            <a:r>
              <a:rPr lang="en-US" altLang="zh-CN" sz="1800" kern="0" spc="5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b="1" kern="0" spc="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periodical</a:t>
            </a:r>
            <a:r>
              <a:rPr lang="en-US" altLang="zh-CN" sz="240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</a:t>
            </a:r>
            <a:r>
              <a:rPr lang="en-US" altLang="zh-CN" sz="24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intended</a:t>
            </a:r>
            <a:r>
              <a:rPr lang="en-US" altLang="zh-CN" sz="24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further</a:t>
            </a:r>
            <a:r>
              <a:rPr lang="en-US" altLang="zh-CN" sz="24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b="1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progress</a:t>
            </a:r>
            <a:r>
              <a:rPr lang="en-US" altLang="zh-CN" sz="2400" b="1" kern="0" spc="1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251" kern="0" spc="1517" noProof="0" dirty="0"/>
              <a:t> </a:t>
            </a:r>
            <a:r>
              <a:rPr lang="en-US" altLang="zh-CN" sz="2400" b="1" kern="0" spc="-5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usually</a:t>
            </a:r>
            <a:r>
              <a:rPr lang="en-US" altLang="zh-CN" sz="240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reporting</a:t>
            </a:r>
            <a:r>
              <a:rPr lang="en-US" altLang="zh-CN" sz="24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new</a:t>
            </a:r>
            <a:r>
              <a:rPr lang="en-US" altLang="zh-CN" sz="2400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research*</a:t>
            </a:r>
            <a:r>
              <a:rPr lang="en-US" altLang="zh-CN" sz="2400" kern="0" spc="37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50" kern="0" spc="427" noProof="0" dirty="0"/>
              <a:t> </a:t>
            </a:r>
            <a:r>
              <a:rPr lang="en-US" altLang="zh-CN" sz="2400" kern="0" spc="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periodical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serves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24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source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information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4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means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</a:p>
        </p:txBody>
      </p:sp>
      <p:pic>
        <p:nvPicPr>
          <p:cNvPr id="2954" name="Picture 2953"/>
          <p:cNvPicPr>
            <a:picLocks noChangeAspect="1"/>
          </p:cNvPicPr>
          <p:nvPr/>
        </p:nvPicPr>
        <p:blipFill>
          <a:blip r:embed="rId5" cstate="print">
            <a:extLst>
              <a:ext uri="{090CCC86-C48C-4F5A-0202-2DE768DBED5B}"/>
            </a:extLst>
          </a:blip>
          <a:stretch>
            <a:fillRect/>
          </a:stretch>
        </p:blipFill>
        <p:spPr>
          <a:xfrm>
            <a:off x="238125" y="876300"/>
            <a:ext cx="123825" cy="247650"/>
          </a:xfrm>
          <a:prstGeom prst="rect">
            <a:avLst/>
          </a:prstGeom>
        </p:spPr>
      </p:pic>
      <p:pic>
        <p:nvPicPr>
          <p:cNvPr id="2955" name="Picture 2954"/>
          <p:cNvPicPr>
            <a:picLocks noChangeAspect="1"/>
          </p:cNvPicPr>
          <p:nvPr/>
        </p:nvPicPr>
        <p:blipFill>
          <a:blip r:embed="rId6" cstate="print">
            <a:extLst>
              <a:ext uri="{ABA46AE2-AB11-4BC9-A4C5-ACF56F05A182}"/>
            </a:extLst>
          </a:blip>
          <a:stretch>
            <a:fillRect/>
          </a:stretch>
        </p:blipFill>
        <p:spPr>
          <a:xfrm>
            <a:off x="238125" y="1752600"/>
            <a:ext cx="123825" cy="247650"/>
          </a:xfrm>
          <a:prstGeom prst="rect">
            <a:avLst/>
          </a:prstGeom>
        </p:spPr>
      </p:pic>
      <p:sp>
        <p:nvSpPr>
          <p:cNvPr id="2956" name="TextBox2956"/>
          <p:cNvSpPr txBox="1"/>
          <p:nvPr/>
        </p:nvSpPr>
        <p:spPr>
          <a:xfrm>
            <a:off x="512978" y="2210664"/>
            <a:ext cx="23368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2400" kern="0" spc="-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communication**</a:t>
            </a:r>
          </a:p>
        </p:txBody>
      </p:sp>
      <p:sp>
        <p:nvSpPr>
          <p:cNvPr id="2957" name="TextBox2957"/>
          <p:cNvSpPr txBox="1"/>
          <p:nvPr/>
        </p:nvSpPr>
        <p:spPr>
          <a:xfrm>
            <a:off x="4739066" y="2845181"/>
            <a:ext cx="7048500" cy="3314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(General)</a:t>
            </a:r>
          </a:p>
          <a:p>
            <a:pPr marL="4807" marR="0" indent="0" eaLnBrk="0">
              <a:lnSpc>
                <a:spcPct val="64000"/>
              </a:lnSpc>
              <a:spcBef>
                <a:spcPts val="387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5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95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reviewed</a:t>
            </a:r>
          </a:p>
          <a:p>
            <a:pPr marL="365265" marR="692925" indent="-360458" eaLnBrk="0">
              <a:lnSpc>
                <a:spcPct val="82000"/>
              </a:lnSpc>
              <a:spcBef>
                <a:spcPts val="395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5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Diversity</a:t>
            </a:r>
            <a:r>
              <a:rPr lang="en-US" altLang="zh-CN" sz="19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countries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topics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covered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(Authors,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papers,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editors,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etc.)</a:t>
            </a:r>
          </a:p>
          <a:p>
            <a:pPr marL="4807" marR="0" indent="0" eaLnBrk="0">
              <a:lnSpc>
                <a:spcPct val="64000"/>
              </a:lnSpc>
              <a:spcBef>
                <a:spcPts val="393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9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covers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many</a:t>
            </a:r>
            <a:r>
              <a:rPr lang="en-US" altLang="zh-CN" sz="19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interests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common/general</a:t>
            </a:r>
            <a:r>
              <a:rPr lang="en-US" altLang="zh-CN" sz="195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interest</a:t>
            </a:r>
          </a:p>
          <a:p>
            <a:pPr marL="4832" marR="0" indent="0" eaLnBrk="0">
              <a:lnSpc>
                <a:spcPct val="64000"/>
              </a:lnSpc>
              <a:spcBef>
                <a:spcPts val="390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5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audience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(International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circulation)</a:t>
            </a:r>
          </a:p>
          <a:p>
            <a:pPr marL="0" marR="0" indent="0" eaLnBrk="0">
              <a:lnSpc>
                <a:spcPct val="88000"/>
              </a:lnSpc>
              <a:spcBef>
                <a:spcPts val="439"/>
              </a:spcBef>
            </a:pPr>
            <a:r>
              <a:rPr lang="en-US" altLang="zh-CN" sz="1950" kern="0" spc="-15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(DIKTI,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existing)</a:t>
            </a:r>
          </a:p>
          <a:p>
            <a:pPr marL="365265" marR="0" indent="-360458" eaLnBrk="0">
              <a:lnSpc>
                <a:spcPct val="82000"/>
              </a:lnSpc>
              <a:spcBef>
                <a:spcPts val="384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5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Editorial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board</a:t>
            </a:r>
            <a:r>
              <a:rPr lang="en-US" altLang="zh-CN" sz="19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berbagai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negara</a:t>
            </a:r>
            <a:r>
              <a:rPr lang="en-US" altLang="zh-CN" sz="19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195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berdomisisili</a:t>
            </a:r>
            <a:r>
              <a:rPr lang="en-US" altLang="zh-CN" sz="19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3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negaranya</a:t>
            </a:r>
          </a:p>
          <a:p>
            <a:pPr marL="4807" marR="0" indent="0" eaLnBrk="0">
              <a:lnSpc>
                <a:spcPct val="64000"/>
              </a:lnSpc>
              <a:spcBef>
                <a:spcPts val="392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5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19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digunakan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bahasa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8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PBB</a:t>
            </a:r>
          </a:p>
          <a:p>
            <a:pPr marL="4832" marR="0" indent="0" eaLnBrk="0">
              <a:lnSpc>
                <a:spcPct val="64000"/>
              </a:lnSpc>
              <a:spcBef>
                <a:spcPts val="393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9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teratur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beredar</a:t>
            </a:r>
            <a:r>
              <a:rPr lang="en-US" altLang="zh-CN" sz="195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berbagai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negara</a:t>
            </a:r>
          </a:p>
        </p:txBody>
      </p:sp>
      <p:pic>
        <p:nvPicPr>
          <p:cNvPr id="2958" name="9A9641C2-B728-4923-0B71-6026CCC90E00"/>
          <p:cNvPicPr>
            <a:picLocks noChangeAspect="1"/>
          </p:cNvPicPr>
          <p:nvPr/>
        </p:nvPicPr>
        <p:blipFill>
          <a:blip r:embed="rId7" cstate="print">
            <a:extLst>
              <a:ext uri="{63281EE1-AA8A-4F0C-2752-DD2D9E6C9566}"/>
            </a:extLst>
          </a:blip>
          <a:stretch>
            <a:fillRect/>
          </a:stretch>
        </p:blipFill>
        <p:spPr>
          <a:xfrm>
            <a:off x="3155203" y="3867150"/>
            <a:ext cx="323850" cy="619125"/>
          </a:xfrm>
          <a:prstGeom prst="rect">
            <a:avLst/>
          </a:prstGeom>
        </p:spPr>
      </p:pic>
      <p:sp>
        <p:nvSpPr>
          <p:cNvPr id="2959" name="TextBox2959"/>
          <p:cNvSpPr txBox="1"/>
          <p:nvPr/>
        </p:nvSpPr>
        <p:spPr>
          <a:xfrm>
            <a:off x="164616" y="3248230"/>
            <a:ext cx="3098800" cy="1549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2800" b="1" kern="0" spc="-14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28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  <a:p>
            <a:pPr marL="55906" marR="406315" indent="0" eaLnBrk="0">
              <a:lnSpc>
                <a:spcPct val="88000"/>
              </a:lnSpc>
              <a:spcBef>
                <a:spcPts val="1151"/>
              </a:spcBef>
            </a:pP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means</a:t>
            </a:r>
            <a:r>
              <a:rPr lang="en-US" altLang="zh-CN" sz="18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more</a:t>
            </a:r>
            <a:r>
              <a:rPr lang="en-US" altLang="zh-CN" sz="18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than</a:t>
            </a:r>
            <a:r>
              <a:rPr lang="en-US" altLang="zh-CN" sz="18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one</a:t>
            </a:r>
            <a:r>
              <a:rPr lang="en-US" altLang="zh-CN" sz="1800" kern="0" spc="4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country</a:t>
            </a:r>
            <a:r>
              <a:rPr lang="en-US" altLang="zh-CN" sz="18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nation</a:t>
            </a:r>
            <a:r>
              <a:rPr lang="en-US" altLang="zh-CN" sz="18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involved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within</a:t>
            </a:r>
            <a:r>
              <a:rPr lang="en-US" altLang="zh-CN" sz="180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18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activities</a:t>
            </a:r>
            <a:r>
              <a:rPr lang="en-US" altLang="zh-CN" sz="1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6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</a:t>
            </a:r>
            <a:r>
              <a:rPr lang="en-US" altLang="zh-CN" sz="1800" kern="0" spc="160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peer</a:t>
            </a:r>
            <a:r>
              <a:rPr lang="en-US" altLang="zh-CN" sz="18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reviewed</a:t>
            </a:r>
          </a:p>
        </p:txBody>
      </p:sp>
      <p:pic>
        <p:nvPicPr>
          <p:cNvPr id="2960" name="084639DE-D68A-4557-278B-8D7E8860EE54"/>
          <p:cNvPicPr>
            <a:picLocks noChangeAspect="1"/>
          </p:cNvPicPr>
          <p:nvPr/>
        </p:nvPicPr>
        <p:blipFill>
          <a:blip r:embed="rId8" cstate="print">
            <a:extLst>
              <a:ext uri="{E69041DB-295D-4123-10A3-63709544271B}"/>
            </a:extLst>
          </a:blip>
          <a:stretch>
            <a:fillRect/>
          </a:stretch>
        </p:blipFill>
        <p:spPr>
          <a:xfrm>
            <a:off x="3453384" y="3876675"/>
            <a:ext cx="800100" cy="161925"/>
          </a:xfrm>
          <a:prstGeom prst="rect">
            <a:avLst/>
          </a:prstGeom>
        </p:spPr>
      </p:pic>
      <p:pic>
        <p:nvPicPr>
          <p:cNvPr id="2961" name="217EFED5-A02F-4D74-8704-B62C4004D986"/>
          <p:cNvPicPr>
            <a:picLocks noChangeAspect="1"/>
          </p:cNvPicPr>
          <p:nvPr/>
        </p:nvPicPr>
        <p:blipFill>
          <a:blip r:embed="rId9" cstate="print">
            <a:extLst>
              <a:ext uri="{BC6B13E6-AC56-4332-8D14-BDF0AD5F67AD}"/>
            </a:extLst>
          </a:blip>
          <a:stretch>
            <a:fillRect/>
          </a:stretch>
        </p:blipFill>
        <p:spPr>
          <a:xfrm>
            <a:off x="3453384" y="4314825"/>
            <a:ext cx="800100" cy="171450"/>
          </a:xfrm>
          <a:prstGeom prst="rect">
            <a:avLst/>
          </a:prstGeom>
        </p:spPr>
      </p:pic>
      <p:pic>
        <p:nvPicPr>
          <p:cNvPr id="2962" name="043F13A0-01B2-47D6-F6EA-A878F64DCCE1"/>
          <p:cNvPicPr>
            <a:picLocks noChangeAspect="1"/>
          </p:cNvPicPr>
          <p:nvPr/>
        </p:nvPicPr>
        <p:blipFill>
          <a:blip r:embed="rId10" cstate="print">
            <a:extLst>
              <a:ext uri="{BE3AFB46-97BD-4CCC-4C9D-7AA1E3F503CD}"/>
            </a:extLst>
          </a:blip>
          <a:stretch>
            <a:fillRect/>
          </a:stretch>
        </p:blipFill>
        <p:spPr>
          <a:xfrm>
            <a:off x="4228099" y="3867150"/>
            <a:ext cx="323850" cy="619125"/>
          </a:xfrm>
          <a:prstGeom prst="rect">
            <a:avLst/>
          </a:prstGeom>
        </p:spPr>
      </p:pic>
      <p:pic>
        <p:nvPicPr>
          <p:cNvPr id="2963" name="3FE0C271-1CBA-4FFC-7392-B47022EA3863"/>
          <p:cNvPicPr>
            <a:picLocks noChangeAspect="1"/>
          </p:cNvPicPr>
          <p:nvPr/>
        </p:nvPicPr>
        <p:blipFill>
          <a:blip r:embed="rId11" cstate="print">
            <a:extLst>
              <a:ext uri="{7D8EC026-1ADD-4105-57AF-C8D590A15920}"/>
            </a:extLst>
          </a:blip>
          <a:stretch>
            <a:fillRect/>
          </a:stretch>
        </p:blipFill>
        <p:spPr>
          <a:xfrm>
            <a:off x="4929139" y="2171700"/>
            <a:ext cx="485775" cy="666750"/>
          </a:xfrm>
          <a:prstGeom prst="rect">
            <a:avLst/>
          </a:prstGeom>
        </p:spPr>
      </p:pic>
      <p:sp>
        <p:nvSpPr>
          <p:cNvPr id="2964" name="TextBox2964"/>
          <p:cNvSpPr txBox="1"/>
          <p:nvPr/>
        </p:nvSpPr>
        <p:spPr>
          <a:xfrm>
            <a:off x="301051" y="6380915"/>
            <a:ext cx="34163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6000"/>
              </a:lnSpc>
            </a:pPr>
            <a:r>
              <a:rPr lang="en-US" altLang="zh-CN" sz="1350" i="1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*Wikipedia</a:t>
            </a:r>
            <a:r>
              <a:rPr lang="en-US" altLang="zh-CN" sz="1350" i="1" kern="0" spc="20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**http://encyclopedia2.thefreedictionary.com</a:t>
            </a:r>
          </a:p>
        </p:txBody>
      </p:sp>
    </p:spTree>
    <p:extLst>
      <p:ext uri="{686F73AF-B432-4556-3767-2CAF1F07AAE1}"/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5" name="52D5703F-0DE3-468C-46DD-E244E9F31671"/>
          <p:cNvPicPr>
            <a:picLocks noChangeAspect="1"/>
          </p:cNvPicPr>
          <p:nvPr/>
        </p:nvPicPr>
        <p:blipFill>
          <a:blip r:embed="rId2" cstate="print">
            <a:extLst>
              <a:ext uri="{74CE3D8A-10C4-4DF8-F9CC-E1EA14EC336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66" name="405433A2-2926-498E-2060-F833D8623788"/>
          <p:cNvPicPr>
            <a:picLocks noChangeAspect="1"/>
          </p:cNvPicPr>
          <p:nvPr/>
        </p:nvPicPr>
        <p:blipFill>
          <a:blip r:embed="rId3" cstate="print">
            <a:extLst>
              <a:ext uri="{B358409D-5A0C-430D-E70C-D8CF005FA5F7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67" name="73F0240F-3895-458B-61E3-9315DF19C312"/>
          <p:cNvPicPr>
            <a:picLocks noChangeAspect="1"/>
          </p:cNvPicPr>
          <p:nvPr/>
        </p:nvPicPr>
        <p:blipFill>
          <a:blip r:embed="rId4" cstate="print">
            <a:extLst>
              <a:ext uri="{5F139B70-F111-4B8E-0EA8-2FF5283DF061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968" name="TextBox2968"/>
          <p:cNvSpPr txBox="1"/>
          <p:nvPr/>
        </p:nvSpPr>
        <p:spPr>
          <a:xfrm>
            <a:off x="211510" y="177240"/>
            <a:ext cx="57404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Selecting</a:t>
            </a:r>
            <a:r>
              <a:rPr lang="en-US" altLang="zh-CN" sz="31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3150" b="1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3150" b="1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</p:txBody>
      </p:sp>
      <p:sp>
        <p:nvSpPr>
          <p:cNvPr id="2969" name="TextBox2969"/>
          <p:cNvSpPr txBox="1"/>
          <p:nvPr/>
        </p:nvSpPr>
        <p:spPr>
          <a:xfrm>
            <a:off x="585521" y="1211294"/>
            <a:ext cx="10820400" cy="469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" marR="0" indent="0" eaLnBrk="0">
              <a:lnSpc>
                <a:spcPct val="75000"/>
              </a:lnSpc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6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Search</a:t>
            </a:r>
            <a:r>
              <a:rPr lang="en-US" altLang="zh-CN" sz="24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using</a:t>
            </a:r>
            <a:r>
              <a:rPr lang="en-US" altLang="zh-CN" sz="24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finder</a:t>
            </a:r>
          </a:p>
          <a:p>
            <a:pPr marL="324313" marR="0" indent="-324313" eaLnBrk="0">
              <a:lnSpc>
                <a:spcPct val="98000"/>
              </a:lnSpc>
              <a:spcBef>
                <a:spcPts val="1109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Check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aims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</a:t>
            </a:r>
            <a:r>
              <a:rPr lang="en-US" altLang="zh-CN" sz="24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see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if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24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4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good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fit</a:t>
            </a:r>
            <a:r>
              <a:rPr lang="en-US" altLang="zh-CN" sz="240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(see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published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articles)</a:t>
            </a:r>
          </a:p>
          <a:p>
            <a:pPr marL="325831" marR="498009" indent="-325806" eaLnBrk="0">
              <a:lnSpc>
                <a:spcPct val="98000"/>
              </a:lnSpc>
              <a:spcBef>
                <a:spcPts val="1134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Check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reputation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(Indexation,</a:t>
            </a:r>
            <a:r>
              <a:rPr lang="en-US" altLang="zh-CN" sz="2400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Impact</a:t>
            </a:r>
            <a:r>
              <a:rPr lang="en-US" altLang="zh-CN" sz="24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factor,</a:t>
            </a:r>
            <a:r>
              <a:rPr lang="en-US" altLang="zh-CN" sz="24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citation,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etc.</a:t>
            </a:r>
            <a:r>
              <a:rPr lang="en-US" altLang="zh-CN" sz="2400" kern="0" spc="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...</a:t>
            </a:r>
            <a:r>
              <a:rPr lang="en-US" altLang="zh-CN" sz="2400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ISI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Thomson)</a:t>
            </a:r>
          </a:p>
          <a:p>
            <a:pPr marL="26" marR="0" indent="0" eaLnBrk="0">
              <a:lnSpc>
                <a:spcPct val="75000"/>
              </a:lnSpc>
              <a:spcBef>
                <a:spcPts val="1137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-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Consider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questionable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journals</a:t>
            </a:r>
            <a:r>
              <a:rPr lang="en-US" altLang="zh-CN" sz="2400" kern="0" spc="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…</a:t>
            </a:r>
            <a:r>
              <a:rPr lang="en-US" altLang="zh-CN" sz="2400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better</a:t>
            </a:r>
            <a:r>
              <a:rPr lang="en-US" altLang="zh-CN" sz="24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avoid</a:t>
            </a:r>
            <a:r>
              <a:rPr lang="en-US" altLang="zh-CN" sz="24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them</a:t>
            </a:r>
            <a:r>
              <a:rPr lang="en-US" altLang="zh-CN" sz="24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e.g.,:</a:t>
            </a:r>
          </a:p>
          <a:p>
            <a:pPr marL="387726" marR="389279" indent="-58840" eaLnBrk="0">
              <a:lnSpc>
                <a:spcPct val="103000"/>
              </a:lnSpc>
              <a:spcBef>
                <a:spcPts val="4668"/>
              </a:spcBef>
            </a:pP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semua</a:t>
            </a:r>
            <a:r>
              <a:rPr lang="en-US" altLang="zh-CN" sz="24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laman</a:t>
            </a:r>
            <a:r>
              <a:rPr lang="en-US" altLang="zh-CN" sz="24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tersebut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namun</a:t>
            </a:r>
            <a:r>
              <a:rPr lang="en-US" altLang="zh-CN" sz="240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</a:t>
            </a:r>
            <a:r>
              <a:rPr lang="en-US" altLang="zh-CN" sz="240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menghindari.</a:t>
            </a:r>
          </a:p>
          <a:p>
            <a:pPr marL="0" marR="0" indent="0" eaLnBrk="0">
              <a:lnSpc>
                <a:spcPct val="75000"/>
              </a:lnSpc>
              <a:spcBef>
                <a:spcPts val="1128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6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Submit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only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one</a:t>
            </a:r>
            <a:r>
              <a:rPr lang="en-US" altLang="zh-CN" sz="24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</a:t>
            </a:r>
            <a:r>
              <a:rPr lang="en-US" altLang="zh-CN" sz="24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time:</a:t>
            </a:r>
            <a:r>
              <a:rPr lang="en-US" altLang="zh-CN" sz="24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</a:t>
            </a:r>
          </a:p>
          <a:p>
            <a:pPr marL="26" marR="0" indent="0" eaLnBrk="0">
              <a:lnSpc>
                <a:spcPct val="75000"/>
              </a:lnSpc>
              <a:spcBef>
                <a:spcPts val="1100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-1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Avoid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that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been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by</a:t>
            </a:r>
            <a:r>
              <a:rPr lang="en-US" altLang="zh-CN" sz="24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4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reputable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</a:p>
        </p:txBody>
      </p:sp>
      <p:pic>
        <p:nvPicPr>
          <p:cNvPr id="2970" name="504D8D3F-A788-42B6-F73B-ADC45AEBE8FE"/>
          <p:cNvPicPr>
            <a:picLocks noChangeAspect="1"/>
          </p:cNvPicPr>
          <p:nvPr/>
        </p:nvPicPr>
        <p:blipFill>
          <a:blip r:embed="rId5" cstate="print">
            <a:extLst>
              <a:ext uri="{1CB53CC4-FE40-4DC8-ACCE-8FC19D30C292}"/>
            </a:extLst>
          </a:blip>
          <a:stretch>
            <a:fillRect/>
          </a:stretch>
        </p:blipFill>
        <p:spPr>
          <a:xfrm>
            <a:off x="907225" y="3848100"/>
            <a:ext cx="4476750" cy="314325"/>
          </a:xfrm>
          <a:prstGeom prst="rect">
            <a:avLst/>
          </a:prstGeom>
        </p:spPr>
      </p:pic>
    </p:spTree>
    <p:extLst>
      <p:ext uri="{3D2981BE-CDEC-4792-150D-D24720484309}"/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" name="2E4AC086-99AE-4CDF-8D41-F1120B4C434C"/>
          <p:cNvPicPr>
            <a:picLocks noChangeAspect="1"/>
          </p:cNvPicPr>
          <p:nvPr/>
        </p:nvPicPr>
        <p:blipFill>
          <a:blip r:embed="rId2" cstate="print">
            <a:extLst>
              <a:ext uri="{65C1D851-35E6-4CB7-23C4-BAB114874C3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72" name="79265938-B293-4B84-5F08-15F6BE261EC1"/>
          <p:cNvPicPr>
            <a:picLocks noChangeAspect="1"/>
          </p:cNvPicPr>
          <p:nvPr/>
        </p:nvPicPr>
        <p:blipFill>
          <a:blip r:embed="rId3" cstate="print">
            <a:extLst>
              <a:ext uri="{2D889609-B9C6-4815-F610-3061441418F3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73" name="B2790290-4CB7-4A9D-17FA-586995BBA0BC"/>
          <p:cNvPicPr>
            <a:picLocks noChangeAspect="1"/>
          </p:cNvPicPr>
          <p:nvPr/>
        </p:nvPicPr>
        <p:blipFill>
          <a:blip r:embed="rId4" cstate="print">
            <a:extLst>
              <a:ext uri="{3E12F7AE-EBF2-4AB8-2936-D40D9BFC91B1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974" name="TextBox2974"/>
          <p:cNvSpPr txBox="1"/>
          <p:nvPr/>
        </p:nvSpPr>
        <p:spPr>
          <a:xfrm>
            <a:off x="211510" y="177240"/>
            <a:ext cx="57404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Selecting</a:t>
            </a:r>
            <a:r>
              <a:rPr lang="en-US" altLang="zh-CN" sz="31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3150" b="1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3150" b="1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</p:txBody>
      </p:sp>
      <p:sp>
        <p:nvSpPr>
          <p:cNvPr id="2975" name="TextBox2975"/>
          <p:cNvSpPr txBox="1"/>
          <p:nvPr/>
        </p:nvSpPr>
        <p:spPr>
          <a:xfrm>
            <a:off x="10263864" y="6582839"/>
            <a:ext cx="16510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1600" kern="0" spc="-2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www.elsevier.com</a:t>
            </a:r>
          </a:p>
        </p:txBody>
      </p:sp>
      <p:pic>
        <p:nvPicPr>
          <p:cNvPr id="2976" name="221C5BF2-AF5C-48A3-7D3A-CE0DC4EAAB1B"/>
          <p:cNvPicPr>
            <a:picLocks noChangeAspect="1"/>
          </p:cNvPicPr>
          <p:nvPr/>
        </p:nvPicPr>
        <p:blipFill>
          <a:blip r:embed="rId5" cstate="print">
            <a:extLst>
              <a:ext uri="{A8469175-F9F5-40F8-2C16-6A0BF8C83587}"/>
            </a:extLst>
          </a:blip>
          <a:stretch>
            <a:fillRect/>
          </a:stretch>
        </p:blipFill>
        <p:spPr>
          <a:xfrm>
            <a:off x="4514088" y="1066800"/>
            <a:ext cx="6448425" cy="4829175"/>
          </a:xfrm>
          <a:prstGeom prst="rect">
            <a:avLst/>
          </a:prstGeom>
        </p:spPr>
      </p:pic>
      <p:sp>
        <p:nvSpPr>
          <p:cNvPr id="2977" name="TextBox2977"/>
          <p:cNvSpPr txBox="1"/>
          <p:nvPr/>
        </p:nvSpPr>
        <p:spPr>
          <a:xfrm>
            <a:off x="291085" y="2304059"/>
            <a:ext cx="3441700" cy="196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4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database</a:t>
            </a:r>
          </a:p>
          <a:p>
            <a:pPr marL="108020" marR="0" indent="0" eaLnBrk="0">
              <a:lnSpc>
                <a:spcPct val="87000"/>
              </a:lnSpc>
              <a:spcBef>
                <a:spcPts val="303"/>
              </a:spcBef>
            </a:pP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e.g.:</a:t>
            </a:r>
          </a:p>
          <a:p>
            <a:pPr marL="118956" marR="0" indent="0" eaLnBrk="0">
              <a:lnSpc>
                <a:spcPct val="94000"/>
              </a:lnSpc>
              <a:spcBef>
                <a:spcPts val="388"/>
              </a:spcBef>
            </a:pPr>
            <a:r>
              <a:rPr lang="en-US" altLang="zh-CN" sz="1800" kern="0" spc="1294" noProof="0" dirty="0"/>
              <a:t> </a:t>
            </a:r>
            <a:r>
              <a:rPr lang="en-US" altLang="zh-CN" sz="1800" kern="0" spc="1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www.scimagojr.com</a:t>
            </a:r>
            <a:r>
              <a:rPr lang="en-US" altLang="zh-CN" sz="2200" kern="0" spc="5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294" noProof="0" dirty="0"/>
              <a:t> </a:t>
            </a:r>
            <a:r>
              <a:rPr lang="en-US" altLang="zh-CN" sz="22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Scopus.com</a:t>
            </a:r>
            <a:r>
              <a:rPr lang="en-US" altLang="zh-CN" sz="2200" kern="0" spc="12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294" noProof="0" dirty="0"/>
              <a:t> </a:t>
            </a:r>
            <a:r>
              <a:rPr lang="en-US" altLang="zh-CN" sz="22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Sciencedirect.com</a:t>
            </a:r>
            <a:r>
              <a:rPr lang="en-US" altLang="zh-CN" sz="2200" kern="0" spc="6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725" kern="0" spc="1315" noProof="0" dirty="0"/>
              <a:t> </a:t>
            </a:r>
            <a:r>
              <a:rPr lang="en-US" altLang="zh-CN" sz="22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journalfinder.elsevier.com</a:t>
            </a:r>
          </a:p>
        </p:txBody>
      </p:sp>
      <p:pic>
        <p:nvPicPr>
          <p:cNvPr id="2978" name="Picture 2977"/>
          <p:cNvPicPr>
            <a:picLocks noChangeAspect="1"/>
          </p:cNvPicPr>
          <p:nvPr/>
        </p:nvPicPr>
        <p:blipFill>
          <a:blip r:embed="rId6" cstate="print">
            <a:extLst>
              <a:ext uri="{78C66AE8-B543-499A-4B30-149F93C161CB}"/>
            </a:extLst>
          </a:blip>
          <a:stretch>
            <a:fillRect/>
          </a:stretch>
        </p:blipFill>
        <p:spPr>
          <a:xfrm>
            <a:off x="409575" y="2971800"/>
            <a:ext cx="228600" cy="228600"/>
          </a:xfrm>
          <a:prstGeom prst="rect">
            <a:avLst/>
          </a:prstGeom>
        </p:spPr>
      </p:pic>
      <p:pic>
        <p:nvPicPr>
          <p:cNvPr id="2979" name="Picture 2978"/>
          <p:cNvPicPr>
            <a:picLocks noChangeAspect="1"/>
          </p:cNvPicPr>
          <p:nvPr/>
        </p:nvPicPr>
        <p:blipFill>
          <a:blip r:embed="rId7" cstate="print">
            <a:extLst>
              <a:ext uri="{29186B97-F263-4EA0-4ADF-6AF0F0E6498A}"/>
            </a:extLst>
          </a:blip>
          <a:stretch>
            <a:fillRect/>
          </a:stretch>
        </p:blipFill>
        <p:spPr>
          <a:xfrm>
            <a:off x="409575" y="3305175"/>
            <a:ext cx="228600" cy="228600"/>
          </a:xfrm>
          <a:prstGeom prst="rect">
            <a:avLst/>
          </a:prstGeom>
        </p:spPr>
      </p:pic>
      <p:pic>
        <p:nvPicPr>
          <p:cNvPr id="2980" name="Picture 2979"/>
          <p:cNvPicPr>
            <a:picLocks noChangeAspect="1"/>
          </p:cNvPicPr>
          <p:nvPr/>
        </p:nvPicPr>
        <p:blipFill>
          <a:blip r:embed="rId8" cstate="print">
            <a:extLst>
              <a:ext uri="{40005647-CD59-4F54-946D-3616E83B95D3}"/>
            </a:extLst>
          </a:blip>
          <a:stretch>
            <a:fillRect/>
          </a:stretch>
        </p:blipFill>
        <p:spPr>
          <a:xfrm>
            <a:off x="409575" y="3638550"/>
            <a:ext cx="228600" cy="228600"/>
          </a:xfrm>
          <a:prstGeom prst="rect">
            <a:avLst/>
          </a:prstGeom>
        </p:spPr>
      </p:pic>
      <p:pic>
        <p:nvPicPr>
          <p:cNvPr id="2981" name="Picture 2980"/>
          <p:cNvPicPr>
            <a:picLocks noChangeAspect="1"/>
          </p:cNvPicPr>
          <p:nvPr/>
        </p:nvPicPr>
        <p:blipFill>
          <a:blip r:embed="rId9" cstate="print">
            <a:extLst>
              <a:ext uri="{F05A6257-885D-4DBB-F29E-E5660AC5B765}"/>
            </a:extLst>
          </a:blip>
          <a:stretch>
            <a:fillRect/>
          </a:stretch>
        </p:blipFill>
        <p:spPr>
          <a:xfrm>
            <a:off x="409575" y="3981450"/>
            <a:ext cx="228600" cy="219075"/>
          </a:xfrm>
          <a:prstGeom prst="rect">
            <a:avLst/>
          </a:prstGeom>
        </p:spPr>
      </p:pic>
    </p:spTree>
    <p:extLst>
      <p:ext uri="{92F98204-8EE0-4E98-BA2A-2774FD227504}"/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2" name="8E4EBE5F-8BA8-46BE-0741-50D4DBADF308"/>
          <p:cNvPicPr>
            <a:picLocks noChangeAspect="1"/>
          </p:cNvPicPr>
          <p:nvPr/>
        </p:nvPicPr>
        <p:blipFill>
          <a:blip r:embed="rId2" cstate="print">
            <a:extLst>
              <a:ext uri="{555A66F1-FE35-4F26-E13E-F2367E29D7A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83" name="D1FE02F1-903E-4D1A-01D2-9066DE99ADAB"/>
          <p:cNvPicPr>
            <a:picLocks noChangeAspect="1"/>
          </p:cNvPicPr>
          <p:nvPr/>
        </p:nvPicPr>
        <p:blipFill>
          <a:blip r:embed="rId3" cstate="print">
            <a:extLst>
              <a:ext uri="{B2620E3B-081B-4434-64DA-5770D1D3EFEB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84" name="6EC56DC2-195B-471E-F319-BFB7BC6A5C32"/>
          <p:cNvPicPr>
            <a:picLocks noChangeAspect="1"/>
          </p:cNvPicPr>
          <p:nvPr/>
        </p:nvPicPr>
        <p:blipFill>
          <a:blip r:embed="rId4" cstate="print">
            <a:extLst>
              <a:ext uri="{7742966E-1774-40E5-A8F4-CA4C51F41A1C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2985" name="TextBox2985"/>
          <p:cNvSpPr txBox="1"/>
          <p:nvPr/>
        </p:nvSpPr>
        <p:spPr>
          <a:xfrm>
            <a:off x="211510" y="177240"/>
            <a:ext cx="57404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Selecting</a:t>
            </a:r>
            <a:r>
              <a:rPr lang="en-US" altLang="zh-CN" sz="31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</a:t>
            </a:r>
            <a:r>
              <a:rPr lang="en-US" altLang="zh-CN" sz="3150" b="1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3150" b="1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</p:txBody>
      </p:sp>
      <p:pic>
        <p:nvPicPr>
          <p:cNvPr id="2986" name="2F0A1A15-496A-4283-85AD-2B22A95B29EF"/>
          <p:cNvPicPr>
            <a:picLocks noChangeAspect="1"/>
          </p:cNvPicPr>
          <p:nvPr/>
        </p:nvPicPr>
        <p:blipFill>
          <a:blip r:embed="rId5" cstate="print">
            <a:extLst>
              <a:ext uri="{5E0E351B-D858-4C48-6B4A-C99332622349}"/>
            </a:extLst>
          </a:blip>
          <a:stretch>
            <a:fillRect/>
          </a:stretch>
        </p:blipFill>
        <p:spPr>
          <a:xfrm>
            <a:off x="2554224" y="1885950"/>
            <a:ext cx="7277100" cy="4019550"/>
          </a:xfrm>
          <a:prstGeom prst="rect">
            <a:avLst/>
          </a:prstGeom>
        </p:spPr>
      </p:pic>
      <p:sp>
        <p:nvSpPr>
          <p:cNvPr id="2987" name="TextBox2987"/>
          <p:cNvSpPr txBox="1"/>
          <p:nvPr/>
        </p:nvSpPr>
        <p:spPr>
          <a:xfrm>
            <a:off x="282732" y="995807"/>
            <a:ext cx="10782300" cy="622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2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indexing</a:t>
            </a:r>
            <a:r>
              <a:rPr lang="en-US" altLang="zh-CN" sz="22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service.</a:t>
            </a:r>
            <a:r>
              <a:rPr lang="en-US" altLang="zh-CN" sz="22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Indexation</a:t>
            </a:r>
            <a:r>
              <a:rPr lang="en-US" altLang="zh-CN" sz="22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200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2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considered</a:t>
            </a:r>
            <a:r>
              <a:rPr lang="en-US" altLang="zh-CN" sz="22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22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reflection</a:t>
            </a:r>
            <a:r>
              <a:rPr lang="en-US" altLang="zh-CN" sz="22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its</a:t>
            </a:r>
            <a:r>
              <a:rPr lang="en-US" altLang="zh-CN" sz="22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quality.</a:t>
            </a:r>
            <a:r>
              <a:rPr lang="en-US" altLang="zh-CN" sz="22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Indexed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journals</a:t>
            </a:r>
            <a:r>
              <a:rPr lang="en-US" altLang="zh-CN" sz="22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are</a:t>
            </a:r>
            <a:r>
              <a:rPr lang="en-US" altLang="zh-CN" sz="22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considered</a:t>
            </a:r>
            <a:r>
              <a:rPr lang="en-US" altLang="zh-CN" sz="2200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2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2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higher</a:t>
            </a:r>
            <a:r>
              <a:rPr lang="en-US" altLang="zh-CN" sz="22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22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quality</a:t>
            </a:r>
            <a:r>
              <a:rPr lang="en-US" altLang="zh-CN" sz="22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</a:t>
            </a:r>
            <a:r>
              <a:rPr lang="en-US" altLang="zh-CN" sz="22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compared</a:t>
            </a:r>
            <a:r>
              <a:rPr lang="en-US" altLang="zh-CN" sz="2200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2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non-indexed</a:t>
            </a:r>
            <a:r>
              <a:rPr lang="en-US" altLang="zh-CN" sz="2200" kern="0" spc="-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journals.</a:t>
            </a:r>
          </a:p>
        </p:txBody>
      </p:sp>
      <p:sp>
        <p:nvSpPr>
          <p:cNvPr id="2988" name="TextBox2988"/>
          <p:cNvSpPr txBox="1"/>
          <p:nvPr/>
        </p:nvSpPr>
        <p:spPr>
          <a:xfrm>
            <a:off x="9140608" y="6582839"/>
            <a:ext cx="27813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1600" kern="0" spc="-1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Warokka,</a:t>
            </a:r>
            <a:r>
              <a:rPr lang="en-US" altLang="zh-CN" sz="16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2016;</a:t>
            </a:r>
            <a:r>
              <a:rPr lang="en-US" altLang="zh-CN" sz="16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Balhara,</a:t>
            </a:r>
            <a:r>
              <a:rPr lang="en-US" altLang="zh-CN" sz="16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2012</a:t>
            </a:r>
          </a:p>
        </p:txBody>
      </p:sp>
      <p:sp>
        <p:nvSpPr>
          <p:cNvPr id="2989" name="TextBox2989"/>
          <p:cNvSpPr txBox="1"/>
          <p:nvPr/>
        </p:nvSpPr>
        <p:spPr>
          <a:xfrm>
            <a:off x="6811112" y="4108349"/>
            <a:ext cx="838200" cy="736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others</a:t>
            </a:r>
          </a:p>
          <a:p>
            <a:pPr marL="34417" marR="0" indent="0" eaLnBrk="0">
              <a:lnSpc>
                <a:spcPct val="80000"/>
              </a:lnSpc>
              <a:spcBef>
                <a:spcPts val="2391"/>
              </a:spcBef>
            </a:pPr>
            <a:r>
              <a:rPr lang="en-US" altLang="zh-CN" sz="1800" kern="0" spc="0" baseline="0" noProof="0" dirty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others</a:t>
            </a:r>
          </a:p>
        </p:txBody>
      </p:sp>
      <p:sp>
        <p:nvSpPr>
          <p:cNvPr id="2990" name="TextBox2990"/>
          <p:cNvSpPr txBox="1"/>
          <p:nvPr/>
        </p:nvSpPr>
        <p:spPr>
          <a:xfrm>
            <a:off x="4482694" y="4072407"/>
            <a:ext cx="838200" cy="736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others</a:t>
            </a:r>
          </a:p>
          <a:p>
            <a:pPr marL="34174" marR="0" indent="0" eaLnBrk="0">
              <a:lnSpc>
                <a:spcPct val="80000"/>
              </a:lnSpc>
              <a:spcBef>
                <a:spcPts val="2389"/>
              </a:spcBef>
            </a:pPr>
            <a:r>
              <a:rPr lang="en-US" altLang="zh-CN" sz="1800" kern="0" spc="0" baseline="0" noProof="0" dirty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others</a:t>
            </a:r>
          </a:p>
        </p:txBody>
      </p:sp>
    </p:spTree>
    <p:extLst>
      <p:ext uri="{D6176DE5-136D-4227-F20B-45A5F83E4B26}"/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1" name="94FFFB9A-7713-4D83-EBD2-3B6C49230995"/>
          <p:cNvPicPr>
            <a:picLocks noChangeAspect="1"/>
          </p:cNvPicPr>
          <p:nvPr/>
        </p:nvPicPr>
        <p:blipFill>
          <a:blip r:embed="rId2" cstate="print">
            <a:extLst>
              <a:ext uri="{B22A701F-CBB2-4428-68ED-974E4C9C03A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37253142-1BFC-4F34-70CD-50749DDD6A04}"/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D505E0C-32DB-4C93-452B-7C4DFD1EC941"/>
          <p:cNvPicPr>
            <a:picLocks noChangeAspect="1"/>
          </p:cNvPicPr>
          <p:nvPr/>
        </p:nvPicPr>
        <p:blipFill>
          <a:blip r:embed="rId2" cstate="print">
            <a:extLst>
              <a:ext uri="{2342D340-20EA-4C4E-22DC-85C6497A2C0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D0EE5FC4-639A-42C1-9696-CAE6F2C26762"/>
          <p:cNvPicPr>
            <a:picLocks noChangeAspect="1"/>
          </p:cNvPicPr>
          <p:nvPr/>
        </p:nvPicPr>
        <p:blipFill>
          <a:blip r:embed="rId3" cstate="print">
            <a:extLst>
              <a:ext uri="{8BA1FA91-C8FE-4978-CECB-26F7CD9A7601}"/>
            </a:extLst>
          </a:blip>
          <a:stretch>
            <a:fillRect/>
          </a:stretch>
        </p:blipFill>
        <p:spPr>
          <a:xfrm>
            <a:off x="0" y="2019300"/>
            <a:ext cx="12192000" cy="4114800"/>
          </a:xfrm>
          <a:prstGeom prst="rect">
            <a:avLst/>
          </a:prstGeom>
        </p:spPr>
      </p:pic>
      <p:pic>
        <p:nvPicPr>
          <p:cNvPr id="16" name="184D1E07-97C4-4BDB-51AC-9358E4EB5B11"/>
          <p:cNvPicPr>
            <a:picLocks noChangeAspect="1"/>
          </p:cNvPicPr>
          <p:nvPr/>
        </p:nvPicPr>
        <p:blipFill>
          <a:blip r:embed="rId4" cstate="print">
            <a:extLst>
              <a:ext uri="{967791AF-9E4C-478B-FCE1-CB1D2A4B7EFB}"/>
            </a:extLst>
          </a:blip>
          <a:stretch>
            <a:fillRect/>
          </a:stretch>
        </p:blipFill>
        <p:spPr>
          <a:xfrm>
            <a:off x="0" y="6115050"/>
            <a:ext cx="12192000" cy="742950"/>
          </a:xfrm>
          <a:prstGeom prst="rect">
            <a:avLst/>
          </a:prstGeom>
        </p:spPr>
      </p:pic>
      <p:pic>
        <p:nvPicPr>
          <p:cNvPr id="17" name="F7A1E02D-0B21-49D4-53B3-DBDD4FE72A72"/>
          <p:cNvPicPr>
            <a:picLocks noChangeAspect="1"/>
          </p:cNvPicPr>
          <p:nvPr/>
        </p:nvPicPr>
        <p:blipFill>
          <a:blip r:embed="rId5" cstate="print">
            <a:extLst>
              <a:ext uri="{D0502797-02D2-447B-6737-617D1B267A28}"/>
            </a:extLst>
          </a:blip>
          <a:stretch>
            <a:fillRect/>
          </a:stretch>
        </p:blipFill>
        <p:spPr>
          <a:xfrm>
            <a:off x="280416" y="1476375"/>
            <a:ext cx="11687176" cy="4343400"/>
          </a:xfrm>
          <a:prstGeom prst="rect">
            <a:avLst/>
          </a:prstGeom>
        </p:spPr>
      </p:pic>
      <p:pic>
        <p:nvPicPr>
          <p:cNvPr id="18" name="C87D8614-C2E7-4130-37D5-12B6040014C4"/>
          <p:cNvPicPr>
            <a:picLocks noChangeAspect="1"/>
          </p:cNvPicPr>
          <p:nvPr/>
        </p:nvPicPr>
        <p:blipFill>
          <a:blip r:embed="rId6" cstate="print">
            <a:extLst>
              <a:ext uri="{5E508572-34CA-4567-50AD-BE37ACA7C354}"/>
            </a:extLst>
          </a:blip>
          <a:stretch>
            <a:fillRect/>
          </a:stretch>
        </p:blipFill>
        <p:spPr>
          <a:xfrm>
            <a:off x="3814445" y="4362450"/>
            <a:ext cx="6819900" cy="19050"/>
          </a:xfrm>
          <a:prstGeom prst="rect">
            <a:avLst/>
          </a:prstGeom>
        </p:spPr>
      </p:pic>
      <p:sp>
        <p:nvSpPr>
          <p:cNvPr id="19" name="TextBox19"/>
          <p:cNvSpPr txBox="1"/>
          <p:nvPr/>
        </p:nvSpPr>
        <p:spPr>
          <a:xfrm>
            <a:off x="600160" y="2040195"/>
            <a:ext cx="10934700" cy="3289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719" marR="0" indent="0" eaLnBrk="0">
              <a:lnSpc>
                <a:spcPct val="81000"/>
              </a:lnSpc>
            </a:pPr>
            <a:r>
              <a:rPr lang="en-US" altLang="zh-CN" sz="195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</a:t>
            </a:r>
            <a:r>
              <a:rPr lang="en-US" altLang="zh-CN" sz="1950" b="1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DILAYANI</a:t>
            </a:r>
            <a:r>
              <a:rPr lang="en-US" altLang="zh-CN" sz="1950" b="1" kern="0" spc="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1950" b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</a:p>
          <a:p>
            <a:pPr marL="424218" marR="3089943" indent="-42091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STRATEGI</a:t>
            </a:r>
            <a:r>
              <a:rPr lang="en-US" altLang="zh-CN" sz="195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PERCEPATAN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1950" b="1" kern="0" spc="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424218" marR="0" indent="0" eaLnBrk="0">
              <a:lnSpc>
                <a:spcPct val="81000"/>
              </a:lnSpc>
              <a:spcBef>
                <a:spcPts val="590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PENGUATAN</a:t>
            </a:r>
            <a:r>
              <a:rPr lang="en-US" altLang="zh-CN" sz="1950" b="1" kern="0" spc="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KELEMBAGAAN</a:t>
            </a:r>
            <a:r>
              <a:rPr lang="en-US" altLang="zh-CN" sz="195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925026" marR="0" indent="-50079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2.3.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SUMBERDAYA</a:t>
            </a:r>
            <a:r>
              <a:rPr lang="en-US" altLang="zh-CN" sz="1950" b="1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INSANI</a:t>
            </a:r>
            <a:r>
              <a:rPr lang="en-US" altLang="zh-CN" sz="1950" b="1" kern="0" spc="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(Kualifikasi,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Kompetensi,</a:t>
            </a:r>
            <a:r>
              <a:rPr lang="en-US" altLang="zh-CN" sz="1950" b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Jafung,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Inovatif)</a:t>
            </a:r>
          </a:p>
          <a:p>
            <a:pPr marL="424234" marR="0" indent="0" eaLnBrk="0">
              <a:lnSpc>
                <a:spcPct val="81000"/>
              </a:lnSpc>
              <a:spcBef>
                <a:spcPts val="589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2.4.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PENINGKATAN</a:t>
            </a:r>
            <a:r>
              <a:rPr lang="en-US" altLang="zh-CN" sz="1950" b="1" kern="0" spc="1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PENELITIAN,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PENGABDIAN,</a:t>
            </a:r>
            <a:r>
              <a:rPr lang="en-US" altLang="zh-CN" sz="195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KERJASAMA,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HKI</a:t>
            </a:r>
          </a:p>
          <a:p>
            <a:pPr marL="920220" marR="0" indent="-496002" eaLnBrk="0">
              <a:lnSpc>
                <a:spcPct val="94000"/>
              </a:lnSpc>
              <a:spcBef>
                <a:spcPts val="586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2.5.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PENDAMPINGAN</a:t>
            </a:r>
            <a:r>
              <a:rPr lang="en-US" altLang="zh-CN" sz="1950" b="1" kern="0" spc="1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YUNIOR</a:t>
            </a:r>
            <a:r>
              <a:rPr lang="en-US" altLang="zh-CN" sz="195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(OSLOC-base</a:t>
            </a:r>
            <a:r>
              <a:rPr lang="en-US" altLang="zh-CN" sz="1950" b="1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lab;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OSLOC-by</a:t>
            </a:r>
            <a:r>
              <a:rPr lang="en-US" altLang="zh-CN" sz="1950" b="1" kern="0" spc="3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expertise</a:t>
            </a:r>
            <a:r>
              <a:rPr lang="en-US" altLang="zh-CN" sz="1950" b="1" kern="0" spc="6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lecturer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).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OSLOC=</a:t>
            </a:r>
            <a:r>
              <a:rPr lang="en-US" altLang="zh-CN" sz="1950" b="1" kern="0" spc="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enior</a:t>
            </a:r>
            <a:r>
              <a:rPr lang="en-US" altLang="zh-CN" sz="195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ecturer</a:t>
            </a:r>
            <a:r>
              <a:rPr lang="en-US" altLang="zh-CN" sz="1950" b="1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andidate</a:t>
            </a:r>
          </a:p>
          <a:p>
            <a:pPr marL="4318" marR="0" indent="0" eaLnBrk="0">
              <a:lnSpc>
                <a:spcPct val="81000"/>
              </a:lnSpc>
              <a:spcBef>
                <a:spcPts val="583"/>
              </a:spcBef>
            </a:pPr>
            <a:r>
              <a:rPr lang="en-US" altLang="zh-CN" sz="19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-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</a:t>
            </a:r>
            <a:r>
              <a:rPr lang="en-US" altLang="zh-CN" sz="1950" b="1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CARA</a:t>
            </a:r>
            <a:r>
              <a:rPr lang="en-US" altLang="zh-CN" sz="1950" b="1" kern="0" spc="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1950" b="1" kern="0" spc="1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950" b="1" kern="0" spc="8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0" marR="0" indent="0" eaLnBrk="0">
              <a:lnSpc>
                <a:spcPct val="81000"/>
              </a:lnSpc>
              <a:spcBef>
                <a:spcPts val="586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PEMBELAJARAN</a:t>
            </a:r>
            <a:r>
              <a:rPr lang="en-US" altLang="zh-CN" sz="1950" b="1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  <p:pic>
        <p:nvPicPr>
          <p:cNvPr id="20" name="733E5ECE-A88C-402C-5B0C-95B8256CF411"/>
          <p:cNvPicPr>
            <a:picLocks noChangeAspect="1"/>
          </p:cNvPicPr>
          <p:nvPr/>
        </p:nvPicPr>
        <p:blipFill>
          <a:blip r:embed="rId7" cstate="print">
            <a:extLst>
              <a:ext uri="{B5F62487-973C-446C-BCCB-CAEFB3FDA4DA}"/>
            </a:extLst>
          </a:blip>
          <a:stretch>
            <a:fillRect/>
          </a:stretch>
        </p:blipFill>
        <p:spPr>
          <a:xfrm>
            <a:off x="934110" y="2228850"/>
            <a:ext cx="7334250" cy="19050"/>
          </a:xfrm>
          <a:prstGeom prst="rect">
            <a:avLst/>
          </a:prstGeom>
        </p:spPr>
      </p:pic>
      <p:pic>
        <p:nvPicPr>
          <p:cNvPr id="21" name="73259F61-9D40-4E95-DAD4-F064F394E5C7"/>
          <p:cNvPicPr>
            <a:picLocks noChangeAspect="1"/>
          </p:cNvPicPr>
          <p:nvPr/>
        </p:nvPicPr>
        <p:blipFill>
          <a:blip r:embed="rId8" cstate="print">
            <a:extLst>
              <a:ext uri="{430A9DAE-93F4-42DE-AE7C-D34620C2B090}"/>
            </a:extLst>
          </a:blip>
          <a:stretch>
            <a:fillRect/>
          </a:stretch>
        </p:blipFill>
        <p:spPr>
          <a:xfrm>
            <a:off x="3537077" y="4057650"/>
            <a:ext cx="8001000" cy="19050"/>
          </a:xfrm>
          <a:prstGeom prst="rect">
            <a:avLst/>
          </a:prstGeom>
        </p:spPr>
      </p:pic>
      <p:pic>
        <p:nvPicPr>
          <p:cNvPr id="22" name="DCC6F4B1-DC0B-43D0-6CE8-42F025944EEF"/>
          <p:cNvPicPr>
            <a:picLocks noChangeAspect="1"/>
          </p:cNvPicPr>
          <p:nvPr/>
        </p:nvPicPr>
        <p:blipFill>
          <a:blip r:embed="rId9" cstate="print">
            <a:extLst>
              <a:ext uri="{4E6E6294-4AF6-4B1E-6576-D76D3EEA7C00}"/>
            </a:extLst>
          </a:blip>
          <a:stretch>
            <a:fillRect/>
          </a:stretch>
        </p:blipFill>
        <p:spPr>
          <a:xfrm>
            <a:off x="0" y="28575"/>
            <a:ext cx="12192000" cy="1266825"/>
          </a:xfrm>
          <a:prstGeom prst="rect">
            <a:avLst/>
          </a:prstGeom>
        </p:spPr>
      </p:pic>
      <p:sp>
        <p:nvSpPr>
          <p:cNvPr id="23" name="TextBox23"/>
          <p:cNvSpPr txBox="1"/>
          <p:nvPr/>
        </p:nvSpPr>
        <p:spPr>
          <a:xfrm>
            <a:off x="315294" y="164055"/>
            <a:ext cx="11607800" cy="1079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72266" marR="0" indent="-2472266" eaLnBrk="0">
              <a:lnSpc>
                <a:spcPct val="93000"/>
              </a:lnSpc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8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SOSIALISASI</a:t>
            </a:r>
            <a:r>
              <a:rPr lang="en-US" altLang="zh-CN" sz="2800" kern="0" spc="6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PEDOMAN</a:t>
            </a:r>
            <a:r>
              <a:rPr lang="en-US" altLang="zh-CN" sz="280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OPERASIONAL</a:t>
            </a:r>
            <a:r>
              <a:rPr lang="en-US" altLang="zh-CN" sz="2800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2800" kern="0" spc="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28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280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2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28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(tahap-1)</a:t>
            </a:r>
          </a:p>
          <a:p>
            <a:pPr marL="2490847" marR="0" indent="0" eaLnBrk="0">
              <a:lnSpc>
                <a:spcPct val="83000"/>
              </a:lnSpc>
              <a:spcBef>
                <a:spcPts val="559"/>
              </a:spcBef>
            </a:pP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CloudX</a:t>
            </a:r>
            <a:r>
              <a:rPr lang="en-US" altLang="zh-CN" sz="1950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Meeting-LLDIKTI5</a:t>
            </a:r>
            <a:r>
              <a:rPr lang="en-US" altLang="zh-CN" sz="1950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Yogyakarta,</a:t>
            </a:r>
            <a:r>
              <a:rPr lang="en-US" altLang="zh-CN" sz="1950" kern="0" spc="1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oktober</a:t>
            </a:r>
            <a:r>
              <a:rPr lang="en-US" altLang="zh-CN" sz="1950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</p:spTree>
    <p:extLst>
      <p:ext uri="{9250FC40-C78A-4C63-F364-3F71B1E53841}"/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5DDE33A6-C222-4F43-A476-E5E29A8E6BAD"/>
          <p:cNvPicPr>
            <a:picLocks noChangeAspect="1"/>
          </p:cNvPicPr>
          <p:nvPr/>
        </p:nvPicPr>
        <p:blipFill>
          <a:blip r:embed="rId2" cstate="print">
            <a:extLst>
              <a:ext uri="{28D44702-A3C1-41DD-CFA5-2DF50B5DB2E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0" name="TextBox720"/>
          <p:cNvSpPr txBox="1"/>
          <p:nvPr/>
        </p:nvSpPr>
        <p:spPr>
          <a:xfrm>
            <a:off x="855900" y="128807"/>
            <a:ext cx="106426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2000"/>
              </a:lnSpc>
            </a:pP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KLASTERISASI</a:t>
            </a:r>
            <a:r>
              <a:rPr lang="en-US" altLang="zh-CN" sz="3150" kern="0" spc="9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31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(PTN</a:t>
            </a:r>
            <a:r>
              <a:rPr lang="en-US" altLang="zh-CN" sz="3150" kern="0" spc="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150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PTS)</a:t>
            </a:r>
            <a:r>
              <a:rPr lang="en-US" altLang="zh-CN" sz="31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3150" kern="0" spc="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</a:p>
        </p:txBody>
      </p:sp>
      <p:pic>
        <p:nvPicPr>
          <p:cNvPr id="721" name="0DEF5EEA-B2C3-4F0E-A6DC-984F271148E0"/>
          <p:cNvPicPr>
            <a:picLocks noChangeAspect="1"/>
          </p:cNvPicPr>
          <p:nvPr/>
        </p:nvPicPr>
        <p:blipFill>
          <a:blip r:embed="rId3" cstate="print">
            <a:extLst>
              <a:ext uri="{2E142925-EF10-4AA1-6EC0-6F69E379C2C1}"/>
            </a:extLst>
          </a:blip>
          <a:stretch>
            <a:fillRect/>
          </a:stretch>
        </p:blipFill>
        <p:spPr>
          <a:xfrm>
            <a:off x="823595" y="457200"/>
            <a:ext cx="10658476" cy="28575"/>
          </a:xfrm>
          <a:prstGeom prst="rect">
            <a:avLst/>
          </a:prstGeom>
        </p:spPr>
      </p:pic>
      <p:pic>
        <p:nvPicPr>
          <p:cNvPr id="722" name="BA84AABD-C8EE-4A33-5226-82460BA9E3EE"/>
          <p:cNvPicPr>
            <a:picLocks noChangeAspect="1"/>
          </p:cNvPicPr>
          <p:nvPr/>
        </p:nvPicPr>
        <p:blipFill>
          <a:blip r:embed="rId4" cstate="print">
            <a:extLst>
              <a:ext uri="{EF6DF34B-765E-40B5-25D4-FFB2168BA742}"/>
            </a:extLst>
          </a:blip>
          <a:stretch>
            <a:fillRect/>
          </a:stretch>
        </p:blipFill>
        <p:spPr>
          <a:xfrm>
            <a:off x="591312" y="3267075"/>
            <a:ext cx="1028700" cy="2028825"/>
          </a:xfrm>
          <a:prstGeom prst="rect">
            <a:avLst/>
          </a:prstGeom>
        </p:spPr>
      </p:pic>
      <p:pic>
        <p:nvPicPr>
          <p:cNvPr id="723" name="D38DAFE1-3CDD-45EF-0D99-5EA08690FCB6"/>
          <p:cNvPicPr>
            <a:picLocks noChangeAspect="1"/>
          </p:cNvPicPr>
          <p:nvPr/>
        </p:nvPicPr>
        <p:blipFill>
          <a:blip r:embed="rId5" cstate="print">
            <a:extLst>
              <a:ext uri="{19384A30-9736-44C4-10ED-23AB64223517}"/>
            </a:extLst>
          </a:blip>
          <a:stretch>
            <a:fillRect/>
          </a:stretch>
        </p:blipFill>
        <p:spPr>
          <a:xfrm>
            <a:off x="109728" y="6362700"/>
            <a:ext cx="12020550" cy="495300"/>
          </a:xfrm>
          <a:prstGeom prst="rect">
            <a:avLst/>
          </a:prstGeom>
        </p:spPr>
      </p:pic>
      <p:sp>
        <p:nvSpPr>
          <p:cNvPr id="724" name="TextBox724"/>
          <p:cNvSpPr txBox="1"/>
          <p:nvPr/>
        </p:nvSpPr>
        <p:spPr>
          <a:xfrm>
            <a:off x="1944573" y="6487059"/>
            <a:ext cx="84074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4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LLDIKTI-05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YOGYAKARTA: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sd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69C4CBA6-025A-4A30-C827-1AD1370F865D}"/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2" name="E0856829-3C04-480C-965D-9F9A79D8860C"/>
          <p:cNvPicPr>
            <a:picLocks noChangeAspect="1"/>
          </p:cNvPicPr>
          <p:nvPr/>
        </p:nvPicPr>
        <p:blipFill>
          <a:blip r:embed="rId2" cstate="print">
            <a:extLst>
              <a:ext uri="{4CC439F3-31C7-4392-0978-0499A14AE1C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A7D46F14-4080-43C5-EC31-2C77B0541BA4}"/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3" name="D7FF75C7-FA68-4833-299D-643BAFFE4E12"/>
          <p:cNvPicPr>
            <a:picLocks noChangeAspect="1"/>
          </p:cNvPicPr>
          <p:nvPr/>
        </p:nvPicPr>
        <p:blipFill>
          <a:blip r:embed="rId2" cstate="print">
            <a:extLst>
              <a:ext uri="{652947B9-7649-4395-5F36-132967CD6E9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558E72B7-54B7-4738-303C-8AD6F4468D4C}"/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4" name="1ED41DDF-1615-49A6-50D0-4ABA00C75557"/>
          <p:cNvPicPr>
            <a:picLocks noChangeAspect="1"/>
          </p:cNvPicPr>
          <p:nvPr/>
        </p:nvPicPr>
        <p:blipFill>
          <a:blip r:embed="rId2" cstate="print">
            <a:extLst>
              <a:ext uri="{E2948FD8-4591-46AE-964D-78101DFB62D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927BFF05-CD1E-46DA-7585-A7CEA909FE91}"/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5" name="F8A47ADD-9516-46ED-9F22-40F889B54608"/>
          <p:cNvPicPr>
            <a:picLocks noChangeAspect="1"/>
          </p:cNvPicPr>
          <p:nvPr/>
        </p:nvPicPr>
        <p:blipFill>
          <a:blip r:embed="rId2" cstate="print">
            <a:extLst>
              <a:ext uri="{47DA4609-ED45-401B-82E0-42E4FEDC195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90F67374-0204-4F9E-F92E-8D77FDE7BFBC}"/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6" name="E6C2E3DF-E722-4C0C-92C9-E84C9590F03E"/>
          <p:cNvPicPr>
            <a:picLocks noChangeAspect="1"/>
          </p:cNvPicPr>
          <p:nvPr/>
        </p:nvPicPr>
        <p:blipFill>
          <a:blip r:embed="rId2" cstate="print">
            <a:extLst>
              <a:ext uri="{0A095114-EC11-4E0E-26F4-FB04A45234E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C79A5E64-52F0-4B7F-7250-51EAE5E9C356}"/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7" name="DB8AEA5D-DF5A-42E3-7795-85D814F7C6FB"/>
          <p:cNvPicPr>
            <a:picLocks noChangeAspect="1"/>
          </p:cNvPicPr>
          <p:nvPr/>
        </p:nvPicPr>
        <p:blipFill>
          <a:blip r:embed="rId2" cstate="print">
            <a:extLst>
              <a:ext uri="{0B72DC7F-7861-440B-F716-74F7C6E7A45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98" name="C581E1F2-1F72-4FCE-63CE-3FCA71858283"/>
          <p:cNvPicPr>
            <a:picLocks noChangeAspect="1"/>
          </p:cNvPicPr>
          <p:nvPr/>
        </p:nvPicPr>
        <p:blipFill>
          <a:blip r:embed="rId3" cstate="print">
            <a:extLst>
              <a:ext uri="{4D39CFCC-CC9E-4FB4-AECC-4FBACEF676A0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2999" name="E18B95D1-5804-4D8B-87F2-FA38DCC48DDD"/>
          <p:cNvPicPr>
            <a:picLocks noChangeAspect="1"/>
          </p:cNvPicPr>
          <p:nvPr/>
        </p:nvPicPr>
        <p:blipFill>
          <a:blip r:embed="rId4" cstate="print">
            <a:extLst>
              <a:ext uri="{9285D2BC-9661-4BA4-1399-CEF7A08B6FD0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00" name="TextBox3000"/>
          <p:cNvSpPr txBox="1"/>
          <p:nvPr/>
        </p:nvSpPr>
        <p:spPr>
          <a:xfrm>
            <a:off x="206642" y="177240"/>
            <a:ext cx="37211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315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</a:t>
            </a:r>
            <a:r>
              <a:rPr lang="en-US" altLang="zh-CN" sz="3150" b="1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31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writing</a:t>
            </a:r>
          </a:p>
        </p:txBody>
      </p:sp>
      <p:pic>
        <p:nvPicPr>
          <p:cNvPr id="3001" name="A4C62815-DA9F-4ECB-A882-1AEBFA34D0D0"/>
          <p:cNvPicPr>
            <a:picLocks noChangeAspect="1"/>
          </p:cNvPicPr>
          <p:nvPr/>
        </p:nvPicPr>
        <p:blipFill>
          <a:blip r:embed="rId5" cstate="print">
            <a:extLst>
              <a:ext uri="{A1E4A739-5EF0-4424-9DDE-762E98EC677F}"/>
            </a:extLst>
          </a:blip>
          <a:stretch>
            <a:fillRect/>
          </a:stretch>
        </p:blipFill>
        <p:spPr>
          <a:xfrm>
            <a:off x="1834896" y="742950"/>
            <a:ext cx="7810501" cy="5591175"/>
          </a:xfrm>
          <a:prstGeom prst="rect">
            <a:avLst/>
          </a:prstGeom>
        </p:spPr>
      </p:pic>
      <p:sp>
        <p:nvSpPr>
          <p:cNvPr id="3002" name="TextBox3002"/>
          <p:cNvSpPr txBox="1"/>
          <p:nvPr/>
        </p:nvSpPr>
        <p:spPr>
          <a:xfrm>
            <a:off x="146304" y="6528054"/>
            <a:ext cx="22352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kern="0" spc="-1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Kamat</a:t>
            </a:r>
            <a:r>
              <a:rPr lang="en-US" altLang="zh-CN" sz="18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Schatz,</a:t>
            </a:r>
            <a:r>
              <a:rPr lang="en-US" altLang="zh-CN" sz="18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2013</a:t>
            </a:r>
          </a:p>
        </p:txBody>
      </p:sp>
    </p:spTree>
    <p:extLst>
      <p:ext uri="{FBF13374-0B7E-4FA4-4AB7-18CCE4B637FD}"/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3" name="A68F7E36-D445-4DE9-CFFD-5D05804E873B"/>
          <p:cNvPicPr>
            <a:picLocks noChangeAspect="1"/>
          </p:cNvPicPr>
          <p:nvPr/>
        </p:nvPicPr>
        <p:blipFill>
          <a:blip r:embed="rId2" cstate="print">
            <a:extLst>
              <a:ext uri="{3C75DE67-3339-4E6B-4883-1B4F9A3C156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04" name="8DC60846-FD0F-410F-DF52-33D37131969D"/>
          <p:cNvPicPr>
            <a:picLocks noChangeAspect="1"/>
          </p:cNvPicPr>
          <p:nvPr/>
        </p:nvPicPr>
        <p:blipFill>
          <a:blip r:embed="rId3" cstate="print">
            <a:extLst>
              <a:ext uri="{66BE4A5D-17DF-4D70-1E51-A80684D1F24A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05" name="38A9DBAA-6E3F-4946-D920-64F1C2102239"/>
          <p:cNvPicPr>
            <a:picLocks noChangeAspect="1"/>
          </p:cNvPicPr>
          <p:nvPr/>
        </p:nvPicPr>
        <p:blipFill>
          <a:blip r:embed="rId4" cstate="print">
            <a:extLst>
              <a:ext uri="{A43A76C0-C109-4F3E-ED5E-21B669735516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06" name="TextBox3006"/>
          <p:cNvSpPr txBox="1"/>
          <p:nvPr/>
        </p:nvSpPr>
        <p:spPr>
          <a:xfrm>
            <a:off x="736616" y="1197904"/>
            <a:ext cx="8991600" cy="427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31775" marR="2614" indent="-331749" eaLnBrk="0">
              <a:lnSpc>
                <a:spcPct val="81000"/>
              </a:lnSpc>
            </a:pPr>
            <a:r>
              <a:rPr lang="en-US" altLang="zh-CN" sz="1650" kern="0" spc="1186" noProof="0" dirty="0"/>
              <a:t> </a:t>
            </a:r>
            <a:r>
              <a:rPr lang="en-US" altLang="zh-CN" sz="1800" kern="0" spc="2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1950" kern="0" spc="8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kern="0" spc="5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jamak,</a:t>
            </a:r>
            <a:r>
              <a:rPr lang="en-US" altLang="zh-CN" sz="1950" kern="0" spc="1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masalah</a:t>
            </a:r>
            <a:r>
              <a:rPr lang="en-US" altLang="zh-CN" sz="1950" kern="0" spc="7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tentang</a:t>
            </a:r>
            <a:r>
              <a:rPr lang="en-US" altLang="zh-CN" sz="1950" kern="0" spc="8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kepenulisan</a:t>
            </a:r>
            <a:r>
              <a:rPr lang="en-US" altLang="zh-CN" sz="1950" kern="0" spc="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950" kern="0" spc="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sederhana</a:t>
            </a:r>
            <a:r>
              <a:rPr lang="en-US" altLang="zh-CN" sz="1950" kern="0" spc="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9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komplek.</a:t>
            </a:r>
          </a:p>
          <a:p>
            <a:pPr marL="339870" marR="2556" indent="-339845" eaLnBrk="0">
              <a:lnSpc>
                <a:spcPct val="81000"/>
              </a:lnSpc>
              <a:spcBef>
                <a:spcPts val="927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8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Bagaimana</a:t>
            </a:r>
            <a:r>
              <a:rPr lang="en-US" altLang="zh-CN" sz="1950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urutan</a:t>
            </a:r>
            <a:r>
              <a:rPr lang="en-US" altLang="zh-CN" sz="1950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kern="0" spc="7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benar?</a:t>
            </a:r>
            <a:r>
              <a:rPr lang="en-US" altLang="zh-CN" sz="1950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1950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kesepakatan</a:t>
            </a:r>
            <a:r>
              <a:rPr lang="en-US" altLang="zh-CN" sz="1950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aturan</a:t>
            </a:r>
            <a:r>
              <a:rPr lang="en-US" altLang="zh-CN" sz="1950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konvensi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berlaku</a:t>
            </a:r>
            <a:r>
              <a:rPr lang="en-US" altLang="zh-CN" sz="1950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umum</a:t>
            </a:r>
          </a:p>
          <a:p>
            <a:pPr marL="331016" marR="0" indent="-330990" eaLnBrk="0">
              <a:lnSpc>
                <a:spcPct val="81000"/>
              </a:lnSpc>
              <a:spcBef>
                <a:spcPts val="928"/>
              </a:spcBef>
            </a:pPr>
            <a:r>
              <a:rPr lang="en-US" altLang="zh-CN" sz="1650" kern="0" spc="1186" noProof="0" dirty="0"/>
              <a:t> </a:t>
            </a:r>
            <a:r>
              <a:rPr lang="en-US" altLang="zh-CN" sz="1800" kern="0" spc="38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Beberapa</a:t>
            </a:r>
            <a:r>
              <a:rPr lang="en-US" altLang="zh-CN" sz="1950" kern="0" spc="4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penulis,</a:t>
            </a:r>
            <a:r>
              <a:rPr lang="en-US" altLang="zh-CN" sz="1950" kern="0" spc="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mungkin</a:t>
            </a:r>
            <a:r>
              <a:rPr lang="en-US" altLang="zh-CN" sz="1950" kern="0" spc="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menghindari</a:t>
            </a:r>
            <a:r>
              <a:rPr lang="en-US" altLang="zh-CN" sz="1950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argumen</a:t>
            </a:r>
            <a:r>
              <a:rPr lang="en-US" altLang="zh-CN" sz="1950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1950" kern="0" spc="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mereka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sendiri,</a:t>
            </a:r>
            <a:r>
              <a:rPr lang="en-US" altLang="zh-CN" sz="19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setuju</a:t>
            </a:r>
            <a:r>
              <a:rPr lang="en-US" altLang="zh-CN" sz="1950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</a:t>
            </a:r>
            <a:r>
              <a:rPr lang="en-US" altLang="zh-CN" sz="1950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1950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95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mereka</a:t>
            </a:r>
            <a:r>
              <a:rPr lang="en-US" altLang="zh-CN" sz="1950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berdasar</a:t>
            </a:r>
            <a:r>
              <a:rPr lang="en-US" altLang="zh-CN" sz="1950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“abjad”</a:t>
            </a:r>
          </a:p>
          <a:p>
            <a:pPr marL="339870" marR="310342" indent="-339870" eaLnBrk="0">
              <a:lnSpc>
                <a:spcPct val="81000"/>
              </a:lnSpc>
              <a:spcBef>
                <a:spcPts val="927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19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195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mencakup</a:t>
            </a:r>
            <a:r>
              <a:rPr lang="en-US" altLang="zh-CN" sz="195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orang-orang</a:t>
            </a:r>
            <a:r>
              <a:rPr lang="en-US" altLang="zh-CN" sz="195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berkontribusi</a:t>
            </a:r>
            <a:r>
              <a:rPr lang="en-US" altLang="zh-CN" sz="1950" kern="0" spc="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paper.</a:t>
            </a:r>
          </a:p>
          <a:p>
            <a:pPr marL="331785" marR="122218" indent="-331785" eaLnBrk="0">
              <a:lnSpc>
                <a:spcPct val="80000"/>
              </a:lnSpc>
              <a:spcBef>
                <a:spcPts val="928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95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makalah</a:t>
            </a:r>
            <a:r>
              <a:rPr lang="en-US" altLang="zh-CN" sz="1950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diterbitkan</a:t>
            </a:r>
            <a:r>
              <a:rPr lang="en-US" altLang="zh-CN" sz="195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19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diputuskan</a:t>
            </a:r>
            <a:r>
              <a:rPr lang="en-US" altLang="zh-CN" sz="195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sebelum</a:t>
            </a:r>
            <a:r>
              <a:rPr lang="en-US" altLang="zh-CN" sz="1950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dimulai</a:t>
            </a:r>
          </a:p>
          <a:p>
            <a:pPr marL="339891" marR="1359316" indent="-339891" eaLnBrk="0">
              <a:lnSpc>
                <a:spcPct val="80000"/>
              </a:lnSpc>
              <a:spcBef>
                <a:spcPts val="978"/>
              </a:spcBef>
            </a:pPr>
            <a:r>
              <a:rPr lang="en-US" altLang="zh-CN" sz="1650" kern="0" spc="1186" noProof="0" dirty="0"/>
              <a:t> </a:t>
            </a:r>
            <a:r>
              <a:rPr lang="en-US" altLang="zh-CN" sz="1800" kern="0" spc="94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Makalah</a:t>
            </a:r>
            <a:r>
              <a:rPr lang="en-US" altLang="zh-CN" sz="1950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memasukkan</a:t>
            </a:r>
            <a:r>
              <a:rPr lang="en-US" altLang="zh-CN" sz="1950" kern="0" spc="7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195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kern="0" spc="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hanya</a:t>
            </a:r>
            <a:r>
              <a:rPr lang="en-US" altLang="zh-CN" sz="195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mereka</a:t>
            </a:r>
            <a:r>
              <a:rPr lang="en-US" altLang="zh-CN" sz="195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memberikan</a:t>
            </a:r>
            <a:r>
              <a:rPr lang="en-US" altLang="zh-CN" sz="1950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kontribusi</a:t>
            </a:r>
            <a:r>
              <a:rPr lang="en-US" altLang="zh-CN" sz="195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</a:t>
            </a:r>
            <a:r>
              <a:rPr lang="en-US" altLang="zh-CN" sz="195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terhadap</a:t>
            </a:r>
            <a:r>
              <a:rPr lang="en-US" altLang="zh-CN" sz="1950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paper.</a:t>
            </a:r>
          </a:p>
          <a:p>
            <a:pPr marL="0" marR="0" indent="0" eaLnBrk="0">
              <a:lnSpc>
                <a:spcPct val="62000"/>
              </a:lnSpc>
              <a:spcBef>
                <a:spcPts val="979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3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ghost</a:t>
            </a:r>
            <a:r>
              <a:rPr lang="en-US" altLang="zh-CN" sz="195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author(s)</a:t>
            </a:r>
            <a:r>
              <a:rPr lang="en-US" altLang="zh-CN" sz="1950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honorable</a:t>
            </a:r>
            <a:r>
              <a:rPr lang="en-US" altLang="zh-CN" sz="195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author(s)</a:t>
            </a:r>
          </a:p>
        </p:txBody>
      </p:sp>
      <p:sp>
        <p:nvSpPr>
          <p:cNvPr id="3007" name="TextBox3007"/>
          <p:cNvSpPr txBox="1"/>
          <p:nvPr/>
        </p:nvSpPr>
        <p:spPr>
          <a:xfrm>
            <a:off x="208670" y="177240"/>
            <a:ext cx="29210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Penulis/author(s)</a:t>
            </a:r>
          </a:p>
        </p:txBody>
      </p:sp>
    </p:spTree>
    <p:extLst>
      <p:ext uri="{D7126A68-30DD-4BCB-6C64-A578EF66D0A5}"/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8" name="CB099607-C0A2-4F43-6E3F-41D0DD9B422E"/>
          <p:cNvPicPr>
            <a:picLocks noChangeAspect="1"/>
          </p:cNvPicPr>
          <p:nvPr/>
        </p:nvPicPr>
        <p:blipFill>
          <a:blip r:embed="rId2" cstate="print">
            <a:extLst>
              <a:ext uri="{81D3D467-6A72-442A-C1FF-2AC74F44EDD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09" name="4F93B256-8123-4AA6-F1DF-5434F397DF21"/>
          <p:cNvPicPr>
            <a:picLocks noChangeAspect="1"/>
          </p:cNvPicPr>
          <p:nvPr/>
        </p:nvPicPr>
        <p:blipFill>
          <a:blip r:embed="rId3" cstate="print">
            <a:extLst>
              <a:ext uri="{61E20189-29AD-4761-4E48-7E2F55962370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10" name="0AB0B95A-5E99-46B1-846E-6568E4301ED7"/>
          <p:cNvPicPr>
            <a:picLocks noChangeAspect="1"/>
          </p:cNvPicPr>
          <p:nvPr/>
        </p:nvPicPr>
        <p:blipFill>
          <a:blip r:embed="rId4" cstate="print">
            <a:extLst>
              <a:ext uri="{68369F06-63C7-405C-414F-068694E65890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11" name="TextBox3011"/>
          <p:cNvSpPr txBox="1"/>
          <p:nvPr/>
        </p:nvSpPr>
        <p:spPr>
          <a:xfrm>
            <a:off x="201368" y="177240"/>
            <a:ext cx="27559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Afiliasi</a:t>
            </a:r>
            <a:r>
              <a:rPr lang="en-US" altLang="zh-CN" sz="3150" b="1" kern="0" spc="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(Alamat)</a:t>
            </a:r>
          </a:p>
        </p:txBody>
      </p:sp>
      <p:sp>
        <p:nvSpPr>
          <p:cNvPr id="3012" name="TextBox3012"/>
          <p:cNvSpPr txBox="1"/>
          <p:nvPr/>
        </p:nvSpPr>
        <p:spPr>
          <a:xfrm>
            <a:off x="586655" y="1284805"/>
            <a:ext cx="9652000" cy="334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1600" marR="1836" indent="-451600" eaLnBrk="0">
              <a:lnSpc>
                <a:spcPct val="92000"/>
              </a:lnSpc>
            </a:pPr>
            <a:r>
              <a:rPr lang="en-US" altLang="zh-CN" sz="2100" kern="0" spc="1584" noProof="0" dirty="0"/>
              <a:t> </a:t>
            </a:r>
            <a:r>
              <a:rPr lang="en-US" altLang="zh-CN" sz="1800" kern="0" spc="7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Berfungsi</a:t>
            </a:r>
            <a:r>
              <a:rPr lang="en-US" altLang="zh-CN" sz="2550" kern="0" spc="1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550" kern="0" spc="1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</a:t>
            </a:r>
            <a:r>
              <a:rPr lang="en-US" altLang="zh-CN" sz="2550" kern="0" spc="1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550" kern="0" spc="1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pembentukan</a:t>
            </a:r>
            <a:r>
              <a:rPr lang="en-US" altLang="zh-CN" sz="2550" kern="0" spc="9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jaringan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kerjasama</a:t>
            </a:r>
            <a:r>
              <a:rPr lang="en-US" altLang="zh-CN" sz="255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</a:t>
            </a:r>
          </a:p>
          <a:p>
            <a:pPr marL="450921" marR="199" indent="-450921" eaLnBrk="0">
              <a:lnSpc>
                <a:spcPct val="92000"/>
              </a:lnSpc>
              <a:spcBef>
                <a:spcPts val="1237"/>
              </a:spcBef>
            </a:pPr>
            <a:r>
              <a:rPr lang="en-US" altLang="zh-CN" sz="2100" kern="0" spc="1584" noProof="0" dirty="0"/>
              <a:t> </a:t>
            </a:r>
            <a:r>
              <a:rPr lang="en-US" altLang="zh-CN" sz="1800" kern="0" spc="7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550" kern="0" spc="16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550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memberikan</a:t>
            </a:r>
            <a:r>
              <a:rPr lang="en-US" altLang="zh-CN" sz="2550" kern="0" spc="18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identitas</a:t>
            </a:r>
            <a:r>
              <a:rPr lang="en-US" altLang="zh-CN" sz="2550" kern="0" spc="1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(nama</a:t>
            </a:r>
            <a:r>
              <a:rPr lang="en-US" altLang="zh-CN" sz="2550" kern="0" spc="16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550" kern="0" spc="1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alamat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laboratorium</a:t>
            </a:r>
            <a:r>
              <a:rPr lang="en-US" altLang="zh-CN" sz="25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550" kern="0" spc="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mana</a:t>
            </a:r>
            <a:r>
              <a:rPr lang="en-US" altLang="zh-CN" sz="2550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pekerjaan</a:t>
            </a:r>
            <a:r>
              <a:rPr lang="en-US" altLang="zh-CN" sz="255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dilakukan)</a:t>
            </a:r>
          </a:p>
          <a:p>
            <a:pPr marL="451250" marR="0" indent="-451225" eaLnBrk="0">
              <a:lnSpc>
                <a:spcPct val="92000"/>
              </a:lnSpc>
              <a:spcBef>
                <a:spcPts val="1236"/>
              </a:spcBef>
            </a:pPr>
            <a:r>
              <a:rPr lang="en-US" altLang="zh-CN" sz="2100" kern="0" spc="1584" noProof="0" dirty="0"/>
              <a:t> </a:t>
            </a:r>
            <a:r>
              <a:rPr lang="en-US" altLang="zh-CN" sz="1800" kern="0" spc="62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2550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sebelum</a:t>
            </a:r>
            <a:r>
              <a:rPr lang="en-US" altLang="zh-CN" sz="2550" kern="0" spc="8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255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550" kern="0" spc="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telah</a:t>
            </a:r>
            <a:r>
              <a:rPr lang="en-US" altLang="zh-CN" sz="2550" kern="0" spc="7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pindah</a:t>
            </a:r>
            <a:r>
              <a:rPr lang="en-US" altLang="zh-CN" sz="2550" kern="0" spc="6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550" kern="0" spc="5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alamat</a:t>
            </a:r>
            <a:r>
              <a:rPr lang="en-US" altLang="zh-CN" sz="2550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berbeda,</a:t>
            </a:r>
            <a:r>
              <a:rPr lang="en-US" altLang="zh-CN" sz="25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alamat</a:t>
            </a:r>
            <a:r>
              <a:rPr lang="en-US" altLang="zh-CN" sz="2550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baru</a:t>
            </a:r>
            <a:r>
              <a:rPr lang="en-US" altLang="zh-CN" sz="25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55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ditunjukkan</a:t>
            </a:r>
            <a:r>
              <a:rPr lang="en-US" altLang="zh-CN" sz="255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550" kern="0" spc="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"catatan</a:t>
            </a:r>
            <a:r>
              <a:rPr lang="en-US" altLang="zh-CN" sz="255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kaki”</a:t>
            </a:r>
            <a:r>
              <a:rPr lang="en-US" altLang="zh-CN" sz="255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  <a:p>
            <a:pPr marL="450921" marR="2901" indent="-450896" eaLnBrk="0">
              <a:lnSpc>
                <a:spcPct val="92000"/>
              </a:lnSpc>
              <a:spcBef>
                <a:spcPts val="1237"/>
              </a:spcBef>
            </a:pPr>
            <a:r>
              <a:rPr lang="en-US" altLang="zh-CN" sz="2100" kern="0" spc="1584" noProof="0" dirty="0"/>
              <a:t> </a:t>
            </a:r>
            <a:r>
              <a:rPr lang="en-US" altLang="zh-CN" sz="1800" kern="0" spc="62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alamat</a:t>
            </a:r>
            <a:r>
              <a:rPr lang="en-US" altLang="zh-CN" sz="2550" kern="0" spc="5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550" kern="0" spc="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berbeda</a:t>
            </a:r>
            <a:r>
              <a:rPr lang="en-US" altLang="zh-CN" sz="2550" kern="0" spc="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</a:t>
            </a:r>
            <a:r>
              <a:rPr lang="en-US" altLang="zh-CN" sz="2550" kern="0" spc="4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550" kern="0" spc="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dicantumkan</a:t>
            </a:r>
            <a:r>
              <a:rPr lang="en-US" altLang="zh-CN" sz="2550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urutan</a:t>
            </a:r>
            <a:r>
              <a:rPr lang="en-US" altLang="zh-CN" sz="2550" kern="0" spc="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25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</a:p>
        </p:txBody>
      </p:sp>
    </p:spTree>
    <p:extLst>
      <p:ext uri="{AC29427B-1E1D-47A0-FFD9-C08217768864}"/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3" name="1FC8D4EF-AB5B-4705-5D44-B41BD2347B7A"/>
          <p:cNvPicPr>
            <a:picLocks noChangeAspect="1"/>
          </p:cNvPicPr>
          <p:nvPr/>
        </p:nvPicPr>
        <p:blipFill>
          <a:blip r:embed="rId2" cstate="print">
            <a:extLst>
              <a:ext uri="{D69593C0-2181-4166-3B13-3961A13A70E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14" name="A0028B24-BF3C-4CEB-1728-E20DCD43EC4E"/>
          <p:cNvPicPr>
            <a:picLocks noChangeAspect="1"/>
          </p:cNvPicPr>
          <p:nvPr/>
        </p:nvPicPr>
        <p:blipFill>
          <a:blip r:embed="rId3" cstate="print">
            <a:extLst>
              <a:ext uri="{154D268D-83AE-4A37-AEA4-ACBFF543A394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15" name="80676797-EF72-41B8-9045-81C6A5A5BFDF"/>
          <p:cNvPicPr>
            <a:picLocks noChangeAspect="1"/>
          </p:cNvPicPr>
          <p:nvPr/>
        </p:nvPicPr>
        <p:blipFill>
          <a:blip r:embed="rId4" cstate="print">
            <a:extLst>
              <a:ext uri="{54C900EC-6B48-42D1-99AB-BAF8D0DBC5F3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16" name="TextBox3016"/>
          <p:cNvSpPr txBox="1"/>
          <p:nvPr/>
        </p:nvSpPr>
        <p:spPr>
          <a:xfrm>
            <a:off x="201368" y="177240"/>
            <a:ext cx="12573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Abstrak</a:t>
            </a:r>
          </a:p>
        </p:txBody>
      </p:sp>
      <p:pic>
        <p:nvPicPr>
          <p:cNvPr id="3017" name="61449CEB-1C20-4D8A-FC96-D4D6215F8FBD"/>
          <p:cNvPicPr>
            <a:picLocks noChangeAspect="1"/>
          </p:cNvPicPr>
          <p:nvPr/>
        </p:nvPicPr>
        <p:blipFill>
          <a:blip r:embed="rId5" cstate="print">
            <a:extLst>
              <a:ext uri="{53FBD40D-405D-42EA-7045-ACBD54A4D7A3}"/>
            </a:extLst>
          </a:blip>
          <a:stretch>
            <a:fillRect/>
          </a:stretch>
        </p:blipFill>
        <p:spPr>
          <a:xfrm>
            <a:off x="1114044" y="1952625"/>
            <a:ext cx="3362325" cy="1495425"/>
          </a:xfrm>
          <a:prstGeom prst="rect">
            <a:avLst/>
          </a:prstGeom>
        </p:spPr>
      </p:pic>
      <p:pic>
        <p:nvPicPr>
          <p:cNvPr id="3018" name="4C4956BD-7E06-4AF3-203A-7D4C88DE2F94"/>
          <p:cNvPicPr>
            <a:picLocks noChangeAspect="1"/>
          </p:cNvPicPr>
          <p:nvPr/>
        </p:nvPicPr>
        <p:blipFill>
          <a:blip r:embed="rId6" cstate="print">
            <a:extLst>
              <a:ext uri="{A68ECB76-59DC-4EC1-82A1-E55371622F11}"/>
            </a:extLst>
          </a:blip>
          <a:stretch>
            <a:fillRect/>
          </a:stretch>
        </p:blipFill>
        <p:spPr>
          <a:xfrm>
            <a:off x="4015396" y="2314575"/>
            <a:ext cx="466725" cy="771525"/>
          </a:xfrm>
          <a:prstGeom prst="rect">
            <a:avLst/>
          </a:prstGeom>
        </p:spPr>
      </p:pic>
      <p:graphicFrame>
        <p:nvGraphicFramePr>
          <p:cNvPr id="3019" name="Table3019"/>
          <p:cNvGraphicFramePr>
            <a:graphicFrameLocks noGrp="1"/>
          </p:cNvGraphicFramePr>
          <p:nvPr/>
        </p:nvGraphicFramePr>
        <p:xfrm>
          <a:off x="1114044" y="1955292"/>
          <a:ext cx="2908300" cy="1498600"/>
        </p:xfrm>
        <a:graphic>
          <a:graphicData uri="http://schemas.openxmlformats.org/drawingml/2006/table">
            <a:tbl>
              <a:tblPr firstRow="1" bandRow="1"/>
              <a:tblGrid>
                <a:gridCol w="22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530">
                <a:tc rowSpan="3">
                  <a:txBody>
                    <a:bodyPr/>
                    <a:lstStyle/>
                    <a:p>
                      <a:pPr marL="647700" marR="45415" indent="-584530" eaLnBrk="0">
                        <a:lnSpc>
                          <a:spcPct val="95000"/>
                        </a:lnSpc>
                      </a:pPr>
                      <a:r>
                        <a:rPr lang="en-US" altLang="zh-CN" sz="195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Komponen</a:t>
                      </a:r>
                      <a:r>
                        <a:rPr lang="en-US" altLang="zh-CN" sz="1950" b="1" kern="0" spc="1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95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utama</a:t>
                      </a:r>
                      <a:r>
                        <a:rPr lang="en-US" altLang="zh-CN" sz="195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95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Abstrak</a:t>
                      </a:r>
                    </a:p>
                  </a:txBody>
                  <a:tcPr marL="0" marR="0" marT="501374" marB="0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1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53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20" name="5BCB4DED-69D1-4C5A-2626-5ACB43AF9475"/>
          <p:cNvPicPr>
            <a:picLocks noChangeAspect="1"/>
          </p:cNvPicPr>
          <p:nvPr/>
        </p:nvPicPr>
        <p:blipFill>
          <a:blip r:embed="rId7" cstate="print">
            <a:extLst>
              <a:ext uri="{5FA9E55A-C717-4731-D364-36A7B78AAC1E}"/>
            </a:extLst>
          </a:blip>
          <a:stretch>
            <a:fillRect/>
          </a:stretch>
        </p:blipFill>
        <p:spPr>
          <a:xfrm>
            <a:off x="4450080" y="2019300"/>
            <a:ext cx="5495925" cy="1257300"/>
          </a:xfrm>
          <a:prstGeom prst="rect">
            <a:avLst/>
          </a:prstGeom>
        </p:spPr>
      </p:pic>
      <p:sp>
        <p:nvSpPr>
          <p:cNvPr id="3021" name="TextBox3021"/>
          <p:cNvSpPr txBox="1"/>
          <p:nvPr/>
        </p:nvSpPr>
        <p:spPr>
          <a:xfrm>
            <a:off x="4562246" y="2120671"/>
            <a:ext cx="3175000" cy="1104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6000"/>
              </a:lnSpc>
            </a:pPr>
            <a:r>
              <a:rPr lang="en-US" altLang="zh-CN" sz="1500" kern="0" spc="1153" noProof="0" dirty="0"/>
              <a:t> </a:t>
            </a:r>
            <a:r>
              <a:rPr lang="en-US" altLang="zh-CN" sz="1800" kern="0" spc="35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Introduction</a:t>
            </a:r>
          </a:p>
          <a:p>
            <a:pPr marL="2074" marR="0" indent="0" eaLnBrk="0">
              <a:lnSpc>
                <a:spcPct val="62000"/>
              </a:lnSpc>
              <a:spcBef>
                <a:spcPts val="1646"/>
              </a:spcBef>
            </a:pPr>
            <a:r>
              <a:rPr lang="en-US" altLang="zh-CN" sz="1575" kern="0" spc="1207" noProof="0" dirty="0"/>
              <a:t> </a:t>
            </a:r>
            <a:r>
              <a:rPr lang="en-US" altLang="zh-CN" sz="1800" kern="0" spc="-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Materials</a:t>
            </a:r>
            <a:r>
              <a:rPr lang="en-US" altLang="zh-CN" sz="195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b="1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Mhethods</a:t>
            </a:r>
          </a:p>
          <a:p>
            <a:pPr marL="0" marR="0" indent="0" eaLnBrk="0">
              <a:lnSpc>
                <a:spcPct val="56000"/>
              </a:lnSpc>
              <a:spcBef>
                <a:spcPts val="1498"/>
              </a:spcBef>
            </a:pPr>
            <a:r>
              <a:rPr lang="en-US" altLang="zh-CN" sz="1500" kern="0" spc="1153" noProof="0" dirty="0"/>
              <a:t> </a:t>
            </a:r>
            <a:r>
              <a:rPr lang="en-US" altLang="zh-CN" sz="1800" kern="0" spc="36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Results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800" b="1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Discussion</a:t>
            </a:r>
          </a:p>
        </p:txBody>
      </p:sp>
      <p:pic>
        <p:nvPicPr>
          <p:cNvPr id="3022" name="04934596-585B-4048-EF50-8E3A3AB87901"/>
          <p:cNvPicPr>
            <a:picLocks noChangeAspect="1"/>
          </p:cNvPicPr>
          <p:nvPr/>
        </p:nvPicPr>
        <p:blipFill>
          <a:blip r:embed="rId8" cstate="print">
            <a:extLst>
              <a:ext uri="{AEBC79BF-DB3C-43BF-F335-05C94100EB1A}"/>
            </a:extLst>
          </a:blip>
          <a:stretch>
            <a:fillRect/>
          </a:stretch>
        </p:blipFill>
        <p:spPr>
          <a:xfrm>
            <a:off x="1008888" y="4067175"/>
            <a:ext cx="8924926" cy="1485900"/>
          </a:xfrm>
          <a:prstGeom prst="rect">
            <a:avLst/>
          </a:prstGeom>
        </p:spPr>
      </p:pic>
      <p:sp>
        <p:nvSpPr>
          <p:cNvPr id="3023" name="TextBox3023"/>
          <p:cNvSpPr txBox="1"/>
          <p:nvPr/>
        </p:nvSpPr>
        <p:spPr>
          <a:xfrm>
            <a:off x="1131748" y="4069480"/>
            <a:ext cx="8204200" cy="142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3382" marR="0" indent="-443382" eaLnBrk="0">
              <a:lnSpc>
                <a:spcPct val="95000"/>
              </a:lnSpc>
            </a:pPr>
            <a:r>
              <a:rPr lang="en-US" altLang="zh-CN" sz="2400" kern="0" spc="1875" noProof="0" dirty="0"/>
              <a:t> </a:t>
            </a:r>
            <a:r>
              <a:rPr lang="en-US" altLang="zh-CN" sz="1800" kern="0" spc="3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menyusun</a:t>
            </a:r>
            <a:r>
              <a:rPr lang="en-US" altLang="zh-CN" sz="19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abstrak</a:t>
            </a:r>
            <a:r>
              <a:rPr lang="en-US" altLang="zh-CN" sz="1950" b="1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sebelumnya</a:t>
            </a:r>
            <a:r>
              <a:rPr lang="en-US" altLang="zh-CN" sz="1950" b="1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1950" b="1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dibaca</a:t>
            </a:r>
            <a:r>
              <a:rPr lang="en-US" altLang="zh-CN" sz="19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keseluruhan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lalu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ditentukan</a:t>
            </a:r>
            <a:r>
              <a:rPr lang="en-US" altLang="zh-CN" sz="1950" b="1" kern="0" spc="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dasar</a:t>
            </a:r>
            <a:r>
              <a:rPr lang="en-US" altLang="zh-CN" sz="1950" b="1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materi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yg</a:t>
            </a:r>
            <a:r>
              <a:rPr lang="en-US" altLang="zh-CN" sz="1950" b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dipilih</a:t>
            </a:r>
            <a:r>
              <a:rPr lang="en-US" altLang="zh-CN" sz="19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disampaikan</a:t>
            </a:r>
          </a:p>
          <a:p>
            <a:pPr marL="435517" marR="452642" indent="-435517" eaLnBrk="0">
              <a:lnSpc>
                <a:spcPct val="95000"/>
              </a:lnSpc>
              <a:spcBef>
                <a:spcPts val="885"/>
              </a:spcBef>
            </a:pPr>
            <a:r>
              <a:rPr lang="en-US" altLang="zh-CN" sz="2400" kern="0" spc="1875" noProof="0" dirty="0"/>
              <a:t> </a:t>
            </a:r>
            <a:r>
              <a:rPr lang="en-US" altLang="zh-CN" sz="1800" kern="0" spc="18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b="1" kern="0" spc="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250</a:t>
            </a:r>
            <a:r>
              <a:rPr lang="en-US" altLang="zh-CN" sz="1950" b="1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kata,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dibuat</a:t>
            </a:r>
            <a:r>
              <a:rPr lang="en-US" altLang="zh-CN" sz="1950" b="1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singkat</a:t>
            </a:r>
            <a:r>
              <a:rPr lang="en-US" altLang="zh-CN" sz="1950" b="1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jelas</a:t>
            </a:r>
            <a:r>
              <a:rPr lang="en-US" altLang="zh-CN" sz="1950" b="1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maknanya,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950" b="1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kata</a:t>
            </a:r>
            <a:r>
              <a:rPr lang="en-US" altLang="zh-CN" sz="1950" b="1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kunci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supaya</a:t>
            </a:r>
            <a:r>
              <a:rPr lang="en-US" altLang="zh-CN" sz="1950" b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mudah</a:t>
            </a:r>
            <a:r>
              <a:rPr lang="en-US" altLang="zh-CN" sz="195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ditemukan</a:t>
            </a:r>
            <a:r>
              <a:rPr lang="en-US" altLang="zh-CN" sz="1950" b="1" kern="0" spc="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(searches)</a:t>
            </a:r>
          </a:p>
        </p:txBody>
      </p:sp>
      <p:sp>
        <p:nvSpPr>
          <p:cNvPr id="3024" name="TextBox3024"/>
          <p:cNvSpPr txBox="1"/>
          <p:nvPr/>
        </p:nvSpPr>
        <p:spPr>
          <a:xfrm>
            <a:off x="1214018" y="1139672"/>
            <a:ext cx="7899401" cy="647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1000"/>
              </a:lnSpc>
            </a:pPr>
            <a:r>
              <a:rPr lang="en-US" altLang="zh-CN" sz="24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merupakan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ringkasan</a:t>
            </a:r>
            <a:r>
              <a:rPr lang="en-US" altLang="zh-CN" sz="240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informasi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  <a:r>
              <a:rPr lang="en-US" altLang="zh-CN" sz="24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versi</a:t>
            </a:r>
            <a:r>
              <a:rPr lang="en-US" altLang="zh-CN" sz="2400" b="1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</a:t>
            </a:r>
            <a:r>
              <a:rPr lang="en-US" altLang="zh-CN" sz="240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</a:p>
        </p:txBody>
      </p:sp>
    </p:spTree>
    <p:extLst>
      <p:ext uri="{B49B2653-30C8-438C-8B6E-69EF58F65A49}"/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5" name="DFA39228-952B-435B-4BEB-B79404031F32"/>
          <p:cNvPicPr>
            <a:picLocks noChangeAspect="1"/>
          </p:cNvPicPr>
          <p:nvPr/>
        </p:nvPicPr>
        <p:blipFill>
          <a:blip r:embed="rId2" cstate="print">
            <a:extLst>
              <a:ext uri="{F6C34193-A6B6-4464-61A3-C4B532A35E2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26" name="DFFA9D3E-EB34-4DC9-4739-76E20402C2FB"/>
          <p:cNvPicPr>
            <a:picLocks noChangeAspect="1"/>
          </p:cNvPicPr>
          <p:nvPr/>
        </p:nvPicPr>
        <p:blipFill>
          <a:blip r:embed="rId3" cstate="print">
            <a:extLst>
              <a:ext uri="{B6CB16A1-7C3F-43BB-D16D-98A7B891332A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27" name="6A748A38-EFB8-4A71-A3A3-B11474EFEDE0"/>
          <p:cNvPicPr>
            <a:picLocks noChangeAspect="1"/>
          </p:cNvPicPr>
          <p:nvPr/>
        </p:nvPicPr>
        <p:blipFill>
          <a:blip r:embed="rId4" cstate="print">
            <a:extLst>
              <a:ext uri="{D9014B51-266E-4916-41AC-F7A3759F7B1C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28" name="TextBox3028"/>
          <p:cNvSpPr txBox="1"/>
          <p:nvPr/>
        </p:nvSpPr>
        <p:spPr>
          <a:xfrm>
            <a:off x="212321" y="177240"/>
            <a:ext cx="39624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Menyusun</a:t>
            </a:r>
            <a:r>
              <a:rPr lang="en-US" altLang="zh-CN" sz="3150" b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Pendahuluan</a:t>
            </a:r>
          </a:p>
        </p:txBody>
      </p:sp>
      <p:sp>
        <p:nvSpPr>
          <p:cNvPr id="3029" name="TextBox3029"/>
          <p:cNvSpPr txBox="1"/>
          <p:nvPr/>
        </p:nvSpPr>
        <p:spPr>
          <a:xfrm>
            <a:off x="573853" y="1422704"/>
            <a:ext cx="9613900" cy="417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54" marR="0" indent="0" eaLnBrk="0">
              <a:lnSpc>
                <a:spcPct val="79000"/>
              </a:lnSpc>
            </a:pPr>
            <a:r>
              <a:rPr lang="en-US" altLang="zh-CN" sz="2800" kern="0" spc="-20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2800" kern="0" spc="7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Memuat</a:t>
            </a:r>
            <a:r>
              <a:rPr lang="en-US" altLang="zh-CN" sz="2800" kern="0" spc="-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pentingnya</a:t>
            </a:r>
            <a:r>
              <a:rPr lang="en-US" altLang="zh-CN" sz="2800" kern="0" spc="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penelitian/review</a:t>
            </a:r>
            <a:r>
              <a:rPr lang="en-US" altLang="zh-CN" sz="2800" kern="0" spc="1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dilakukan</a:t>
            </a:r>
          </a:p>
          <a:p>
            <a:pPr marL="1783" marR="0" indent="0" eaLnBrk="0">
              <a:lnSpc>
                <a:spcPct val="79000"/>
              </a:lnSpc>
              <a:spcBef>
                <a:spcPts val="820"/>
              </a:spcBef>
            </a:pPr>
            <a:r>
              <a:rPr lang="en-US" altLang="zh-CN" sz="2800" kern="0" spc="-5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2800" kern="0" spc="7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Penjelasan</a:t>
            </a:r>
            <a:r>
              <a:rPr lang="en-US" altLang="zh-CN" sz="2800" kern="0" spc="-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tentang</a:t>
            </a:r>
            <a:r>
              <a:rPr lang="en-US" altLang="zh-CN" sz="2800" kern="0" spc="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objek</a:t>
            </a:r>
            <a:r>
              <a:rPr lang="en-US" altLang="zh-CN" sz="2800" kern="0" spc="6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kern="0" spc="-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ruang</a:t>
            </a:r>
            <a:r>
              <a:rPr lang="en-US" altLang="zh-CN" sz="2800" kern="0" spc="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lingkup</a:t>
            </a:r>
            <a:r>
              <a:rPr lang="en-US" altLang="zh-CN" sz="2800" kern="0" spc="-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yg</a:t>
            </a:r>
            <a:r>
              <a:rPr lang="en-US" altLang="zh-CN" sz="2800" kern="0" spc="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diteliti.</a:t>
            </a:r>
          </a:p>
          <a:p>
            <a:pPr marL="451085" marR="0" indent="-442157" eaLnBrk="0">
              <a:lnSpc>
                <a:spcPct val="98000"/>
              </a:lnSpc>
              <a:spcBef>
                <a:spcPts val="815"/>
              </a:spcBef>
            </a:pPr>
            <a:r>
              <a:rPr lang="en-US" altLang="zh-CN" sz="2800" kern="0" spc="-5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lang="en-US" altLang="zh-CN" sz="2800" kern="0" spc="6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Menyampaikan</a:t>
            </a:r>
            <a:r>
              <a:rPr lang="en-US" altLang="zh-CN" sz="2800" kern="0" spc="13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literatur</a:t>
            </a:r>
            <a:r>
              <a:rPr lang="en-US" altLang="zh-CN" sz="2800" kern="0" spc="12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terkini</a:t>
            </a:r>
            <a:r>
              <a:rPr lang="en-US" altLang="zh-CN" sz="2800" kern="0" spc="13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terkait</a:t>
            </a:r>
            <a:r>
              <a:rPr lang="en-US" altLang="zh-CN" sz="2800" kern="0" spc="13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dengan</a:t>
            </a:r>
            <a:r>
              <a:rPr lang="en-US" altLang="zh-CN" sz="2800" kern="0" spc="12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topik</a:t>
            </a:r>
            <a:r>
              <a:rPr lang="en-US" altLang="zh-CN" sz="2800" kern="0" spc="12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3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diteliti</a:t>
            </a:r>
            <a:r>
              <a:rPr lang="en-US" altLang="zh-CN" sz="2800" kern="0" spc="6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800" kern="0" spc="0" baseline="0" noProof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perhatikan</a:t>
            </a:r>
            <a:r>
              <a:rPr lang="en-US" altLang="zh-CN" sz="2800" kern="0" spc="5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teknik</a:t>
            </a:r>
            <a:r>
              <a:rPr lang="en-US" altLang="zh-CN" sz="2800" kern="0" spc="6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mensitasi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</a:t>
            </a:r>
            <a:r>
              <a:rPr lang="en-US" altLang="zh-CN" sz="2800" kern="0" spc="5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menganalisis</a:t>
            </a:r>
            <a:r>
              <a:rPr lang="en-US" altLang="zh-CN" sz="2800" kern="0" spc="6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(kelebihan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3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kern="0" spc="-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kekurangan)</a:t>
            </a:r>
            <a:r>
              <a:rPr lang="en-US" altLang="zh-CN" sz="2800" kern="0" spc="1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publikasi</a:t>
            </a:r>
            <a:r>
              <a:rPr lang="en-US" altLang="zh-CN" sz="2800" kern="0" spc="2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sebelumnya,</a:t>
            </a:r>
            <a:r>
              <a:rPr lang="en-US" altLang="zh-CN" sz="2800" kern="0" spc="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menyampaikan</a:t>
            </a:r>
            <a:r>
              <a:rPr lang="en-US" altLang="zh-CN" sz="2800" kern="0" spc="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prinsip-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prinsip</a:t>
            </a:r>
            <a:r>
              <a:rPr lang="en-US" altLang="zh-CN" sz="2800" kern="0" spc="-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dari</a:t>
            </a:r>
            <a:r>
              <a:rPr lang="en-US" altLang="zh-CN" sz="2800" kern="0" spc="-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hasil</a:t>
            </a:r>
            <a:r>
              <a:rPr lang="en-US" altLang="zh-CN" sz="2800" kern="0" spc="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penelitian</a:t>
            </a:r>
            <a:r>
              <a:rPr lang="en-US" altLang="zh-CN" sz="2800" kern="0" spc="1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800" i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state</a:t>
            </a:r>
            <a:r>
              <a:rPr lang="en-US" altLang="zh-CN" sz="2800" i="1" kern="0" spc="-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i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ofthe</a:t>
            </a:r>
            <a:r>
              <a:rPr lang="en-US" altLang="zh-CN" sz="2800" i="1" kern="0" spc="6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i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art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463577" marR="7755" indent="-463577" eaLnBrk="0">
              <a:lnSpc>
                <a:spcPct val="91000"/>
              </a:lnSpc>
              <a:spcBef>
                <a:spcPts val="828"/>
              </a:spcBef>
            </a:pPr>
            <a:r>
              <a:rPr lang="en-US" altLang="zh-CN" sz="2800" kern="0" spc="-5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lang="en-US" altLang="zh-CN" sz="2800" kern="0" spc="8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1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Sampaikan</a:t>
            </a:r>
            <a:r>
              <a:rPr lang="en-US" altLang="zh-CN" sz="2800" kern="0" spc="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tujuan</a:t>
            </a:r>
            <a:r>
              <a:rPr lang="en-US" altLang="zh-CN" sz="2800" kern="0" spc="1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kern="0" spc="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kebaruan.</a:t>
            </a:r>
            <a:r>
              <a:rPr lang="en-US" altLang="zh-CN" sz="2800" kern="0" spc="2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1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Tujuan</a:t>
            </a:r>
            <a:r>
              <a:rPr lang="en-US" altLang="zh-CN" sz="2800" kern="0" spc="1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kern="0" spc="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kebaruan</a:t>
            </a:r>
            <a:r>
              <a:rPr lang="en-US" altLang="zh-CN" sz="2800" kern="0" spc="1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biasanya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1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disampaikan</a:t>
            </a:r>
            <a:r>
              <a:rPr lang="en-US" altLang="zh-CN" sz="2800" kern="0" spc="-1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pada</a:t>
            </a:r>
            <a:r>
              <a:rPr lang="en-US" altLang="zh-CN" sz="2800" kern="0" spc="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bagian</a:t>
            </a:r>
            <a:r>
              <a:rPr lang="en-US" altLang="zh-CN" sz="2800" kern="0" spc="1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akhir</a:t>
            </a:r>
            <a:r>
              <a:rPr lang="en-US" altLang="zh-CN" sz="2800" kern="0" spc="-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pendahuluan</a:t>
            </a:r>
          </a:p>
          <a:p>
            <a:pPr marL="455368" marR="1431" indent="-443956" eaLnBrk="0">
              <a:lnSpc>
                <a:spcPct val="91000"/>
              </a:lnSpc>
              <a:spcBef>
                <a:spcPts val="861"/>
              </a:spcBef>
            </a:pPr>
            <a:r>
              <a:rPr lang="en-US" altLang="zh-CN" sz="2800" kern="0" spc="-10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</a:t>
            </a:r>
            <a:r>
              <a:rPr lang="en-US" altLang="zh-CN" sz="2800" kern="0" spc="7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PENTING:</a:t>
            </a:r>
            <a:r>
              <a:rPr lang="en-US" altLang="zh-CN" sz="2800" kern="0" spc="7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antara</a:t>
            </a:r>
            <a:r>
              <a:rPr lang="en-US" altLang="zh-CN" sz="2800" kern="0" spc="7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state</a:t>
            </a:r>
            <a:r>
              <a:rPr lang="en-US" altLang="zh-CN" sz="2800" kern="0" spc="6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800" kern="0" spc="6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kern="0" spc="7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art</a:t>
            </a:r>
            <a:r>
              <a:rPr lang="en-US" altLang="zh-CN" sz="2800" kern="0" spc="6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dengan</a:t>
            </a:r>
            <a:r>
              <a:rPr lang="en-US" altLang="zh-CN" sz="2800" kern="0" spc="6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tujuan</a:t>
            </a:r>
            <a:r>
              <a:rPr lang="en-US" altLang="zh-CN" sz="2800" kern="0" spc="6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harus</a:t>
            </a:r>
            <a:r>
              <a:rPr lang="en-US" altLang="zh-CN" sz="2800" kern="0" spc="4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jelas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terkait.</a:t>
            </a:r>
          </a:p>
        </p:txBody>
      </p:sp>
    </p:spTree>
    <p:extLst>
      <p:ext uri="{73EE186E-8209-470E-A7C7-2FA7216E1766}"/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F1DF128C-BDCF-431A-FDE6-7C6950F3B019"/>
          <p:cNvPicPr>
            <a:picLocks noChangeAspect="1"/>
          </p:cNvPicPr>
          <p:nvPr/>
        </p:nvPicPr>
        <p:blipFill>
          <a:blip r:embed="rId2" cstate="print">
            <a:extLst>
              <a:ext uri="{B441716B-DE96-4B2A-C14F-DD817BC3384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26" name="3A7F86DA-9056-4064-3F65-69B1BD318423"/>
          <p:cNvPicPr>
            <a:picLocks noChangeAspect="1"/>
          </p:cNvPicPr>
          <p:nvPr/>
        </p:nvPicPr>
        <p:blipFill>
          <a:blip r:embed="rId3" cstate="print">
            <a:extLst>
              <a:ext uri="{DD10C64C-1280-4C73-58A8-414C7D92DAF2}"/>
            </a:extLst>
          </a:blip>
          <a:stretch>
            <a:fillRect/>
          </a:stretch>
        </p:blipFill>
        <p:spPr>
          <a:xfrm>
            <a:off x="0" y="0"/>
            <a:ext cx="12192000" cy="6734175"/>
          </a:xfrm>
          <a:prstGeom prst="rect">
            <a:avLst/>
          </a:prstGeom>
        </p:spPr>
      </p:pic>
      <p:sp>
        <p:nvSpPr>
          <p:cNvPr id="727" name="TextBox727"/>
          <p:cNvSpPr txBox="1"/>
          <p:nvPr/>
        </p:nvSpPr>
        <p:spPr>
          <a:xfrm>
            <a:off x="3125258" y="6365675"/>
            <a:ext cx="61087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2000"/>
              </a:lnSpc>
            </a:pPr>
            <a:r>
              <a:rPr lang="en-US" altLang="zh-CN" sz="31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https://klasterisasi-pt.kemdikbud.go.id</a:t>
            </a:r>
          </a:p>
        </p:txBody>
      </p:sp>
    </p:spTree>
    <p:extLst>
      <p:ext uri="{0EB70DFF-601B-4DC5-3BCE-4A96DA3878A2}"/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0" name="02706428-5A41-4CE5-FB1F-4248EA2FD98D"/>
          <p:cNvPicPr>
            <a:picLocks noChangeAspect="1"/>
          </p:cNvPicPr>
          <p:nvPr/>
        </p:nvPicPr>
        <p:blipFill>
          <a:blip r:embed="rId2" cstate="print">
            <a:extLst>
              <a:ext uri="{1ADF65B8-0460-4509-368D-2E6BF8D5AE6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31" name="1665555B-C681-4DC8-2EB5-B115758B8FD7"/>
          <p:cNvPicPr>
            <a:picLocks noChangeAspect="1"/>
          </p:cNvPicPr>
          <p:nvPr/>
        </p:nvPicPr>
        <p:blipFill>
          <a:blip r:embed="rId3" cstate="print">
            <a:extLst>
              <a:ext uri="{4865C871-7320-42C3-9E88-DFAAFCE66439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32" name="7DCAF57A-826F-4E60-F80C-95A49CB49F98"/>
          <p:cNvPicPr>
            <a:picLocks noChangeAspect="1"/>
          </p:cNvPicPr>
          <p:nvPr/>
        </p:nvPicPr>
        <p:blipFill>
          <a:blip r:embed="rId4" cstate="print">
            <a:extLst>
              <a:ext uri="{3DFE1FAE-60B0-40E1-D292-F7FC87D7C436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33" name="TextBox3033"/>
          <p:cNvSpPr txBox="1"/>
          <p:nvPr/>
        </p:nvSpPr>
        <p:spPr>
          <a:xfrm>
            <a:off x="212321" y="177240"/>
            <a:ext cx="11811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Metode</a:t>
            </a:r>
          </a:p>
        </p:txBody>
      </p:sp>
      <p:sp>
        <p:nvSpPr>
          <p:cNvPr id="3034" name="TextBox3034"/>
          <p:cNvSpPr txBox="1"/>
          <p:nvPr/>
        </p:nvSpPr>
        <p:spPr>
          <a:xfrm>
            <a:off x="268614" y="1096649"/>
            <a:ext cx="8331200" cy="548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26530" marR="1212106" indent="-426530" eaLnBrk="0">
              <a:lnSpc>
                <a:spcPct val="92000"/>
              </a:lnSpc>
            </a:pPr>
            <a:r>
              <a:rPr lang="en-US" altLang="zh-CN" sz="2175" kern="0" spc="1713" noProof="0" dirty="0"/>
              <a:t> </a:t>
            </a:r>
            <a:r>
              <a:rPr lang="en-US" altLang="zh-CN" sz="1800" kern="0" spc="39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Untuk</a:t>
            </a:r>
            <a:r>
              <a:rPr lang="en-US" altLang="zh-CN" sz="2800" kern="0" spc="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menjawab</a:t>
            </a:r>
            <a:r>
              <a:rPr lang="en-US" altLang="zh-CN" sz="2800" kern="0" spc="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keraguan</a:t>
            </a:r>
            <a:r>
              <a:rPr lang="en-US" altLang="zh-CN" sz="2800" kern="0" spc="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terhadap</a:t>
            </a:r>
            <a:r>
              <a:rPr lang="en-US" altLang="zh-CN" sz="2800" kern="0" spc="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kebenaran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pelaksanaan</a:t>
            </a:r>
            <a:r>
              <a:rPr lang="en-US" altLang="zh-CN" sz="2800" kern="0" spc="-1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penelitian</a:t>
            </a:r>
          </a:p>
          <a:p>
            <a:pPr marL="430100" marR="434027" indent="-430100" eaLnBrk="0">
              <a:lnSpc>
                <a:spcPct val="73000"/>
              </a:lnSpc>
              <a:spcBef>
                <a:spcPts val="624"/>
              </a:spcBef>
            </a:pPr>
            <a:r>
              <a:rPr lang="en-US" altLang="zh-CN" sz="2250" kern="0" spc="1692" noProof="0" dirty="0"/>
              <a:t> </a:t>
            </a:r>
            <a:r>
              <a:rPr lang="en-US" altLang="zh-CN" sz="1800" kern="0" spc="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Menerangkan</a:t>
            </a:r>
            <a:r>
              <a:rPr lang="en-US" altLang="zh-CN" sz="2800" kern="0" spc="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bagaimana</a:t>
            </a:r>
            <a:r>
              <a:rPr lang="en-US" altLang="zh-CN" sz="2800" kern="0" spc="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penelitian</a:t>
            </a:r>
            <a:r>
              <a:rPr lang="en-US" altLang="zh-CN" sz="2800" kern="0" spc="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dilakukan</a:t>
            </a:r>
            <a:r>
              <a:rPr lang="en-US" altLang="zh-CN" sz="2800" kern="0" spc="-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untuk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mencapai</a:t>
            </a:r>
            <a:r>
              <a:rPr lang="en-US" altLang="zh-CN" sz="2800" kern="0" spc="-1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tujuan</a:t>
            </a:r>
            <a:r>
              <a:rPr lang="en-US" altLang="zh-CN" sz="2800" kern="0" spc="2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20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</a:t>
            </a:r>
            <a:r>
              <a:rPr lang="en-US" altLang="zh-CN" sz="2800" kern="0" spc="-18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rinci,</a:t>
            </a:r>
            <a:r>
              <a:rPr lang="en-US" altLang="zh-CN" sz="2800" kern="0" spc="-2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jelas,</a:t>
            </a:r>
            <a:r>
              <a:rPr lang="en-US" altLang="zh-CN" sz="2800" kern="0" spc="2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kronologis</a:t>
            </a:r>
          </a:p>
          <a:p>
            <a:pPr marL="439023" marR="426482" indent="-439023" eaLnBrk="0">
              <a:lnSpc>
                <a:spcPct val="92000"/>
              </a:lnSpc>
              <a:spcBef>
                <a:spcPts val="673"/>
              </a:spcBef>
            </a:pPr>
            <a:r>
              <a:rPr lang="en-US" altLang="zh-CN" sz="2250" kern="0" spc="1692" noProof="0" dirty="0"/>
              <a:t> </a:t>
            </a:r>
            <a:r>
              <a:rPr lang="en-US" altLang="zh-CN" sz="1800" kern="0" spc="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Menyampaikan</a:t>
            </a:r>
            <a:r>
              <a:rPr lang="en-US" altLang="zh-CN" sz="2800" kern="0" spc="-2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jenis</a:t>
            </a:r>
            <a:r>
              <a:rPr lang="en-US" altLang="zh-CN" sz="2800" kern="0" spc="2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kern="0" spc="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spesifikasi</a:t>
            </a:r>
            <a:r>
              <a:rPr lang="en-US" altLang="zh-CN" sz="2800" kern="0" spc="-1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bahan/alat</a:t>
            </a:r>
            <a:r>
              <a:rPr lang="en-US" altLang="zh-CN" sz="2800" kern="0" spc="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1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digunakan</a:t>
            </a:r>
          </a:p>
          <a:p>
            <a:pPr marL="26" marR="0" indent="0" eaLnBrk="0">
              <a:lnSpc>
                <a:spcPct val="81000"/>
              </a:lnSpc>
              <a:spcBef>
                <a:spcPts val="619"/>
              </a:spcBef>
            </a:pPr>
            <a:r>
              <a:rPr lang="en-US" altLang="zh-CN" sz="2175" kern="0" spc="1713" noProof="0" dirty="0"/>
              <a:t> </a:t>
            </a:r>
            <a:r>
              <a:rPr lang="en-US" altLang="zh-CN" sz="1800" kern="0" spc="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Menerangkan</a:t>
            </a:r>
            <a:r>
              <a:rPr lang="en-US" altLang="zh-CN" sz="2800" kern="0" spc="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pengukuran</a:t>
            </a:r>
            <a:r>
              <a:rPr lang="en-US" altLang="zh-CN" sz="2800" kern="0" spc="1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atau</a:t>
            </a:r>
            <a:r>
              <a:rPr lang="en-US" altLang="zh-CN" sz="2800" kern="0" spc="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analisis</a:t>
            </a:r>
            <a:r>
              <a:rPr lang="en-US" altLang="zh-CN" sz="2800" kern="0" spc="-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kern="0" spc="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digunakan</a:t>
            </a:r>
          </a:p>
          <a:p>
            <a:pPr marL="0" marR="0" indent="0" eaLnBrk="0">
              <a:lnSpc>
                <a:spcPct val="81000"/>
              </a:lnSpc>
              <a:spcBef>
                <a:spcPts val="603"/>
              </a:spcBef>
            </a:pPr>
            <a:r>
              <a:rPr lang="en-US" altLang="zh-CN" sz="2250" kern="0" spc="1692" noProof="0" dirty="0"/>
              <a:t> </a:t>
            </a:r>
            <a:r>
              <a:rPr lang="en-US" altLang="zh-CN" sz="1800" kern="0" spc="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Bukan</a:t>
            </a:r>
            <a:r>
              <a:rPr lang="en-US" altLang="zh-CN" sz="2800" kern="0" spc="-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Metodologi</a:t>
            </a:r>
          </a:p>
          <a:p>
            <a:pPr marL="430097" marR="67813" indent="-430072" eaLnBrk="0">
              <a:lnSpc>
                <a:spcPct val="98000"/>
              </a:lnSpc>
              <a:spcBef>
                <a:spcPts val="595"/>
              </a:spcBef>
            </a:pPr>
            <a:r>
              <a:rPr lang="en-US" altLang="zh-CN" sz="2250" kern="0" spc="1692" noProof="0" dirty="0"/>
              <a:t> </a:t>
            </a:r>
            <a:r>
              <a:rPr lang="en-US" altLang="zh-CN" sz="1800" kern="0" spc="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Perlu</a:t>
            </a:r>
            <a:r>
              <a:rPr lang="en-US" altLang="zh-CN" sz="2800" kern="0" spc="-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menyebutkan</a:t>
            </a:r>
            <a:r>
              <a:rPr lang="en-US" altLang="zh-CN" sz="2800" kern="0" spc="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sumber</a:t>
            </a:r>
            <a:r>
              <a:rPr lang="en-US" altLang="zh-CN" sz="2800" kern="0" spc="-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rujukan</a:t>
            </a:r>
            <a:r>
              <a:rPr lang="en-US" altLang="zh-CN" sz="2800" kern="0" spc="-2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jika</a:t>
            </a:r>
            <a:r>
              <a:rPr lang="en-US" altLang="zh-CN" sz="2800" kern="0" spc="2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kita</a:t>
            </a:r>
            <a:r>
              <a:rPr lang="en-US" altLang="zh-CN" sz="2800" kern="0" spc="-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mengikuti</a:t>
            </a:r>
            <a:r>
              <a:rPr lang="en-US" altLang="zh-CN" sz="2800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15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metode</a:t>
            </a:r>
            <a:r>
              <a:rPr lang="en-US" altLang="zh-CN" sz="2800" kern="0" spc="-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kern="0" spc="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telah</a:t>
            </a:r>
            <a:r>
              <a:rPr lang="en-US" altLang="zh-CN" sz="2800" kern="0" spc="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dikembangkan</a:t>
            </a:r>
            <a:r>
              <a:rPr lang="en-US" altLang="zh-CN" sz="2800" kern="0" spc="-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oleh</a:t>
            </a:r>
            <a:r>
              <a:rPr lang="en-US" altLang="zh-CN" sz="2800" kern="0" spc="-1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peneliti</a:t>
            </a:r>
            <a:r>
              <a:rPr lang="en-US" altLang="zh-CN" sz="2800" kern="0" spc="89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-2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sebelumnya</a:t>
            </a:r>
            <a:r>
              <a:rPr lang="en-US" altLang="zh-CN" sz="2800" kern="0" spc="-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termasuk</a:t>
            </a:r>
            <a:r>
              <a:rPr lang="en-US" altLang="zh-CN" sz="2800" kern="0" spc="3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metode</a:t>
            </a:r>
            <a:r>
              <a:rPr lang="en-US" altLang="zh-CN" sz="2800" kern="0" spc="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2800" kern="0" spc="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telah</a:t>
            </a:r>
            <a:r>
              <a:rPr lang="en-US" altLang="zh-CN" sz="2800" kern="0" spc="-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kita</a:t>
            </a:r>
            <a:r>
              <a:rPr lang="en-US" altLang="zh-CN" sz="2800" kern="0" spc="107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kembangkan</a:t>
            </a:r>
          </a:p>
          <a:p>
            <a:pPr marL="0" marR="0" indent="0" eaLnBrk="0">
              <a:lnSpc>
                <a:spcPct val="81000"/>
              </a:lnSpc>
              <a:spcBef>
                <a:spcPts val="642"/>
              </a:spcBef>
            </a:pPr>
            <a:r>
              <a:rPr lang="en-US" altLang="zh-CN" sz="2250" kern="0" spc="1692" noProof="0" dirty="0"/>
              <a:t> </a:t>
            </a:r>
            <a:r>
              <a:rPr lang="en-US" altLang="zh-CN" sz="1800" kern="0" spc="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Ditulis</a:t>
            </a:r>
            <a:r>
              <a:rPr lang="en-US" altLang="zh-CN" sz="2800" kern="0" spc="-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dalam</a:t>
            </a:r>
            <a:r>
              <a:rPr lang="en-US" altLang="zh-CN" sz="2800" kern="0" spc="-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past</a:t>
            </a:r>
            <a:r>
              <a:rPr lang="en-US" altLang="zh-CN" sz="2800" kern="0" spc="2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tense</a:t>
            </a:r>
            <a:r>
              <a:rPr lang="en-US" altLang="zh-CN" sz="2800" kern="0" spc="8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(B.</a:t>
            </a:r>
            <a:r>
              <a:rPr lang="en-US" altLang="zh-CN" sz="2800" kern="0" spc="-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Inggris)</a:t>
            </a:r>
          </a:p>
        </p:txBody>
      </p:sp>
    </p:spTree>
    <p:extLst>
      <p:ext uri="{5096C629-05E9-48C4-3307-36CA4644E318}"/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5" name="BD9507A8-BE7E-41F7-74D5-38610582EC12"/>
          <p:cNvPicPr>
            <a:picLocks noChangeAspect="1"/>
          </p:cNvPicPr>
          <p:nvPr/>
        </p:nvPicPr>
        <p:blipFill>
          <a:blip r:embed="rId2" cstate="print">
            <a:extLst>
              <a:ext uri="{2228BAAC-E551-48D2-B710-A6B09B87A91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36" name="E0ADA4F0-40B6-4E1C-0F93-85F7652B1CCF"/>
          <p:cNvPicPr>
            <a:picLocks noChangeAspect="1"/>
          </p:cNvPicPr>
          <p:nvPr/>
        </p:nvPicPr>
        <p:blipFill>
          <a:blip r:embed="rId3" cstate="print">
            <a:extLst>
              <a:ext uri="{22720BEC-0418-49DA-DBD2-3313AFE312C1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37" name="ED877546-E5C3-452E-A3D2-3DDF68D24ED8"/>
          <p:cNvPicPr>
            <a:picLocks noChangeAspect="1"/>
          </p:cNvPicPr>
          <p:nvPr/>
        </p:nvPicPr>
        <p:blipFill>
          <a:blip r:embed="rId4" cstate="print">
            <a:extLst>
              <a:ext uri="{9D900087-AC1F-42E9-85A0-D91CC9A4EA8A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38" name="TextBox3038"/>
          <p:cNvSpPr txBox="1"/>
          <p:nvPr/>
        </p:nvSpPr>
        <p:spPr>
          <a:xfrm>
            <a:off x="568944" y="177240"/>
            <a:ext cx="863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</a:p>
        </p:txBody>
      </p:sp>
      <p:sp>
        <p:nvSpPr>
          <p:cNvPr id="3039" name="TextBox3039"/>
          <p:cNvSpPr txBox="1"/>
          <p:nvPr/>
        </p:nvSpPr>
        <p:spPr>
          <a:xfrm>
            <a:off x="435559" y="1193241"/>
            <a:ext cx="8534400" cy="4622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75000"/>
              </a:lnSpc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86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40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merupakan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inti</a:t>
            </a:r>
            <a:r>
              <a:rPr lang="en-US" altLang="zh-CN" sz="24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(berupa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data).</a:t>
            </a:r>
          </a:p>
          <a:p>
            <a:pPr marL="0" marR="0" indent="0" eaLnBrk="0">
              <a:lnSpc>
                <a:spcPct val="75000"/>
              </a:lnSpc>
              <a:spcBef>
                <a:spcPts val="1684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8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Mempunyai</a:t>
            </a:r>
            <a:r>
              <a:rPr lang="en-US" altLang="zh-CN" sz="24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signifikan</a:t>
            </a:r>
            <a:r>
              <a:rPr lang="en-US" altLang="zh-CN" sz="24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</a:p>
          <a:p>
            <a:pPr marL="436169" marR="151943" indent="-436143" eaLnBrk="0">
              <a:lnSpc>
                <a:spcPct val="107000"/>
              </a:lnSpc>
              <a:spcBef>
                <a:spcPts val="1677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8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awal</a:t>
            </a:r>
            <a:r>
              <a:rPr lang="en-US" altLang="zh-CN" sz="24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(Pendahuluan,</a:t>
            </a:r>
            <a:r>
              <a:rPr lang="en-US" altLang="zh-CN" sz="24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Bahan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Metode)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dirancang</a:t>
            </a:r>
            <a:r>
              <a:rPr lang="en-US" altLang="zh-CN" sz="24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mengatakan</a:t>
            </a:r>
            <a:r>
              <a:rPr lang="en-US" altLang="zh-CN" sz="24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mengapa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bagaimana</a:t>
            </a:r>
            <a:r>
              <a:rPr lang="en-US" altLang="zh-CN" sz="2400" kern="0" spc="3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mendapat</a:t>
            </a:r>
            <a:r>
              <a:rPr lang="en-US" altLang="zh-CN" sz="24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</a:p>
          <a:p>
            <a:pPr marL="445922" marR="277838" indent="-445897" eaLnBrk="0">
              <a:lnSpc>
                <a:spcPct val="98000"/>
              </a:lnSpc>
              <a:spcBef>
                <a:spcPts val="1690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8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(Diskusi)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dirancang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kern="0" spc="8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menerangkan</a:t>
            </a:r>
            <a:r>
              <a:rPr lang="en-US" altLang="zh-CN" sz="2400" kern="0" spc="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40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(mengapa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demikian,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arti,</a:t>
            </a:r>
            <a:r>
              <a:rPr lang="en-US" altLang="zh-CN" sz="24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manfaat,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dll)</a:t>
            </a:r>
          </a:p>
          <a:p>
            <a:pPr marL="26" marR="0" indent="0" eaLnBrk="0">
              <a:lnSpc>
                <a:spcPct val="75000"/>
              </a:lnSpc>
              <a:spcBef>
                <a:spcPts val="1713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78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Seluruh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24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4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berhubungan</a:t>
            </a:r>
            <a:r>
              <a:rPr lang="en-US" altLang="zh-CN" sz="24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40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</a:p>
          <a:p>
            <a:pPr marL="445922" marR="253007" indent="-445897" eaLnBrk="0">
              <a:lnSpc>
                <a:spcPct val="98000"/>
              </a:lnSpc>
              <a:spcBef>
                <a:spcPts val="1680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86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400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memuat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pengetahuan</a:t>
            </a:r>
            <a:r>
              <a:rPr lang="en-US" altLang="zh-CN" sz="24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baru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berkontribusi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24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2400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Iptek</a:t>
            </a:r>
          </a:p>
        </p:txBody>
      </p:sp>
    </p:spTree>
    <p:extLst>
      <p:ext uri="{2A0FEE39-EAB6-49A9-E544-3B232398D47A}"/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0" name="B7E5778F-2370-4820-A271-F96646BF7538"/>
          <p:cNvPicPr>
            <a:picLocks noChangeAspect="1"/>
          </p:cNvPicPr>
          <p:nvPr/>
        </p:nvPicPr>
        <p:blipFill>
          <a:blip r:embed="rId2" cstate="print">
            <a:extLst>
              <a:ext uri="{7296934C-0572-4AC2-722E-7C878E2AA57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41" name="E006E8D1-8FBF-4B4E-990C-358D6D466CC1"/>
          <p:cNvPicPr>
            <a:picLocks noChangeAspect="1"/>
          </p:cNvPicPr>
          <p:nvPr/>
        </p:nvPicPr>
        <p:blipFill>
          <a:blip r:embed="rId3" cstate="print">
            <a:extLst>
              <a:ext uri="{78F798F0-92AD-4F42-210C-E99B7EE649CA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42" name="F32A1C3A-A699-4D19-486E-E279FDE3F0D0"/>
          <p:cNvPicPr>
            <a:picLocks noChangeAspect="1"/>
          </p:cNvPicPr>
          <p:nvPr/>
        </p:nvPicPr>
        <p:blipFill>
          <a:blip r:embed="rId4" cstate="print">
            <a:extLst>
              <a:ext uri="{F80AE387-2EDB-4C07-EC87-51F125466E49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43" name="TextBox3043"/>
          <p:cNvSpPr txBox="1"/>
          <p:nvPr/>
        </p:nvSpPr>
        <p:spPr>
          <a:xfrm>
            <a:off x="568944" y="177240"/>
            <a:ext cx="863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</a:p>
        </p:txBody>
      </p:sp>
      <p:sp>
        <p:nvSpPr>
          <p:cNvPr id="3044" name="TextBox3044"/>
          <p:cNvSpPr txBox="1"/>
          <p:nvPr/>
        </p:nvSpPr>
        <p:spPr>
          <a:xfrm>
            <a:off x="368808" y="1169492"/>
            <a:ext cx="8191500" cy="5092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78000"/>
              </a:lnSpc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8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2400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disajikan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4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representatif,</a:t>
            </a:r>
            <a:r>
              <a:rPr lang="en-US" altLang="zh-CN" sz="2400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berulang-ulang</a:t>
            </a:r>
          </a:p>
          <a:p>
            <a:pPr marL="419405" marR="413187" indent="-419379" eaLnBrk="0">
              <a:lnSpc>
                <a:spcPct val="90000"/>
              </a:lnSpc>
              <a:spcBef>
                <a:spcPts val="1033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8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4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4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disajikan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(Gambar</a:t>
            </a:r>
            <a:r>
              <a:rPr lang="en-US" altLang="zh-CN" sz="24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Tabel)</a:t>
            </a:r>
            <a:r>
              <a:rPr lang="en-US" altLang="zh-CN" sz="24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ditulis</a:t>
            </a:r>
            <a:r>
              <a:rPr lang="en-US" altLang="zh-CN" sz="24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jelas</a:t>
            </a:r>
          </a:p>
          <a:p>
            <a:pPr marL="439826" marR="0" indent="-439801" eaLnBrk="0">
              <a:lnSpc>
                <a:spcPct val="94000"/>
              </a:lnSpc>
              <a:spcBef>
                <a:spcPts val="1055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6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24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24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disajikan</a:t>
            </a:r>
            <a:r>
              <a:rPr lang="en-US" altLang="zh-CN" sz="24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satu</a:t>
            </a:r>
            <a:r>
              <a:rPr lang="en-US" altLang="zh-CN" sz="24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(terbatas),</a:t>
            </a:r>
            <a:r>
              <a:rPr lang="en-US" altLang="zh-CN" sz="24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cukup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dituliskan</a:t>
            </a:r>
            <a:r>
              <a:rPr lang="en-US" altLang="zh-CN" sz="24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4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diskriptif</a:t>
            </a:r>
            <a:r>
              <a:rPr lang="en-US" altLang="zh-CN" sz="24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teks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(e.g.,</a:t>
            </a:r>
            <a:r>
              <a:rPr lang="en-US" altLang="zh-CN" sz="24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hindari</a:t>
            </a:r>
            <a:r>
              <a:rPr lang="en-US" altLang="zh-CN" sz="2400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Tabel</a:t>
            </a:r>
            <a:r>
              <a:rPr lang="en-US" altLang="zh-CN" sz="24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memuat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hanya</a:t>
            </a:r>
            <a:r>
              <a:rPr lang="en-US" altLang="zh-CN" sz="24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satu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baris)</a:t>
            </a:r>
          </a:p>
          <a:p>
            <a:pPr marL="448384" marR="34018" indent="-448384" eaLnBrk="0">
              <a:lnSpc>
                <a:spcPct val="90000"/>
              </a:lnSpc>
              <a:spcBef>
                <a:spcPts val="1110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6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2400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disajikan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banyak,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</a:t>
            </a:r>
            <a:r>
              <a:rPr lang="en-US" altLang="zh-CN" sz="24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4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dibuat</a:t>
            </a:r>
            <a:r>
              <a:rPr lang="en-US" altLang="zh-CN" sz="24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bentuk</a:t>
            </a:r>
            <a:r>
              <a:rPr lang="en-US" altLang="zh-CN" sz="24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tabel</a:t>
            </a:r>
            <a:r>
              <a:rPr lang="en-US" altLang="zh-CN" sz="24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grafik</a:t>
            </a:r>
          </a:p>
          <a:p>
            <a:pPr marL="437705" marR="422139" indent="-437705" eaLnBrk="0">
              <a:lnSpc>
                <a:spcPct val="94000"/>
              </a:lnSpc>
              <a:spcBef>
                <a:spcPts val="1057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6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Jangan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melakukan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redudansi,</a:t>
            </a:r>
            <a:r>
              <a:rPr lang="en-US" altLang="zh-CN" sz="2400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24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mengulangi</a:t>
            </a:r>
            <a:r>
              <a:rPr lang="en-US" altLang="zh-CN" sz="24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apa</a:t>
            </a:r>
            <a:r>
              <a:rPr lang="en-US" altLang="zh-CN" sz="24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sudah</a:t>
            </a:r>
            <a:r>
              <a:rPr lang="en-US" altLang="zh-CN" sz="2400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jelas</a:t>
            </a:r>
            <a:r>
              <a:rPr lang="en-US" altLang="zh-CN" sz="24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tabel</a:t>
            </a:r>
            <a:r>
              <a:rPr lang="en-US" altLang="zh-CN" sz="24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grafik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kata-kata</a:t>
            </a:r>
            <a:r>
              <a:rPr lang="en-US" altLang="zh-CN" sz="240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terlalu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banyak</a:t>
            </a:r>
          </a:p>
          <a:p>
            <a:pPr marL="439841" marR="588677" indent="-439841" eaLnBrk="0">
              <a:lnSpc>
                <a:spcPct val="90000"/>
              </a:lnSpc>
              <a:spcBef>
                <a:spcPts val="1111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7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Aspek-aspek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kelemahan/kekurangan</a:t>
            </a:r>
            <a:r>
              <a:rPr lang="en-US" altLang="zh-CN" sz="24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percobaan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perlu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dinyatakan</a:t>
            </a:r>
          </a:p>
        </p:txBody>
      </p:sp>
    </p:spTree>
    <p:extLst>
      <p:ext uri="{85904B32-3052-4573-59FF-29224A5769FE}"/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5" name="80EC709F-544A-4EB3-D007-517D2F7C2734"/>
          <p:cNvPicPr>
            <a:picLocks noChangeAspect="1"/>
          </p:cNvPicPr>
          <p:nvPr/>
        </p:nvPicPr>
        <p:blipFill>
          <a:blip r:embed="rId2" cstate="print">
            <a:extLst>
              <a:ext uri="{33075964-51ED-4DA6-3F4F-228279552B8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46" name="4B314FD1-D7AC-49F7-4F19-230831F30A61"/>
          <p:cNvPicPr>
            <a:picLocks noChangeAspect="1"/>
          </p:cNvPicPr>
          <p:nvPr/>
        </p:nvPicPr>
        <p:blipFill>
          <a:blip r:embed="rId3" cstate="print">
            <a:extLst>
              <a:ext uri="{E25A6F58-2FE8-4E23-4F9A-F2A8FA21AA75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47" name="6F3A01D7-8D03-4EA7-819C-9285CDBD69AA"/>
          <p:cNvPicPr>
            <a:picLocks noChangeAspect="1"/>
          </p:cNvPicPr>
          <p:nvPr/>
        </p:nvPicPr>
        <p:blipFill>
          <a:blip r:embed="rId4" cstate="print">
            <a:extLst>
              <a:ext uri="{5B5CEC0E-454A-450E-EFCD-529434C2E666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48" name="TextBox3048"/>
          <p:cNvSpPr txBox="1"/>
          <p:nvPr/>
        </p:nvSpPr>
        <p:spPr>
          <a:xfrm>
            <a:off x="424773" y="177240"/>
            <a:ext cx="20955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Pembahasan</a:t>
            </a:r>
          </a:p>
        </p:txBody>
      </p:sp>
      <p:sp>
        <p:nvSpPr>
          <p:cNvPr id="3049" name="TextBox3049"/>
          <p:cNvSpPr txBox="1"/>
          <p:nvPr/>
        </p:nvSpPr>
        <p:spPr>
          <a:xfrm>
            <a:off x="444374" y="1456569"/>
            <a:ext cx="8051800" cy="397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3000"/>
              </a:lnSpc>
            </a:pPr>
            <a:r>
              <a:rPr lang="en-US" altLang="zh-CN" sz="2175" kern="0" spc="1638" noProof="0" dirty="0"/>
              <a:t> </a:t>
            </a:r>
            <a:r>
              <a:rPr lang="en-US" altLang="zh-CN" sz="1800" kern="0" spc="6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Merupakan</a:t>
            </a:r>
            <a:r>
              <a:rPr lang="en-US" altLang="zh-CN" sz="27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27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27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sulit</a:t>
            </a:r>
            <a:r>
              <a:rPr lang="en-US" altLang="zh-CN" sz="27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7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ditulis.</a:t>
            </a:r>
          </a:p>
          <a:p>
            <a:pPr marL="438679" marR="0" indent="-438654" eaLnBrk="0">
              <a:lnSpc>
                <a:spcPct val="83000"/>
              </a:lnSpc>
              <a:spcBef>
                <a:spcPts val="476"/>
              </a:spcBef>
            </a:pPr>
            <a:r>
              <a:rPr lang="en-US" altLang="zh-CN" sz="2100" kern="0" spc="1659" noProof="0" dirty="0"/>
              <a:t> </a:t>
            </a:r>
            <a:r>
              <a:rPr lang="en-US" altLang="zh-CN" sz="1800" kern="0" spc="44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Tujuan</a:t>
            </a:r>
            <a:r>
              <a:rPr lang="en-US" altLang="zh-CN" sz="27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7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pembahasan</a:t>
            </a:r>
            <a:r>
              <a:rPr lang="en-US" altLang="zh-CN" sz="27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27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7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menunjukkan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hubungan</a:t>
            </a:r>
            <a:r>
              <a:rPr lang="en-US" altLang="zh-CN" sz="27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700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fakta-fakta</a:t>
            </a:r>
            <a:r>
              <a:rPr lang="en-US" altLang="zh-CN" sz="2700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diamati</a:t>
            </a:r>
            <a:r>
              <a:rPr lang="en-US" altLang="zh-CN" sz="27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(data</a:t>
            </a:r>
            <a:r>
              <a:rPr lang="en-US" altLang="zh-CN" sz="27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diperoleh)</a:t>
            </a:r>
          </a:p>
          <a:p>
            <a:pPr marL="448332" marR="102878" indent="-448332" eaLnBrk="0">
              <a:lnSpc>
                <a:spcPct val="83000"/>
              </a:lnSpc>
              <a:spcBef>
                <a:spcPts val="516"/>
              </a:spcBef>
            </a:pPr>
            <a:r>
              <a:rPr lang="en-US" altLang="zh-CN" sz="2175" kern="0" spc="1638" noProof="0" dirty="0"/>
              <a:t> </a:t>
            </a:r>
            <a:r>
              <a:rPr lang="en-US" altLang="zh-CN" sz="1800" kern="0" spc="6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70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Pembahasan</a:t>
            </a:r>
            <a:r>
              <a:rPr lang="en-US" altLang="zh-CN" sz="27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harus</a:t>
            </a:r>
            <a:r>
              <a:rPr lang="en-US" altLang="zh-CN" sz="27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berdasarkan</a:t>
            </a:r>
            <a:r>
              <a:rPr lang="en-US" altLang="zh-CN" sz="27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27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27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7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bukan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bersifat</a:t>
            </a:r>
            <a:r>
              <a:rPr lang="en-US" altLang="zh-CN" sz="27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dugaan</a:t>
            </a:r>
            <a:r>
              <a:rPr lang="en-US" altLang="zh-CN" sz="27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7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spekulasi</a:t>
            </a:r>
          </a:p>
          <a:p>
            <a:pPr marL="438665" marR="57262" indent="-438665" eaLnBrk="0">
              <a:lnSpc>
                <a:spcPct val="83000"/>
              </a:lnSpc>
              <a:spcBef>
                <a:spcPts val="495"/>
              </a:spcBef>
            </a:pPr>
            <a:r>
              <a:rPr lang="en-US" altLang="zh-CN" sz="2175" kern="0" spc="1638" noProof="0" dirty="0"/>
              <a:t> </a:t>
            </a:r>
            <a:r>
              <a:rPr lang="en-US" altLang="zh-CN" sz="1800" kern="0" spc="6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7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Penulisan</a:t>
            </a:r>
            <a:r>
              <a:rPr lang="en-US" altLang="zh-CN" sz="27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pembahasan</a:t>
            </a:r>
            <a:r>
              <a:rPr lang="en-US" altLang="zh-CN" sz="270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7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7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menyebabkan</a:t>
            </a:r>
            <a:r>
              <a:rPr lang="en-US" altLang="zh-CN" sz="27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27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terlihat</a:t>
            </a:r>
            <a:r>
              <a:rPr lang="en-US" altLang="zh-CN" sz="27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7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baik,</a:t>
            </a:r>
            <a:r>
              <a:rPr lang="en-US" altLang="zh-CN" sz="27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walaupun</a:t>
            </a:r>
            <a:r>
              <a:rPr lang="en-US" altLang="zh-CN" sz="27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mungkin</a:t>
            </a:r>
            <a:r>
              <a:rPr lang="en-US" altLang="zh-CN" sz="27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27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ditampilkan</a:t>
            </a:r>
            <a:r>
              <a:rPr lang="en-US" altLang="zh-CN" sz="27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</a:t>
            </a:r>
            <a:r>
              <a:rPr lang="en-US" altLang="zh-CN" sz="27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7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menarik.</a:t>
            </a:r>
          </a:p>
          <a:p>
            <a:pPr marL="448309" marR="417955" indent="-448283" eaLnBrk="0">
              <a:lnSpc>
                <a:spcPct val="83000"/>
              </a:lnSpc>
              <a:spcBef>
                <a:spcPts val="509"/>
              </a:spcBef>
            </a:pPr>
            <a:r>
              <a:rPr lang="en-US" altLang="zh-CN" sz="2175" kern="0" spc="1638" noProof="0" dirty="0"/>
              <a:t> </a:t>
            </a:r>
            <a:r>
              <a:rPr lang="en-US" altLang="zh-CN" sz="1800" kern="0" spc="65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7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Mengaitkan</a:t>
            </a:r>
            <a:r>
              <a:rPr lang="en-US" altLang="zh-CN" sz="27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7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27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terdahulu</a:t>
            </a:r>
            <a:r>
              <a:rPr lang="en-US" altLang="zh-CN" sz="2700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terkait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  <a:r>
              <a:rPr lang="en-US" altLang="zh-CN" sz="27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hasilnya</a:t>
            </a:r>
            <a:r>
              <a:rPr lang="en-US" altLang="zh-CN" sz="27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7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7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hasilnya</a:t>
            </a:r>
            <a:r>
              <a:rPr lang="en-US" altLang="zh-CN" sz="27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berbeda</a:t>
            </a:r>
          </a:p>
        </p:txBody>
      </p:sp>
    </p:spTree>
    <p:extLst>
      <p:ext uri="{A7D22804-EFBB-413D-30DB-9FAF6D091F8A}"/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0" name="87CC23E3-8A58-4DA6-3E78-F863C3B7A0E1"/>
          <p:cNvPicPr>
            <a:picLocks noChangeAspect="1"/>
          </p:cNvPicPr>
          <p:nvPr/>
        </p:nvPicPr>
        <p:blipFill>
          <a:blip r:embed="rId2" cstate="print">
            <a:extLst>
              <a:ext uri="{A0DC2984-DBA5-423B-94A0-1668CF45CDA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51" name="233BAD72-BF5B-4692-E084-82774FF3BEBA"/>
          <p:cNvPicPr>
            <a:picLocks noChangeAspect="1"/>
          </p:cNvPicPr>
          <p:nvPr/>
        </p:nvPicPr>
        <p:blipFill>
          <a:blip r:embed="rId3" cstate="print">
            <a:extLst>
              <a:ext uri="{88E47904-4C8E-44DD-E680-9ED51B9297BA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52" name="68FDDB53-E812-4665-ABC7-288854B8A875"/>
          <p:cNvPicPr>
            <a:picLocks noChangeAspect="1"/>
          </p:cNvPicPr>
          <p:nvPr/>
        </p:nvPicPr>
        <p:blipFill>
          <a:blip r:embed="rId4" cstate="print">
            <a:extLst>
              <a:ext uri="{A39D4186-6937-462F-1872-A4BAC12DE7DA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53" name="TextBox3053"/>
          <p:cNvSpPr txBox="1"/>
          <p:nvPr/>
        </p:nvSpPr>
        <p:spPr>
          <a:xfrm>
            <a:off x="424773" y="177240"/>
            <a:ext cx="20955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Pembahasan</a:t>
            </a:r>
          </a:p>
        </p:txBody>
      </p:sp>
      <p:sp>
        <p:nvSpPr>
          <p:cNvPr id="3054" name="TextBox3054"/>
          <p:cNvSpPr txBox="1"/>
          <p:nvPr/>
        </p:nvSpPr>
        <p:spPr>
          <a:xfrm>
            <a:off x="528215" y="1211224"/>
            <a:ext cx="8128001" cy="447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5466" marR="26539" indent="-444086" eaLnBrk="0">
              <a:lnSpc>
                <a:spcPct val="91000"/>
              </a:lnSpc>
            </a:pPr>
            <a:r>
              <a:rPr lang="en-US" altLang="zh-CN" sz="27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700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Sajikan</a:t>
            </a:r>
            <a:r>
              <a:rPr lang="en-US" altLang="zh-CN" sz="27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prinsip-prinsip,</a:t>
            </a:r>
            <a:r>
              <a:rPr lang="en-US" altLang="zh-CN" sz="27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hubungan</a:t>
            </a:r>
            <a:r>
              <a:rPr lang="en-US" altLang="zh-CN" sz="27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7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generalisasi</a:t>
            </a:r>
            <a:r>
              <a:rPr lang="en-US" altLang="zh-CN" sz="27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ditunjukkan</a:t>
            </a:r>
            <a:r>
              <a:rPr lang="en-US" altLang="zh-CN" sz="27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27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Hasil,</a:t>
            </a:r>
            <a:r>
              <a:rPr lang="en-US" altLang="zh-CN" sz="2700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fenomena</a:t>
            </a:r>
            <a:r>
              <a:rPr lang="en-US" altLang="zh-CN" sz="270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700" kern="0" spc="10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menerangkan</a:t>
            </a:r>
            <a:r>
              <a:rPr lang="en-US" altLang="zh-CN" sz="27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</a:p>
          <a:p>
            <a:pPr marL="11366" marR="0" indent="0" eaLnBrk="0">
              <a:lnSpc>
                <a:spcPct val="87000"/>
              </a:lnSpc>
              <a:spcBef>
                <a:spcPts val="914"/>
              </a:spcBef>
            </a:pPr>
            <a:r>
              <a:rPr lang="en-US" altLang="zh-CN" sz="27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700" kern="0" spc="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7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diperbolehkan</a:t>
            </a:r>
            <a:r>
              <a:rPr lang="en-US" altLang="zh-CN" sz="27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menutupi</a:t>
            </a:r>
            <a:r>
              <a:rPr lang="en-US" altLang="zh-CN" sz="27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7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memalsukan</a:t>
            </a:r>
            <a:r>
              <a:rPr lang="en-US" altLang="zh-CN" sz="27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</a:p>
          <a:p>
            <a:pPr marL="463055" marR="499643" indent="-453741" eaLnBrk="0">
              <a:lnSpc>
                <a:spcPct val="91000"/>
              </a:lnSpc>
              <a:spcBef>
                <a:spcPts val="872"/>
              </a:spcBef>
            </a:pPr>
            <a:r>
              <a:rPr lang="en-US" altLang="zh-CN" sz="27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700" kern="0" spc="6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Tunjukkan</a:t>
            </a:r>
            <a:r>
              <a:rPr lang="en-US" altLang="zh-CN" sz="27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bagaimana</a:t>
            </a:r>
            <a:r>
              <a:rPr lang="en-US" altLang="zh-CN" sz="27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7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7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interpretasi,</a:t>
            </a:r>
            <a:r>
              <a:rPr lang="en-US" altLang="zh-CN" sz="27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apakah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7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(atau</a:t>
            </a:r>
            <a:r>
              <a:rPr lang="en-US" altLang="zh-CN" sz="27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kontras)</a:t>
            </a:r>
            <a:r>
              <a:rPr lang="en-US" altLang="zh-CN" sz="27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27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700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7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diterbitkan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sebelumnya</a:t>
            </a:r>
          </a:p>
          <a:p>
            <a:pPr marL="463067" marR="0" indent="-463067" eaLnBrk="0">
              <a:lnSpc>
                <a:spcPct val="90000"/>
              </a:lnSpc>
              <a:spcBef>
                <a:spcPts val="915"/>
              </a:spcBef>
            </a:pP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700" kern="0" spc="1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Jangan</a:t>
            </a:r>
            <a:r>
              <a:rPr lang="en-US" altLang="zh-CN" sz="27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ragu</a:t>
            </a:r>
            <a:r>
              <a:rPr lang="en-US" altLang="zh-CN" sz="27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7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mendiskusikan</a:t>
            </a:r>
            <a:r>
              <a:rPr lang="en-US" altLang="zh-CN" sz="27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implikasi</a:t>
            </a:r>
            <a:r>
              <a:rPr lang="en-US" altLang="zh-CN" sz="27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teoritisnya,</a:t>
            </a:r>
            <a:r>
              <a:rPr lang="en-US" altLang="zh-CN" sz="27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27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kemungkinan</a:t>
            </a:r>
            <a:r>
              <a:rPr lang="en-US" altLang="zh-CN" sz="27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aplikasi</a:t>
            </a:r>
            <a:r>
              <a:rPr lang="en-US" altLang="zh-CN" sz="27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praktis.</a:t>
            </a:r>
          </a:p>
          <a:p>
            <a:pPr marL="8970" marR="0" indent="0" eaLnBrk="0">
              <a:lnSpc>
                <a:spcPct val="87000"/>
              </a:lnSpc>
              <a:spcBef>
                <a:spcPts val="892"/>
              </a:spcBef>
            </a:pPr>
            <a:r>
              <a:rPr lang="en-US" altLang="zh-CN" sz="27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700" kern="0" spc="9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Nyatakan</a:t>
            </a:r>
            <a:r>
              <a:rPr lang="en-US" altLang="zh-CN" sz="27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kesimpulan</a:t>
            </a:r>
            <a:r>
              <a:rPr lang="en-US" altLang="zh-CN" sz="27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sejelas</a:t>
            </a:r>
            <a:r>
              <a:rPr lang="en-US" altLang="zh-CN" sz="27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mungkin.</a:t>
            </a:r>
          </a:p>
          <a:p>
            <a:pPr marL="9988" marR="0" indent="0" eaLnBrk="0">
              <a:lnSpc>
                <a:spcPct val="87000"/>
              </a:lnSpc>
              <a:spcBef>
                <a:spcPts val="881"/>
              </a:spcBef>
            </a:pPr>
            <a:r>
              <a:rPr lang="en-US" altLang="zh-CN" sz="27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2700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Meringkas</a:t>
            </a:r>
            <a:r>
              <a:rPr lang="en-US" altLang="zh-CN" sz="27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bukti-bukti</a:t>
            </a:r>
            <a:r>
              <a:rPr lang="en-US" altLang="zh-CN" sz="27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7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27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7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kesimpulan.</a:t>
            </a:r>
          </a:p>
        </p:txBody>
      </p:sp>
    </p:spTree>
    <p:extLst>
      <p:ext uri="{6BBEB590-C8A1-49F9-6DF6-04E65C3CE79C}"/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5" name="A8149BCB-0B60-49D7-198C-907E22B9C64A"/>
          <p:cNvPicPr>
            <a:picLocks noChangeAspect="1"/>
          </p:cNvPicPr>
          <p:nvPr/>
        </p:nvPicPr>
        <p:blipFill>
          <a:blip r:embed="rId2" cstate="print">
            <a:extLst>
              <a:ext uri="{03179439-0E94-4D76-E540-3ED92F84286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56" name="B84E2949-0F79-4CF2-B8B9-35D35E0BADAC"/>
          <p:cNvPicPr>
            <a:picLocks noChangeAspect="1"/>
          </p:cNvPicPr>
          <p:nvPr/>
        </p:nvPicPr>
        <p:blipFill>
          <a:blip r:embed="rId3" cstate="print">
            <a:extLst>
              <a:ext uri="{A0072EC7-145A-4A0F-B055-39EF47F8607A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57" name="0809CA01-4EAB-45A2-5521-AE53B827BCAB"/>
          <p:cNvPicPr>
            <a:picLocks noChangeAspect="1"/>
          </p:cNvPicPr>
          <p:nvPr/>
        </p:nvPicPr>
        <p:blipFill>
          <a:blip r:embed="rId4" cstate="print">
            <a:extLst>
              <a:ext uri="{9A35F7F9-6FD7-43DA-77FE-83E58D568815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58" name="TextBox3058"/>
          <p:cNvSpPr txBox="1"/>
          <p:nvPr/>
        </p:nvSpPr>
        <p:spPr>
          <a:xfrm>
            <a:off x="417471" y="177240"/>
            <a:ext cx="62738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Acknowledgement</a:t>
            </a:r>
            <a:r>
              <a:rPr lang="en-US" altLang="zh-CN" sz="31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150" b="1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Daftra</a:t>
            </a:r>
            <a:r>
              <a:rPr lang="en-US" altLang="zh-CN" sz="31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Pustaka</a:t>
            </a:r>
          </a:p>
        </p:txBody>
      </p:sp>
      <p:sp>
        <p:nvSpPr>
          <p:cNvPr id="3059" name="TextBox3059"/>
          <p:cNvSpPr txBox="1"/>
          <p:nvPr/>
        </p:nvSpPr>
        <p:spPr>
          <a:xfrm>
            <a:off x="535549" y="909574"/>
            <a:ext cx="7175500" cy="1409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653" marR="0" indent="0" eaLnBrk="0">
              <a:lnSpc>
                <a:spcPct val="86000"/>
              </a:lnSpc>
            </a:pPr>
            <a:r>
              <a:rPr lang="en-US" altLang="zh-CN" sz="24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400" kern="0" spc="1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Pemberi</a:t>
            </a:r>
            <a:r>
              <a:rPr lang="en-US" altLang="zh-CN" sz="24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dana</a:t>
            </a:r>
          </a:p>
          <a:p>
            <a:pPr marL="464805" marR="0" indent="-462974" eaLnBrk="0">
              <a:lnSpc>
                <a:spcPct val="95000"/>
              </a:lnSpc>
              <a:spcBef>
                <a:spcPts val="505"/>
              </a:spcBef>
            </a:pP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400" kern="0" spc="1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Pihak-pihak</a:t>
            </a:r>
            <a:r>
              <a:rPr lang="en-US" altLang="zh-CN" sz="2400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membantu/mendukung</a:t>
            </a:r>
            <a:r>
              <a:rPr lang="en-US" altLang="zh-CN" sz="24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  <a:p>
            <a:pPr marL="0" marR="0" indent="0" eaLnBrk="0">
              <a:lnSpc>
                <a:spcPct val="86000"/>
              </a:lnSpc>
              <a:spcBef>
                <a:spcPts val="518"/>
              </a:spcBef>
            </a:pP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40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Pemberi</a:t>
            </a:r>
            <a:r>
              <a:rPr lang="en-US" altLang="zh-CN" sz="24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beasiswa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(bagai</a:t>
            </a:r>
            <a:r>
              <a:rPr lang="en-US" altLang="zh-CN" sz="24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mahasiswa)</a:t>
            </a:r>
          </a:p>
        </p:txBody>
      </p:sp>
      <p:pic>
        <p:nvPicPr>
          <p:cNvPr id="3060" name="F4B12B25-DBA4-4533-9D6D-EF3602785D57"/>
          <p:cNvPicPr>
            <a:picLocks noChangeAspect="1"/>
          </p:cNvPicPr>
          <p:nvPr/>
        </p:nvPicPr>
        <p:blipFill>
          <a:blip r:embed="rId5" cstate="print">
            <a:extLst>
              <a:ext uri="{7EE5F844-4B6F-40D4-80DF-474DB2A67E5A}"/>
            </a:extLst>
          </a:blip>
          <a:stretch>
            <a:fillRect/>
          </a:stretch>
        </p:blipFill>
        <p:spPr>
          <a:xfrm>
            <a:off x="323088" y="3105150"/>
            <a:ext cx="11430000" cy="3352800"/>
          </a:xfrm>
          <a:prstGeom prst="rect">
            <a:avLst/>
          </a:prstGeom>
        </p:spPr>
      </p:pic>
      <p:pic>
        <p:nvPicPr>
          <p:cNvPr id="3061" name="365AA02C-D568-493A-87FE-A5A7A08BF3EA"/>
          <p:cNvPicPr>
            <a:picLocks noChangeAspect="1"/>
          </p:cNvPicPr>
          <p:nvPr/>
        </p:nvPicPr>
        <p:blipFill>
          <a:blip r:embed="rId6" cstate="print">
            <a:extLst>
              <a:ext uri="{E9D1C3D1-54B5-4791-84B5-8950908DD504}"/>
            </a:extLst>
          </a:blip>
          <a:stretch>
            <a:fillRect/>
          </a:stretch>
        </p:blipFill>
        <p:spPr>
          <a:xfrm>
            <a:off x="320040" y="3105150"/>
            <a:ext cx="11430000" cy="3362325"/>
          </a:xfrm>
          <a:prstGeom prst="rect">
            <a:avLst/>
          </a:prstGeom>
        </p:spPr>
      </p:pic>
      <p:sp>
        <p:nvSpPr>
          <p:cNvPr id="3062" name="TextBox3062"/>
          <p:cNvSpPr txBox="1"/>
          <p:nvPr/>
        </p:nvSpPr>
        <p:spPr>
          <a:xfrm>
            <a:off x="429926" y="3220238"/>
            <a:ext cx="11226800" cy="294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3" marR="0" indent="0" eaLnBrk="0">
              <a:lnSpc>
                <a:spcPct val="88000"/>
              </a:lnSpc>
            </a:pPr>
            <a:r>
              <a:rPr lang="en-US" altLang="zh-CN" sz="25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  <a:r>
              <a:rPr lang="en-US" altLang="zh-CN" sz="25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Menggunakan</a:t>
            </a:r>
            <a:r>
              <a:rPr lang="en-US" altLang="zh-CN" sz="25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pustaka</a:t>
            </a:r>
            <a:r>
              <a:rPr lang="en-US" altLang="zh-CN" sz="25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5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dipublikasikan</a:t>
            </a:r>
            <a:r>
              <a:rPr lang="en-US" altLang="zh-CN" sz="25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5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berkualitas.</a:t>
            </a:r>
          </a:p>
          <a:p>
            <a:pPr marL="546958" marR="0" indent="0" eaLnBrk="0">
              <a:lnSpc>
                <a:spcPct val="77000"/>
              </a:lnSpc>
              <a:spcBef>
                <a:spcPts val="1166"/>
              </a:spcBef>
            </a:pPr>
            <a:r>
              <a:rPr lang="en-US" altLang="zh-CN" sz="25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25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5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telah</a:t>
            </a:r>
            <a:r>
              <a:rPr lang="en-US" altLang="zh-CN" sz="255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diterima</a:t>
            </a:r>
            <a:r>
              <a:rPr lang="en-US" altLang="zh-CN" sz="255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5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dipublikasikan</a:t>
            </a:r>
            <a:r>
              <a:rPr lang="en-US" altLang="zh-CN" sz="25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55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dijadikan</a:t>
            </a:r>
            <a:r>
              <a:rPr lang="en-US" altLang="zh-CN" sz="2550" kern="0" spc="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referensi.</a:t>
            </a:r>
            <a:r>
              <a:rPr lang="en-US" altLang="zh-CN" sz="255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Sitasi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2550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5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diikuti</a:t>
            </a:r>
            <a:r>
              <a:rPr lang="en-US" altLang="zh-CN" sz="25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kata</a:t>
            </a:r>
            <a:r>
              <a:rPr lang="en-US" altLang="zh-CN" sz="25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</a:t>
            </a:r>
            <a:r>
              <a:rPr lang="en-US" altLang="zh-CN" sz="25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2550" i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press</a:t>
            </a:r>
            <a:r>
              <a:rPr lang="en-US" altLang="zh-CN" sz="2550" kern="0" spc="-105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</a:t>
            </a:r>
            <a:r>
              <a:rPr lang="en-US" altLang="zh-CN" sz="25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  <a:p>
            <a:pPr marL="535436" marR="206" indent="-525208" eaLnBrk="0">
              <a:lnSpc>
                <a:spcPct val="97000"/>
              </a:lnSpc>
              <a:spcBef>
                <a:spcPts val="1189"/>
              </a:spcBef>
            </a:pPr>
            <a:r>
              <a:rPr lang="en-US" altLang="zh-CN" sz="25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2550" kern="0" spc="16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Pastikan</a:t>
            </a:r>
            <a:r>
              <a:rPr lang="en-US" altLang="zh-CN" sz="255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semua</a:t>
            </a:r>
            <a:r>
              <a:rPr lang="en-US" altLang="zh-CN" sz="2550" kern="0" spc="4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pustaka</a:t>
            </a:r>
            <a:r>
              <a:rPr lang="en-US" altLang="zh-CN" sz="2550" kern="0" spc="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550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disitasi</a:t>
            </a:r>
            <a:r>
              <a:rPr lang="en-US" altLang="zh-CN" sz="255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550" kern="0" spc="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teks</a:t>
            </a:r>
            <a:r>
              <a:rPr lang="en-US" altLang="zh-CN" sz="2550" kern="0" spc="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550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550" kern="0" spc="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2550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pustaka,</a:t>
            </a:r>
            <a:r>
              <a:rPr lang="en-US" altLang="zh-CN" sz="2550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semua</a:t>
            </a:r>
            <a:r>
              <a:rPr lang="en-US" altLang="zh-CN" sz="25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5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5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5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25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pustaka</a:t>
            </a:r>
            <a:r>
              <a:rPr lang="en-US" altLang="zh-CN" sz="25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telah</a:t>
            </a:r>
            <a:r>
              <a:rPr lang="en-US" altLang="zh-CN" sz="25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disitasi</a:t>
            </a:r>
            <a:r>
              <a:rPr lang="en-US" altLang="zh-CN" sz="25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5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teks.</a:t>
            </a:r>
          </a:p>
          <a:p>
            <a:pPr marL="535448" marR="4742" indent="-535448" eaLnBrk="0">
              <a:lnSpc>
                <a:spcPct val="97000"/>
              </a:lnSpc>
              <a:spcBef>
                <a:spcPts val="1181"/>
              </a:spcBef>
            </a:pPr>
            <a:r>
              <a:rPr lang="en-US" altLang="zh-CN" sz="25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c.</a:t>
            </a:r>
            <a:r>
              <a:rPr lang="en-US" altLang="zh-CN" sz="2550" kern="0" spc="1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Penulisan</a:t>
            </a:r>
            <a:r>
              <a:rPr lang="en-US" altLang="zh-CN" sz="2550" kern="0" spc="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Pustaka:</a:t>
            </a:r>
            <a:r>
              <a:rPr lang="en-US" altLang="zh-CN" sz="2550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(i)</a:t>
            </a:r>
            <a:r>
              <a:rPr lang="en-US" altLang="zh-CN" sz="255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Sistem</a:t>
            </a:r>
            <a:r>
              <a:rPr lang="en-US" altLang="zh-CN" sz="2550" kern="0" spc="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25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5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tahun,</a:t>
            </a:r>
            <a:r>
              <a:rPr lang="en-US" altLang="zh-CN" sz="2550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(ii)</a:t>
            </a:r>
            <a:r>
              <a:rPr lang="en-US" altLang="zh-CN" sz="2550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sistem</a:t>
            </a:r>
            <a:r>
              <a:rPr lang="en-US" altLang="zh-CN" sz="255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abjad-nomor</a:t>
            </a:r>
            <a:r>
              <a:rPr lang="en-US" altLang="zh-CN" sz="255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55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(iii)</a:t>
            </a:r>
            <a:r>
              <a:rPr lang="en-US" altLang="zh-CN" sz="25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sistem</a:t>
            </a:r>
            <a:r>
              <a:rPr lang="en-US" altLang="zh-CN" sz="25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urutan</a:t>
            </a:r>
            <a:r>
              <a:rPr lang="en-US" altLang="zh-CN" sz="25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sitasi</a:t>
            </a:r>
          </a:p>
        </p:txBody>
      </p:sp>
    </p:spTree>
    <p:extLst>
      <p:ext uri="{50F2AC56-5253-434C-9014-38266EED0AC3}"/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3" name="7A5EE377-F8AC-47AC-C91B-0AF3EF009F5A"/>
          <p:cNvPicPr>
            <a:picLocks noChangeAspect="1"/>
          </p:cNvPicPr>
          <p:nvPr/>
        </p:nvPicPr>
        <p:blipFill>
          <a:blip r:embed="rId2" cstate="print">
            <a:extLst>
              <a:ext uri="{8D6AEACA-31BE-474C-F524-50DBEEF338F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64" name="ABB2C6EA-C2E0-4938-FF79-20ACC9427B8D"/>
          <p:cNvPicPr>
            <a:picLocks noChangeAspect="1"/>
          </p:cNvPicPr>
          <p:nvPr/>
        </p:nvPicPr>
        <p:blipFill>
          <a:blip r:embed="rId3" cstate="print">
            <a:extLst>
              <a:ext uri="{B668F050-7C01-432A-701E-949ADCF06E69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65" name="01AC7A73-F208-46C8-A0D8-FB74A6B0D138"/>
          <p:cNvPicPr>
            <a:picLocks noChangeAspect="1"/>
          </p:cNvPicPr>
          <p:nvPr/>
        </p:nvPicPr>
        <p:blipFill>
          <a:blip r:embed="rId4" cstate="print">
            <a:extLst>
              <a:ext uri="{0293CAC6-0C94-495B-4E08-2BF344709A65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66" name="TextBox3066"/>
          <p:cNvSpPr txBox="1"/>
          <p:nvPr/>
        </p:nvSpPr>
        <p:spPr>
          <a:xfrm>
            <a:off x="424773" y="177240"/>
            <a:ext cx="42164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Penulisan</a:t>
            </a:r>
            <a:r>
              <a:rPr lang="en-US" altLang="zh-CN" sz="31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3150" b="1" kern="0" spc="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Pustaka</a:t>
            </a:r>
          </a:p>
        </p:txBody>
      </p:sp>
      <p:sp>
        <p:nvSpPr>
          <p:cNvPr id="3067" name="TextBox3067"/>
          <p:cNvSpPr txBox="1"/>
          <p:nvPr/>
        </p:nvSpPr>
        <p:spPr>
          <a:xfrm>
            <a:off x="456895" y="1102436"/>
            <a:ext cx="30226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18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SISTEM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</p:txBody>
      </p:sp>
      <p:sp>
        <p:nvSpPr>
          <p:cNvPr id="3068" name="TextBox3068"/>
          <p:cNvSpPr txBox="1"/>
          <p:nvPr/>
        </p:nvSpPr>
        <p:spPr>
          <a:xfrm>
            <a:off x="495300" y="3032201"/>
            <a:ext cx="26543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18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SISTEM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ABJAD-NOMER</a:t>
            </a:r>
          </a:p>
        </p:txBody>
      </p:sp>
      <p:sp>
        <p:nvSpPr>
          <p:cNvPr id="3069" name="TextBox3069"/>
          <p:cNvSpPr txBox="1"/>
          <p:nvPr/>
        </p:nvSpPr>
        <p:spPr>
          <a:xfrm>
            <a:off x="423367" y="4949013"/>
            <a:ext cx="26797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18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SISTEM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URUTAN</a:t>
            </a:r>
            <a:r>
              <a:rPr lang="en-US" altLang="zh-CN" sz="18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SITASI</a:t>
            </a:r>
          </a:p>
        </p:txBody>
      </p:sp>
      <p:pic>
        <p:nvPicPr>
          <p:cNvPr id="3070" name="1EDEFAB4-4CBB-4313-2388-1B641A39EA1A"/>
          <p:cNvPicPr>
            <a:picLocks noChangeAspect="1"/>
          </p:cNvPicPr>
          <p:nvPr/>
        </p:nvPicPr>
        <p:blipFill>
          <a:blip r:embed="rId5" cstate="print">
            <a:extLst>
              <a:ext uri="{2E588C63-FB42-4889-EAB3-04AB0B538B9F}"/>
            </a:extLst>
          </a:blip>
          <a:stretch>
            <a:fillRect/>
          </a:stretch>
        </p:blipFill>
        <p:spPr>
          <a:xfrm>
            <a:off x="429768" y="1352550"/>
            <a:ext cx="5648325" cy="1438275"/>
          </a:xfrm>
          <a:prstGeom prst="rect">
            <a:avLst/>
          </a:prstGeom>
        </p:spPr>
      </p:pic>
      <p:pic>
        <p:nvPicPr>
          <p:cNvPr id="3071" name="1FC43C7A-9204-4C82-68AC-B783F8FBF76E"/>
          <p:cNvPicPr>
            <a:picLocks noChangeAspect="1"/>
          </p:cNvPicPr>
          <p:nvPr/>
        </p:nvPicPr>
        <p:blipFill>
          <a:blip r:embed="rId6" cstate="print">
            <a:extLst>
              <a:ext uri="{084E41F0-AB57-42FC-89F2-930CD5A9CA26}"/>
            </a:extLst>
          </a:blip>
          <a:stretch>
            <a:fillRect/>
          </a:stretch>
        </p:blipFill>
        <p:spPr>
          <a:xfrm>
            <a:off x="466344" y="3276600"/>
            <a:ext cx="5438775" cy="1447800"/>
          </a:xfrm>
          <a:prstGeom prst="rect">
            <a:avLst/>
          </a:prstGeom>
        </p:spPr>
      </p:pic>
      <p:pic>
        <p:nvPicPr>
          <p:cNvPr id="3072" name="DD50F6CD-158B-4AE6-74B4-29E0E06492D3"/>
          <p:cNvPicPr>
            <a:picLocks noChangeAspect="1"/>
          </p:cNvPicPr>
          <p:nvPr/>
        </p:nvPicPr>
        <p:blipFill>
          <a:blip r:embed="rId7" cstate="print">
            <a:extLst>
              <a:ext uri="{5F546762-3EB6-4292-BE2B-ED7F0F129694}"/>
            </a:extLst>
          </a:blip>
          <a:stretch>
            <a:fillRect/>
          </a:stretch>
        </p:blipFill>
        <p:spPr>
          <a:xfrm>
            <a:off x="396240" y="5210175"/>
            <a:ext cx="5438775" cy="1362075"/>
          </a:xfrm>
          <a:prstGeom prst="rect">
            <a:avLst/>
          </a:prstGeom>
        </p:spPr>
      </p:pic>
      <p:sp>
        <p:nvSpPr>
          <p:cNvPr id="3073" name="TextBox3073"/>
          <p:cNvSpPr txBox="1"/>
          <p:nvPr/>
        </p:nvSpPr>
        <p:spPr>
          <a:xfrm>
            <a:off x="6617336" y="2976880"/>
            <a:ext cx="18161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202" marR="0" indent="-11202" eaLnBrk="0">
              <a:lnSpc>
                <a:spcPct val="100000"/>
              </a:lnSpc>
            </a:pPr>
            <a:r>
              <a:rPr lang="en-US" altLang="zh-CN" sz="18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Software:</a:t>
            </a:r>
            <a:r>
              <a:rPr lang="en-US" altLang="zh-CN" sz="1800" kern="0" spc="68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Endnote</a:t>
            </a:r>
            <a:r>
              <a:rPr lang="en-US" altLang="zh-CN" sz="1800" kern="0" spc="77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Reference</a:t>
            </a:r>
            <a:r>
              <a:rPr lang="en-US" altLang="zh-CN" sz="18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Manager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Mendeley</a:t>
            </a:r>
          </a:p>
        </p:txBody>
      </p:sp>
    </p:spTree>
    <p:extLst>
      <p:ext uri="{B2F36FBA-843C-45DF-EA0B-A8126EE47D57}"/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E4CCBFA0-B49E-4DBF-7525-29D3224EF592"/>
          <p:cNvPicPr>
            <a:picLocks noChangeAspect="1"/>
          </p:cNvPicPr>
          <p:nvPr/>
        </p:nvPicPr>
        <p:blipFill>
          <a:blip r:embed="rId2" cstate="print">
            <a:extLst>
              <a:ext uri="{6051495E-FFA0-46FB-78AC-780CCAE8E12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5" name="E65FD092-299F-4F49-4FC0-BFF4BB59D5E8"/>
          <p:cNvPicPr>
            <a:picLocks noChangeAspect="1"/>
          </p:cNvPicPr>
          <p:nvPr/>
        </p:nvPicPr>
        <p:blipFill>
          <a:blip r:embed="rId3" cstate="print">
            <a:extLst>
              <a:ext uri="{A2F68376-412E-4D4C-811B-6A8EF2691F8D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pic>
        <p:nvPicPr>
          <p:cNvPr id="3076" name="8299059D-164C-4604-17CE-59745585A780"/>
          <p:cNvPicPr>
            <a:picLocks noChangeAspect="1"/>
          </p:cNvPicPr>
          <p:nvPr/>
        </p:nvPicPr>
        <p:blipFill>
          <a:blip r:embed="rId4" cstate="print">
            <a:extLst>
              <a:ext uri="{59343085-349C-4DCA-38FB-CA9A3170C757}"/>
            </a:extLst>
          </a:blip>
          <a:stretch>
            <a:fillRect/>
          </a:stretch>
        </p:blipFill>
        <p:spPr>
          <a:xfrm>
            <a:off x="2365248" y="6372225"/>
            <a:ext cx="6438900" cy="28575"/>
          </a:xfrm>
          <a:prstGeom prst="rect">
            <a:avLst/>
          </a:prstGeom>
        </p:spPr>
      </p:pic>
      <p:sp>
        <p:nvSpPr>
          <p:cNvPr id="3077" name="TextBox3077"/>
          <p:cNvSpPr txBox="1"/>
          <p:nvPr/>
        </p:nvSpPr>
        <p:spPr>
          <a:xfrm>
            <a:off x="213933" y="889811"/>
            <a:ext cx="77978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8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Guide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0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315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0" baseline="0" noProof="0" dirty="0">
                <a:solidFill>
                  <a:srgbClr val="00339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Publication:</a:t>
            </a:r>
            <a:r>
              <a:rPr lang="en-US" altLang="zh-CN" sz="31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Writting/prepare</a:t>
            </a:r>
            <a:r>
              <a:rPr lang="en-US" altLang="zh-CN" sz="28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800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</a:p>
        </p:txBody>
      </p:sp>
      <p:sp>
        <p:nvSpPr>
          <p:cNvPr id="3078" name="TextBox3078"/>
          <p:cNvSpPr txBox="1"/>
          <p:nvPr/>
        </p:nvSpPr>
        <p:spPr>
          <a:xfrm>
            <a:off x="1720401" y="6541165"/>
            <a:ext cx="4114800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2000"/>
              </a:lnSpc>
            </a:pPr>
            <a:r>
              <a:rPr lang="en-US" altLang="zh-CN" sz="1600" kern="0" spc="-2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Some</a:t>
            </a:r>
            <a:r>
              <a:rPr lang="en-US" altLang="zh-CN" sz="16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tips</a:t>
            </a:r>
            <a:r>
              <a:rPr lang="en-US" altLang="zh-CN" sz="16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were</a:t>
            </a:r>
            <a:r>
              <a:rPr lang="en-US" altLang="zh-CN" sz="16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taken</a:t>
            </a:r>
            <a:r>
              <a:rPr lang="en-US" altLang="zh-CN" sz="16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from</a:t>
            </a:r>
            <a:r>
              <a:rPr lang="en-US" altLang="zh-CN" sz="16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www.elsevier.com</a:t>
            </a:r>
          </a:p>
        </p:txBody>
      </p:sp>
      <p:pic>
        <p:nvPicPr>
          <p:cNvPr id="3079" name="B6C71775-3EEF-44B9-B074-284BF9D57FD9"/>
          <p:cNvPicPr>
            <a:picLocks noChangeAspect="1"/>
          </p:cNvPicPr>
          <p:nvPr/>
        </p:nvPicPr>
        <p:blipFill>
          <a:blip r:embed="rId5" cstate="print">
            <a:extLst>
              <a:ext uri="{85302916-EC15-4B11-8F0A-02445E647F12}"/>
            </a:extLst>
          </a:blip>
          <a:stretch>
            <a:fillRect/>
          </a:stretch>
        </p:blipFill>
        <p:spPr>
          <a:xfrm>
            <a:off x="539496" y="1266825"/>
            <a:ext cx="8296276" cy="4972050"/>
          </a:xfrm>
          <a:prstGeom prst="rect">
            <a:avLst/>
          </a:prstGeom>
        </p:spPr>
      </p:pic>
      <p:sp>
        <p:nvSpPr>
          <p:cNvPr id="3080" name="TextBox3080"/>
          <p:cNvSpPr txBox="1"/>
          <p:nvPr/>
        </p:nvSpPr>
        <p:spPr>
          <a:xfrm>
            <a:off x="652272" y="1371346"/>
            <a:ext cx="8013701" cy="4749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26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Languange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24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main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but</a:t>
            </a:r>
            <a:r>
              <a:rPr lang="en-US" altLang="zh-CN" sz="24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4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very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1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important</a:t>
            </a:r>
          </a:p>
          <a:p>
            <a:pPr marL="710920" marR="0" indent="-442451" eaLnBrk="0">
              <a:lnSpc>
                <a:spcPct val="91000"/>
              </a:lnSpc>
              <a:spcBef>
                <a:spcPts val="1273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11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Without</a:t>
            </a:r>
            <a:r>
              <a:rPr lang="en-US" altLang="zh-CN" sz="19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proper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language,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reviewers</a:t>
            </a:r>
            <a:r>
              <a:rPr lang="en-US" altLang="zh-CN" sz="19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will</a:t>
            </a:r>
            <a:r>
              <a:rPr lang="en-US" altLang="zh-CN" sz="195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understand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what</a:t>
            </a:r>
            <a:r>
              <a:rPr lang="en-US" altLang="zh-CN" sz="19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mean</a:t>
            </a:r>
          </a:p>
          <a:p>
            <a:pPr marL="268469" marR="0" indent="0" eaLnBrk="0">
              <a:lnSpc>
                <a:spcPct val="64000"/>
              </a:lnSpc>
              <a:spcBef>
                <a:spcPts val="866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12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Poor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languange</a:t>
            </a:r>
            <a:r>
              <a:rPr lang="en-US" altLang="zh-CN" sz="19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will</a:t>
            </a:r>
            <a:r>
              <a:rPr lang="en-US" altLang="zh-CN" sz="195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lead</a:t>
            </a:r>
            <a:r>
              <a:rPr lang="en-US" altLang="zh-CN" sz="195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rejection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</a:p>
          <a:p>
            <a:pPr marL="715740" marR="93796" indent="-447297" eaLnBrk="0">
              <a:lnSpc>
                <a:spcPct val="91000"/>
              </a:lnSpc>
              <a:spcBef>
                <a:spcPts val="878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12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International</a:t>
            </a:r>
            <a:r>
              <a:rPr lang="en-US" altLang="zh-CN" sz="195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journal: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English</a:t>
            </a:r>
            <a:r>
              <a:rPr lang="en-US" altLang="zh-CN" sz="19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language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should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</a:t>
            </a:r>
            <a:r>
              <a:rPr lang="en-US" altLang="zh-CN" sz="195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used</a:t>
            </a:r>
            <a:r>
              <a:rPr lang="en-US" altLang="zh-CN" sz="19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throughout</a:t>
            </a:r>
            <a:r>
              <a:rPr lang="en-US" altLang="zh-CN" sz="19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entire</a:t>
            </a:r>
            <a:r>
              <a:rPr lang="en-US" altLang="zh-CN" sz="19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manuscript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including</a:t>
            </a:r>
            <a:r>
              <a:rPr lang="en-US" altLang="zh-CN" sz="195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figures,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charts,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graphs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photos.</a:t>
            </a:r>
          </a:p>
          <a:p>
            <a:pPr marL="268443" marR="0" indent="0" eaLnBrk="0">
              <a:lnSpc>
                <a:spcPct val="64000"/>
              </a:lnSpc>
              <a:spcBef>
                <a:spcPts val="868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12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Publishers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</a:t>
            </a:r>
            <a:r>
              <a:rPr lang="en-US" altLang="zh-CN" sz="19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correct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language</a:t>
            </a:r>
          </a:p>
          <a:p>
            <a:pPr marL="710920" marR="294828" indent="-442451" eaLnBrk="0">
              <a:lnSpc>
                <a:spcPct val="91000"/>
              </a:lnSpc>
              <a:spcBef>
                <a:spcPts val="869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11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Common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errors: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Sentence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construction,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incorrect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tenses,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inaccurate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grammar,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mixing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language</a:t>
            </a:r>
          </a:p>
          <a:p>
            <a:pPr marL="714461" marR="92449" indent="-445992" eaLnBrk="0">
              <a:lnSpc>
                <a:spcPct val="91000"/>
              </a:lnSpc>
              <a:spcBef>
                <a:spcPts val="867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11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Write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direct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short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sentences,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one</a:t>
            </a:r>
            <a:r>
              <a:rPr lang="en-US" altLang="zh-CN" sz="19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idea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piece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information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sentence</a:t>
            </a:r>
            <a:r>
              <a:rPr lang="en-US" altLang="zh-CN" sz="195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sufficicient</a:t>
            </a:r>
          </a:p>
          <a:p>
            <a:pPr marL="268469" marR="0" indent="0" eaLnBrk="0">
              <a:lnSpc>
                <a:spcPct val="64000"/>
              </a:lnSpc>
              <a:spcBef>
                <a:spcPts val="871"/>
              </a:spcBef>
            </a:pPr>
            <a:r>
              <a:rPr lang="en-US" altLang="zh-CN" sz="1650" kern="0" spc="1261" noProof="0" dirty="0"/>
              <a:t> </a:t>
            </a:r>
            <a:r>
              <a:rPr lang="en-US" altLang="zh-CN" sz="1800" kern="0" spc="108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Avoid</a:t>
            </a:r>
            <a:r>
              <a:rPr lang="en-US" altLang="zh-CN" sz="19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multiple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statement</a:t>
            </a:r>
            <a:r>
              <a:rPr lang="en-US" altLang="zh-CN" sz="195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one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sentenece</a:t>
            </a:r>
          </a:p>
          <a:p>
            <a:pPr marL="268443" marR="0" indent="0" eaLnBrk="0">
              <a:lnSpc>
                <a:spcPct val="59000"/>
              </a:lnSpc>
              <a:spcBef>
                <a:spcPts val="879"/>
              </a:spcBef>
            </a:pPr>
            <a:r>
              <a:rPr lang="en-US" altLang="zh-CN" sz="1575" kern="0" spc="1282" noProof="0" dirty="0"/>
              <a:t> </a:t>
            </a:r>
            <a:r>
              <a:rPr lang="en-US" altLang="zh-CN" sz="1800" kern="0" spc="12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English:</a:t>
            </a:r>
            <a:r>
              <a:rPr lang="en-US" altLang="zh-CN" sz="19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Use</a:t>
            </a:r>
            <a:r>
              <a:rPr lang="en-US" altLang="zh-CN" sz="195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free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</a:t>
            </a:r>
            <a:r>
              <a:rPr lang="en-US" altLang="zh-CN" sz="1950" kern="0" spc="1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software</a:t>
            </a:r>
            <a:r>
              <a:rPr lang="en-US" altLang="zh-CN" sz="195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translation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modify</a:t>
            </a:r>
            <a:r>
              <a:rPr lang="en-US" altLang="zh-CN" sz="19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result</a:t>
            </a:r>
          </a:p>
        </p:txBody>
      </p:sp>
    </p:spTree>
    <p:extLst>
      <p:ext uri="{2974D1BF-F3F3-4971-456D-6F0031F06859}"/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A610532E-D9D4-4E73-D85E-4E028E8C407F"/>
          <p:cNvPicPr>
            <a:picLocks noChangeAspect="1"/>
          </p:cNvPicPr>
          <p:nvPr/>
        </p:nvPicPr>
        <p:blipFill>
          <a:blip r:embed="rId2" cstate="print">
            <a:extLst>
              <a:ext uri="{23664826-7264-4FBB-ACDA-F21F88AF04D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82" name="91B0ECEB-4D5A-41D1-FC72-9C1AD0DD1CEB"/>
          <p:cNvPicPr>
            <a:picLocks noChangeAspect="1"/>
          </p:cNvPicPr>
          <p:nvPr/>
        </p:nvPicPr>
        <p:blipFill>
          <a:blip r:embed="rId3" cstate="print">
            <a:extLst>
              <a:ext uri="{3931B53C-0FB0-4EE6-60C9-8725C1258722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83" name="6277D2F5-5997-4230-586B-15110E55B4EA"/>
          <p:cNvPicPr>
            <a:picLocks noChangeAspect="1"/>
          </p:cNvPicPr>
          <p:nvPr/>
        </p:nvPicPr>
        <p:blipFill>
          <a:blip r:embed="rId4" cstate="print">
            <a:extLst>
              <a:ext uri="{54338CF1-419D-4DBD-D54B-5C297C4F7E89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84" name="TextBox3084"/>
          <p:cNvSpPr txBox="1"/>
          <p:nvPr/>
        </p:nvSpPr>
        <p:spPr>
          <a:xfrm>
            <a:off x="208670" y="177240"/>
            <a:ext cx="6197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Kegagalan</a:t>
            </a:r>
            <a:r>
              <a:rPr lang="en-US" altLang="zh-CN" sz="3150" b="1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31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</a:p>
        </p:txBody>
      </p:sp>
      <p:sp>
        <p:nvSpPr>
          <p:cNvPr id="3085" name="TextBox3085"/>
          <p:cNvSpPr txBox="1"/>
          <p:nvPr/>
        </p:nvSpPr>
        <p:spPr>
          <a:xfrm>
            <a:off x="518160" y="1548099"/>
            <a:ext cx="8813800" cy="294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" marR="0" indent="0" eaLnBrk="0">
              <a:lnSpc>
                <a:spcPct val="75000"/>
              </a:lnSpc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13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There</a:t>
            </a:r>
            <a:r>
              <a:rPr lang="en-US" altLang="zh-CN" sz="2400" kern="0" spc="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4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  <a:r>
              <a:rPr lang="en-US" altLang="zh-CN" sz="24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novelty</a:t>
            </a:r>
          </a:p>
          <a:p>
            <a:pPr marL="0" marR="0" indent="0" eaLnBrk="0">
              <a:lnSpc>
                <a:spcPct val="75000"/>
              </a:lnSpc>
              <a:spcBef>
                <a:spcPts val="1109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142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Submission</a:t>
            </a:r>
            <a:r>
              <a:rPr lang="en-US" altLang="zh-CN" sz="24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papers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which</a:t>
            </a:r>
            <a:r>
              <a:rPr lang="en-US" altLang="zh-CN" sz="24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are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clearly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</a:t>
            </a:r>
          </a:p>
          <a:p>
            <a:pPr marL="26" marR="0" indent="0" eaLnBrk="0">
              <a:lnSpc>
                <a:spcPct val="75000"/>
              </a:lnSpc>
              <a:spcBef>
                <a:spcPts val="1102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15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Failure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format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according</a:t>
            </a:r>
            <a:r>
              <a:rPr lang="en-US" altLang="zh-CN" sz="24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4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4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Guide</a:t>
            </a:r>
            <a:r>
              <a:rPr lang="en-US" altLang="zh-CN" sz="24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24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Authors</a:t>
            </a:r>
          </a:p>
          <a:p>
            <a:pPr marL="0" marR="0" indent="0" eaLnBrk="0">
              <a:lnSpc>
                <a:spcPct val="75000"/>
              </a:lnSpc>
              <a:spcBef>
                <a:spcPts val="1111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154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Inadequate</a:t>
            </a:r>
            <a:r>
              <a:rPr lang="en-US" altLang="zh-CN" sz="24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standard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English</a:t>
            </a:r>
          </a:p>
          <a:p>
            <a:pPr marL="0" marR="0" indent="0" eaLnBrk="0">
              <a:lnSpc>
                <a:spcPct val="75000"/>
              </a:lnSpc>
              <a:spcBef>
                <a:spcPts val="1108"/>
              </a:spcBef>
            </a:pPr>
            <a:r>
              <a:rPr lang="en-US" altLang="zh-CN" sz="1950" kern="0" spc="1477" noProof="0" dirty="0"/>
              <a:t> </a:t>
            </a:r>
            <a:r>
              <a:rPr lang="en-US" altLang="zh-CN" sz="1800" kern="0" spc="1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Clear</a:t>
            </a:r>
            <a:r>
              <a:rPr lang="en-US" altLang="zh-CN" sz="240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indication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24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</a:t>
            </a:r>
          </a:p>
          <a:p>
            <a:pPr marL="26" marR="0" indent="0" eaLnBrk="0">
              <a:lnSpc>
                <a:spcPct val="75000"/>
              </a:lnSpc>
              <a:spcBef>
                <a:spcPts val="1101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143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Citation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vs.</a:t>
            </a:r>
            <a:r>
              <a:rPr lang="en-US" altLang="zh-CN" sz="2400" b="1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reference</a:t>
            </a:r>
          </a:p>
          <a:p>
            <a:pPr marL="0" marR="0" indent="0" eaLnBrk="0">
              <a:lnSpc>
                <a:spcPct val="75000"/>
              </a:lnSpc>
              <a:spcBef>
                <a:spcPts val="1109"/>
              </a:spcBef>
            </a:pPr>
            <a:r>
              <a:rPr lang="en-US" altLang="zh-CN" sz="1875" kern="0" spc="1498" noProof="0" dirty="0"/>
              <a:t> </a:t>
            </a:r>
            <a:r>
              <a:rPr lang="en-US" altLang="zh-CN" sz="1800" kern="0" spc="132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Written</a:t>
            </a:r>
            <a:r>
              <a:rPr lang="en-US" altLang="zh-CN" sz="2400" b="1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5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24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non-reputable</a:t>
            </a:r>
            <a:r>
              <a:rPr lang="en-US" altLang="zh-CN" sz="24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</a:p>
        </p:txBody>
      </p:sp>
    </p:spTree>
    <p:extLst>
      <p:ext uri="{7EFE60CF-4C70-4457-6171-A0E77DFA6D9E}"/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EDC24CF1-6A33-4E67-85E7-ED9E2954CC80"/>
          <p:cNvPicPr>
            <a:picLocks noChangeAspect="1"/>
          </p:cNvPicPr>
          <p:nvPr/>
        </p:nvPicPr>
        <p:blipFill>
          <a:blip r:embed="rId2" cstate="print">
            <a:extLst>
              <a:ext uri="{DFEDC4AD-3B0A-4D36-DB2C-D0AD9C3D613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87" name="E2FC3AF1-CAFD-44C0-846F-423F38D684D6"/>
          <p:cNvPicPr>
            <a:picLocks noChangeAspect="1"/>
          </p:cNvPicPr>
          <p:nvPr/>
        </p:nvPicPr>
        <p:blipFill>
          <a:blip r:embed="rId3" cstate="print">
            <a:extLst>
              <a:ext uri="{C69C4F6C-0414-481B-C077-39BAF174D3B7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88" name="C722D770-13B2-46EE-5030-5B4FA148AB0A"/>
          <p:cNvPicPr>
            <a:picLocks noChangeAspect="1"/>
          </p:cNvPicPr>
          <p:nvPr/>
        </p:nvPicPr>
        <p:blipFill>
          <a:blip r:embed="rId4" cstate="print">
            <a:extLst>
              <a:ext uri="{F368C73A-62B2-489F-E2D9-D35EBDD7255D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89" name="TextBox3089"/>
          <p:cNvSpPr txBox="1"/>
          <p:nvPr/>
        </p:nvSpPr>
        <p:spPr>
          <a:xfrm>
            <a:off x="208670" y="177240"/>
            <a:ext cx="6197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Kegagalan</a:t>
            </a:r>
            <a:r>
              <a:rPr lang="en-US" altLang="zh-CN" sz="3150" b="1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31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</a:p>
        </p:txBody>
      </p:sp>
      <p:sp>
        <p:nvSpPr>
          <p:cNvPr id="3090" name="TextBox3090"/>
          <p:cNvSpPr txBox="1"/>
          <p:nvPr/>
        </p:nvSpPr>
        <p:spPr>
          <a:xfrm>
            <a:off x="428605" y="1161949"/>
            <a:ext cx="11315700" cy="5524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405" marR="0" indent="0" eaLnBrk="0">
              <a:lnSpc>
                <a:spcPct val="87000"/>
              </a:lnSpc>
            </a:pPr>
            <a:r>
              <a:rPr lang="en-US" altLang="zh-CN" sz="22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2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Too</a:t>
            </a:r>
            <a:r>
              <a:rPr lang="en-US" altLang="zh-CN" sz="22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narrow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220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broad.</a:t>
            </a:r>
            <a:r>
              <a:rPr lang="en-US" altLang="zh-CN" sz="22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your</a:t>
            </a:r>
            <a:r>
              <a:rPr lang="en-US" altLang="zh-CN" sz="22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</a:t>
            </a:r>
            <a:r>
              <a:rPr lang="en-US" altLang="zh-CN" sz="22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focus?</a:t>
            </a:r>
          </a:p>
          <a:p>
            <a:pPr marL="9247" marR="0" indent="0" eaLnBrk="0">
              <a:lnSpc>
                <a:spcPct val="87000"/>
              </a:lnSpc>
              <a:spcBef>
                <a:spcPts val="972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200" kern="0" spc="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Off</a:t>
            </a:r>
            <a:r>
              <a:rPr lang="en-US" altLang="zh-CN" sz="22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topic.</a:t>
            </a:r>
            <a:r>
              <a:rPr lang="en-US" altLang="zh-CN" sz="22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22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appropriate</a:t>
            </a:r>
            <a:r>
              <a:rPr lang="en-US" altLang="zh-CN" sz="22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n-US" altLang="zh-CN" sz="22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2200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journal</a:t>
            </a:r>
            <a:r>
              <a:rPr lang="en-US" altLang="zh-CN" sz="22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</a:t>
            </a:r>
            <a:r>
              <a:rPr lang="en-US" altLang="zh-CN" sz="22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selected?</a:t>
            </a:r>
          </a:p>
          <a:p>
            <a:pPr marL="7564" marR="0" indent="0" eaLnBrk="0">
              <a:lnSpc>
                <a:spcPct val="87000"/>
              </a:lnSpc>
              <a:spcBef>
                <a:spcPts val="971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200" kern="0" spc="8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scholarly.</a:t>
            </a:r>
            <a:r>
              <a:rPr lang="en-US" altLang="zh-CN" sz="22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</a:t>
            </a:r>
            <a:r>
              <a:rPr lang="en-US" altLang="zh-CN" sz="22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scholarliness?</a:t>
            </a:r>
          </a:p>
          <a:p>
            <a:pPr marL="0" marR="0" indent="0" eaLnBrk="0">
              <a:lnSpc>
                <a:spcPct val="87000"/>
              </a:lnSpc>
              <a:spcBef>
                <a:spcPts val="966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200" kern="0" spc="7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Too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defensive.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</a:t>
            </a:r>
            <a:r>
              <a:rPr lang="en-US" altLang="zh-CN" sz="22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2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defensiveness?</a:t>
            </a:r>
          </a:p>
          <a:p>
            <a:pPr marL="7284" marR="0" indent="0" eaLnBrk="0">
              <a:lnSpc>
                <a:spcPct val="87000"/>
              </a:lnSpc>
              <a:spcBef>
                <a:spcPts val="971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200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sufficiently</a:t>
            </a:r>
            <a:r>
              <a:rPr lang="en-US" altLang="zh-CN" sz="22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original.</a:t>
            </a:r>
            <a:r>
              <a:rPr lang="en-US" altLang="zh-CN" sz="22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</a:t>
            </a:r>
            <a:r>
              <a:rPr lang="en-US" altLang="zh-CN" sz="22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2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originality?</a:t>
            </a:r>
          </a:p>
          <a:p>
            <a:pPr marL="8141" marR="0" indent="0" eaLnBrk="0">
              <a:lnSpc>
                <a:spcPct val="87000"/>
              </a:lnSpc>
              <a:spcBef>
                <a:spcPts val="966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2200" kern="0" spc="8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Poor</a:t>
            </a:r>
            <a:r>
              <a:rPr lang="en-US" altLang="zh-CN" sz="22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structure.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</a:t>
            </a:r>
            <a:r>
              <a:rPr lang="en-US" altLang="zh-CN" sz="22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structure?</a:t>
            </a:r>
          </a:p>
          <a:p>
            <a:pPr marL="7003" marR="0" indent="0" eaLnBrk="0">
              <a:lnSpc>
                <a:spcPct val="87000"/>
              </a:lnSpc>
              <a:spcBef>
                <a:spcPts val="973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2200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significant.</a:t>
            </a:r>
            <a:r>
              <a:rPr lang="en-US" altLang="zh-CN" sz="22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</a:t>
            </a:r>
            <a:r>
              <a:rPr lang="en-US" altLang="zh-CN" sz="22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2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significance?</a:t>
            </a:r>
          </a:p>
          <a:p>
            <a:pPr marL="407767" marR="2230407" indent="-402994" eaLnBrk="0">
              <a:lnSpc>
                <a:spcPct val="106000"/>
              </a:lnSpc>
              <a:spcBef>
                <a:spcPts val="963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22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Theoretically</a:t>
            </a:r>
            <a:r>
              <a:rPr lang="en-US" altLang="zh-CN" sz="22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methodologically</a:t>
            </a:r>
            <a:r>
              <a:rPr lang="en-US" altLang="zh-CN" sz="2200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flawed.</a:t>
            </a:r>
            <a:r>
              <a:rPr lang="en-US" altLang="zh-CN" sz="22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theoretical</a:t>
            </a:r>
            <a:r>
              <a:rPr lang="en-US" altLang="zh-CN" sz="22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methodological</a:t>
            </a:r>
            <a:r>
              <a:rPr lang="en-US" altLang="zh-CN" sz="22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problems?</a:t>
            </a:r>
          </a:p>
          <a:p>
            <a:pPr marL="394026" marR="2079941" indent="-389254" eaLnBrk="0">
              <a:lnSpc>
                <a:spcPct val="106000"/>
              </a:lnSpc>
              <a:spcBef>
                <a:spcPts val="973"/>
              </a:spcBef>
            </a:pP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22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Too</a:t>
            </a:r>
            <a:r>
              <a:rPr lang="en-US" altLang="zh-CN" sz="22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many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misspellings</a:t>
            </a:r>
            <a:r>
              <a:rPr lang="en-US" altLang="zh-CN" sz="22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2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grammatical</a:t>
            </a:r>
            <a:r>
              <a:rPr lang="en-US" altLang="zh-CN" sz="22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errors.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22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my</a:t>
            </a:r>
            <a:r>
              <a:rPr lang="en-US" altLang="zh-CN" sz="22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22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problems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</a:t>
            </a:r>
            <a:r>
              <a:rPr lang="en-US" altLang="zh-CN" sz="22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spelling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2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grammar?</a:t>
            </a:r>
          </a:p>
          <a:p>
            <a:pPr marL="17379" marR="0" indent="0" eaLnBrk="0">
              <a:lnSpc>
                <a:spcPct val="87000"/>
              </a:lnSpc>
              <a:spcBef>
                <a:spcPts val="977"/>
              </a:spcBef>
            </a:pPr>
            <a:r>
              <a:rPr lang="en-US" altLang="zh-CN" sz="22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2200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</a:t>
            </a:r>
            <a:r>
              <a:rPr lang="en-US" altLang="zh-CN" sz="22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argument</a:t>
            </a:r>
            <a:r>
              <a:rPr lang="en-US" altLang="zh-CN" sz="220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stated</a:t>
            </a:r>
            <a:r>
              <a:rPr lang="en-US" altLang="zh-CN" sz="22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early</a:t>
            </a:r>
            <a:r>
              <a:rPr lang="en-US" altLang="zh-CN" sz="22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22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clearly</a:t>
            </a:r>
          </a:p>
          <a:p>
            <a:pPr marL="10074474" marR="0" indent="0" eaLnBrk="0">
              <a:lnSpc>
                <a:spcPct val="87000"/>
              </a:lnSpc>
              <a:spcBef>
                <a:spcPts val="4544"/>
              </a:spcBef>
            </a:pPr>
            <a:r>
              <a:rPr lang="en-US" altLang="zh-CN" sz="1800" kern="0" spc="-13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Belcher,</a:t>
            </a:r>
            <a:r>
              <a:rPr lang="en-US" altLang="zh-CN" sz="18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2009</a:t>
            </a:r>
          </a:p>
        </p:txBody>
      </p:sp>
    </p:spTree>
    <p:extLst>
      <p:ext uri="{CFEAEE8E-E6A6-4540-5AE5-E33B48935CCD}"/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742BD1CF-2B8D-46EC-1012-11795D454AC0"/>
          <p:cNvPicPr>
            <a:picLocks noChangeAspect="1"/>
          </p:cNvPicPr>
          <p:nvPr/>
        </p:nvPicPr>
        <p:blipFill>
          <a:blip r:embed="rId2" cstate="print">
            <a:extLst>
              <a:ext uri="{021EC3E3-7ADE-4AD4-54BA-0E7CD3D8A36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29" name="FFB671E5-96E9-4400-6F4D-7CBB25B0C32B"/>
          <p:cNvPicPr>
            <a:picLocks noChangeAspect="1"/>
          </p:cNvPicPr>
          <p:nvPr/>
        </p:nvPicPr>
        <p:blipFill>
          <a:blip r:embed="rId3" cstate="print">
            <a:extLst>
              <a:ext uri="{3BEBBD8B-FCAF-4C80-D663-8A772C4AE825}"/>
            </a:extLst>
          </a:blip>
          <a:stretch>
            <a:fillRect/>
          </a:stretch>
        </p:blipFill>
        <p:spPr>
          <a:xfrm>
            <a:off x="3100451" y="923925"/>
            <a:ext cx="6096000" cy="38100"/>
          </a:xfrm>
          <a:prstGeom prst="rect">
            <a:avLst/>
          </a:prstGeom>
        </p:spPr>
      </p:pic>
      <p:sp>
        <p:nvSpPr>
          <p:cNvPr id="730" name="TextBox730"/>
          <p:cNvSpPr txBox="1"/>
          <p:nvPr/>
        </p:nvSpPr>
        <p:spPr>
          <a:xfrm>
            <a:off x="3125276" y="587690"/>
            <a:ext cx="61087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2000"/>
              </a:lnSpc>
            </a:pPr>
            <a:r>
              <a:rPr lang="en-US" altLang="zh-CN" sz="31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https://klasterisasi-pt.kemdikbud.go.id</a:t>
            </a:r>
          </a:p>
        </p:txBody>
      </p:sp>
      <p:pic>
        <p:nvPicPr>
          <p:cNvPr id="731" name="9BDE70F2-91F3-4298-F89E-7F746919501C"/>
          <p:cNvPicPr>
            <a:picLocks noChangeAspect="1"/>
          </p:cNvPicPr>
          <p:nvPr/>
        </p:nvPicPr>
        <p:blipFill>
          <a:blip r:embed="rId4" cstate="print">
            <a:extLst>
              <a:ext uri="{0A926E20-BD10-4D1F-49D1-015EA28E5F29}"/>
            </a:extLst>
          </a:blip>
          <a:stretch>
            <a:fillRect/>
          </a:stretch>
        </p:blipFill>
        <p:spPr>
          <a:xfrm>
            <a:off x="1533144" y="2514600"/>
            <a:ext cx="9086850" cy="4010025"/>
          </a:xfrm>
          <a:prstGeom prst="rect">
            <a:avLst/>
          </a:prstGeom>
        </p:spPr>
      </p:pic>
    </p:spTree>
    <p:extLst>
      <p:ext uri="{F2AD7507-C9DD-4ABD-5418-314DFBBDB120}"/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1" name="5D0F2AD7-0E27-4403-282B-93EDE8C8F1B5"/>
          <p:cNvPicPr>
            <a:picLocks noChangeAspect="1"/>
          </p:cNvPicPr>
          <p:nvPr/>
        </p:nvPicPr>
        <p:blipFill>
          <a:blip r:embed="rId2" cstate="print">
            <a:extLst>
              <a:ext uri="{18218279-00E4-49E2-7AD0-DDD83DB4046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92" name="85B896A9-F857-4D06-1B24-AC6884280AA4"/>
          <p:cNvPicPr>
            <a:picLocks noChangeAspect="1"/>
          </p:cNvPicPr>
          <p:nvPr/>
        </p:nvPicPr>
        <p:blipFill>
          <a:blip r:embed="rId3" cstate="print">
            <a:extLst>
              <a:ext uri="{DCC713A1-7CFD-45DB-4D7A-26A887888F24}"/>
            </a:extLst>
          </a:blip>
          <a:stretch>
            <a:fillRect/>
          </a:stretch>
        </p:blipFill>
        <p:spPr>
          <a:xfrm>
            <a:off x="0" y="0"/>
            <a:ext cx="12182476" cy="666750"/>
          </a:xfrm>
          <a:prstGeom prst="rect">
            <a:avLst/>
          </a:prstGeom>
        </p:spPr>
      </p:pic>
      <p:pic>
        <p:nvPicPr>
          <p:cNvPr id="3093" name="71B0CC94-8122-4173-DA1A-82B40277D12D"/>
          <p:cNvPicPr>
            <a:picLocks noChangeAspect="1"/>
          </p:cNvPicPr>
          <p:nvPr/>
        </p:nvPicPr>
        <p:blipFill>
          <a:blip r:embed="rId4" cstate="print">
            <a:extLst>
              <a:ext uri="{B775D262-8D0C-421C-B5D5-6260E892C4EC}"/>
            </a:extLst>
          </a:blip>
          <a:stretch>
            <a:fillRect/>
          </a:stretch>
        </p:blipFill>
        <p:spPr>
          <a:xfrm>
            <a:off x="0" y="0"/>
            <a:ext cx="12192000" cy="695325"/>
          </a:xfrm>
          <a:prstGeom prst="rect">
            <a:avLst/>
          </a:prstGeom>
        </p:spPr>
      </p:pic>
      <p:sp>
        <p:nvSpPr>
          <p:cNvPr id="3094" name="TextBox3094"/>
          <p:cNvSpPr txBox="1"/>
          <p:nvPr/>
        </p:nvSpPr>
        <p:spPr>
          <a:xfrm>
            <a:off x="208670" y="177240"/>
            <a:ext cx="61976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5000"/>
              </a:lnSpc>
            </a:pPr>
            <a:r>
              <a:rPr lang="en-US" altLang="zh-CN" sz="315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Kegagalan</a:t>
            </a:r>
            <a:r>
              <a:rPr lang="en-US" altLang="zh-CN" sz="3150" b="1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9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3150" b="1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150" b="1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1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baik</a:t>
            </a:r>
          </a:p>
        </p:txBody>
      </p:sp>
      <p:sp>
        <p:nvSpPr>
          <p:cNvPr id="3095" name="TextBox3095"/>
          <p:cNvSpPr txBox="1"/>
          <p:nvPr/>
        </p:nvSpPr>
        <p:spPr>
          <a:xfrm>
            <a:off x="471507" y="806069"/>
            <a:ext cx="10960100" cy="586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661" marR="0" indent="0" eaLnBrk="0">
              <a:lnSpc>
                <a:spcPct val="88000"/>
              </a:lnSpc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6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fails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technical</a:t>
            </a:r>
            <a:r>
              <a:rPr lang="en-US" altLang="zh-CN" sz="19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screening</a:t>
            </a:r>
          </a:p>
          <a:p>
            <a:pPr marL="351520" marR="0" indent="0" eaLnBrk="0">
              <a:lnSpc>
                <a:spcPct val="88000"/>
              </a:lnSpc>
              <a:spcBef>
                <a:spcPts val="427"/>
              </a:spcBef>
            </a:pP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195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Scientific</a:t>
            </a:r>
            <a:r>
              <a:rPr lang="en-US" altLang="zh-CN" sz="19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misconduct</a:t>
            </a:r>
          </a:p>
          <a:p>
            <a:pPr marL="351530" marR="0" indent="0" eaLnBrk="0">
              <a:lnSpc>
                <a:spcPct val="88000"/>
              </a:lnSpc>
              <a:spcBef>
                <a:spcPts val="426"/>
              </a:spcBef>
            </a:pP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195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complete</a:t>
            </a:r>
          </a:p>
          <a:p>
            <a:pPr marL="351520" marR="0" indent="0" eaLnBrk="0">
              <a:lnSpc>
                <a:spcPct val="88000"/>
              </a:lnSpc>
              <a:spcBef>
                <a:spcPts val="432"/>
              </a:spcBef>
            </a:pP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19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English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sufficient</a:t>
            </a:r>
          </a:p>
          <a:p>
            <a:pPr marL="351530" marR="0" indent="0" eaLnBrk="0">
              <a:lnSpc>
                <a:spcPct val="89000"/>
              </a:lnSpc>
              <a:spcBef>
                <a:spcPts val="427"/>
              </a:spcBef>
            </a:pP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1950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19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conform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4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GfA</a:t>
            </a:r>
          </a:p>
          <a:p>
            <a:pPr marL="351520" marR="0" indent="0" eaLnBrk="0">
              <a:lnSpc>
                <a:spcPct val="88000"/>
              </a:lnSpc>
              <a:spcBef>
                <a:spcPts val="411"/>
              </a:spcBef>
            </a:pP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195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1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Reference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are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incomplete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very</a:t>
            </a:r>
            <a:r>
              <a:rPr lang="en-US" altLang="zh-CN" sz="19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old</a:t>
            </a:r>
          </a:p>
          <a:p>
            <a:pPr marL="6325" marR="0" indent="0" eaLnBrk="0">
              <a:lnSpc>
                <a:spcPct val="88000"/>
              </a:lnSpc>
              <a:spcBef>
                <a:spcPts val="427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1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fall</a:t>
            </a:r>
            <a:r>
              <a:rPr lang="en-US" altLang="zh-CN" sz="195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within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aims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</a:t>
            </a:r>
          </a:p>
          <a:p>
            <a:pPr marL="6072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1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It's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incomplete</a:t>
            </a:r>
          </a:p>
          <a:p>
            <a:pPr marL="409889" marR="0" indent="0" eaLnBrk="0">
              <a:lnSpc>
                <a:spcPct val="64000"/>
              </a:lnSpc>
              <a:spcBef>
                <a:spcPts val="386"/>
              </a:spcBef>
            </a:pPr>
            <a:r>
              <a:rPr lang="en-US" altLang="zh-CN" sz="1575" kern="0" spc="382" noProof="0" dirty="0"/>
              <a:t> </a:t>
            </a:r>
            <a:r>
              <a:rPr lang="en-US" altLang="zh-CN" sz="1800" kern="0" spc="23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article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contains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observations</a:t>
            </a:r>
            <a:r>
              <a:rPr lang="en-US" altLang="zh-CN" sz="19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but</a:t>
            </a:r>
            <a:r>
              <a:rPr lang="en-US" altLang="zh-CN" sz="19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full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study.</a:t>
            </a:r>
          </a:p>
          <a:p>
            <a:pPr marL="409914" marR="0" indent="0" eaLnBrk="0">
              <a:lnSpc>
                <a:spcPct val="65000"/>
              </a:lnSpc>
              <a:spcBef>
                <a:spcPts val="392"/>
              </a:spcBef>
            </a:pPr>
            <a:r>
              <a:rPr lang="en-US" altLang="zh-CN" sz="1575" kern="0" spc="382" noProof="0" dirty="0"/>
              <a:t> </a:t>
            </a:r>
            <a:r>
              <a:rPr lang="en-US" altLang="zh-CN" sz="1800" kern="0" spc="39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discusses</a:t>
            </a:r>
            <a:r>
              <a:rPr lang="en-US" altLang="zh-CN" sz="19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findings</a:t>
            </a:r>
            <a:r>
              <a:rPr lang="en-US" altLang="zh-CN" sz="195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relation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some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work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altLang="zh-CN" sz="195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field</a:t>
            </a:r>
            <a:r>
              <a:rPr lang="en-US" altLang="zh-CN" sz="1950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but</a:t>
            </a:r>
            <a:r>
              <a:rPr lang="en-US" altLang="zh-CN" sz="19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ignores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other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important</a:t>
            </a:r>
            <a:r>
              <a:rPr lang="en-US" altLang="zh-CN" sz="195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work</a:t>
            </a:r>
          </a:p>
          <a:p>
            <a:pPr marL="0" marR="0" indent="0" eaLnBrk="0">
              <a:lnSpc>
                <a:spcPct val="88000"/>
              </a:lnSpc>
              <a:spcBef>
                <a:spcPts val="410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4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procedures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and/or</a:t>
            </a:r>
            <a:r>
              <a:rPr lang="en-US" altLang="zh-CN" sz="19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analysis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seen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defective</a:t>
            </a:r>
          </a:p>
          <a:p>
            <a:pPr marL="7351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conclusions</a:t>
            </a:r>
            <a:r>
              <a:rPr lang="en-US" altLang="zh-CN" sz="19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cannot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</a:t>
            </a:r>
            <a:r>
              <a:rPr lang="en-US" altLang="zh-CN" sz="195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justified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on</a:t>
            </a:r>
            <a:r>
              <a:rPr lang="en-US" altLang="zh-CN" sz="19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basis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rest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</a:t>
            </a:r>
          </a:p>
          <a:p>
            <a:pPr marL="409889" marR="0" indent="0" eaLnBrk="0">
              <a:lnSpc>
                <a:spcPct val="64000"/>
              </a:lnSpc>
              <a:spcBef>
                <a:spcPts val="389"/>
              </a:spcBef>
            </a:pPr>
            <a:r>
              <a:rPr lang="en-US" altLang="zh-CN" sz="1575" kern="0" spc="382" noProof="0" dirty="0"/>
              <a:t> </a:t>
            </a:r>
            <a:r>
              <a:rPr lang="en-US" altLang="zh-CN" sz="1800" kern="0" spc="23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6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arguments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are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illogical,</a:t>
            </a:r>
            <a:r>
              <a:rPr lang="en-US" altLang="zh-CN" sz="19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unstructured</a:t>
            </a:r>
            <a:r>
              <a:rPr lang="en-US" altLang="zh-CN" sz="195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n-US" altLang="zh-CN" sz="19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invalid.</a:t>
            </a:r>
          </a:p>
          <a:p>
            <a:pPr marL="409889" marR="0" indent="0" eaLnBrk="0">
              <a:lnSpc>
                <a:spcPct val="64000"/>
              </a:lnSpc>
              <a:spcBef>
                <a:spcPts val="393"/>
              </a:spcBef>
            </a:pPr>
            <a:r>
              <a:rPr lang="en-US" altLang="zh-CN" sz="1575" kern="0" spc="382" noProof="0" dirty="0"/>
              <a:t> </a:t>
            </a:r>
            <a:r>
              <a:rPr lang="en-US" altLang="zh-CN" sz="1800" kern="0" spc="23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95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n-US" altLang="zh-CN" sz="195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not</a:t>
            </a:r>
            <a:r>
              <a:rPr lang="en-US" altLang="zh-CN" sz="19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support</a:t>
            </a:r>
            <a:r>
              <a:rPr lang="en-US" altLang="zh-CN" sz="195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7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conclusions.</a:t>
            </a:r>
          </a:p>
          <a:p>
            <a:pPr marL="409914" marR="0" indent="0" eaLnBrk="0">
              <a:lnSpc>
                <a:spcPct val="64000"/>
              </a:lnSpc>
              <a:spcBef>
                <a:spcPts val="389"/>
              </a:spcBef>
            </a:pPr>
            <a:r>
              <a:rPr lang="en-US" altLang="zh-CN" sz="1575" kern="0" spc="382" noProof="0" dirty="0"/>
              <a:t> </a:t>
            </a:r>
            <a:r>
              <a:rPr lang="en-US" altLang="zh-CN" sz="1800" kern="0" spc="23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conclusions</a:t>
            </a:r>
            <a:r>
              <a:rPr lang="en-US" altLang="zh-CN" sz="19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45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ignore</a:t>
            </a:r>
            <a:r>
              <a:rPr lang="en-US" altLang="zh-CN" sz="19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8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large</a:t>
            </a:r>
            <a:r>
              <a:rPr lang="en-US" altLang="zh-CN" sz="195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portions</a:t>
            </a:r>
            <a:r>
              <a:rPr lang="en-US" altLang="zh-CN" sz="19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" baseline="0" noProof="0" dirty="0">
                <a:solidFill>
                  <a:srgbClr val="0033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literature.</a:t>
            </a:r>
          </a:p>
          <a:p>
            <a:pPr marL="5819" marR="0" indent="0" eaLnBrk="0">
              <a:lnSpc>
                <a:spcPct val="88000"/>
              </a:lnSpc>
              <a:spcBef>
                <a:spcPts val="438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It's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simply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small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extension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different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paper,</a:t>
            </a:r>
            <a:r>
              <a:rPr lang="en-US" altLang="zh-CN" sz="195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often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from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same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authors</a:t>
            </a:r>
          </a:p>
          <a:p>
            <a:pPr marL="5578" marR="0" indent="0" eaLnBrk="0">
              <a:lnSpc>
                <a:spcPct val="88000"/>
              </a:lnSpc>
              <a:spcBef>
                <a:spcPts val="423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950" b="1" kern="0" spc="1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It's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incomprehensible</a:t>
            </a:r>
          </a:p>
          <a:p>
            <a:pPr marL="3036" marR="0" indent="0" eaLnBrk="0">
              <a:lnSpc>
                <a:spcPct val="88000"/>
              </a:lnSpc>
              <a:spcBef>
                <a:spcPts val="429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950" b="1" kern="0" spc="1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It's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boring</a:t>
            </a:r>
          </a:p>
          <a:p>
            <a:pPr marL="9625958" marR="0" indent="0" eaLnBrk="0">
              <a:lnSpc>
                <a:spcPct val="87000"/>
              </a:lnSpc>
              <a:spcBef>
                <a:spcPts val="1527"/>
              </a:spcBef>
            </a:pPr>
            <a:r>
              <a:rPr lang="en-US" altLang="zh-CN" sz="1800" kern="0" spc="-9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Thrower,</a:t>
            </a:r>
            <a:r>
              <a:rPr lang="en-US" altLang="zh-CN" sz="18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2012</a:t>
            </a:r>
          </a:p>
        </p:txBody>
      </p:sp>
    </p:spTree>
    <p:extLst>
      <p:ext uri="{D426C5C2-34F3-4975-99C5-46F1153BE776}"/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96CDBEE4-2DF4-40C9-9F03-11FE1A95DC99"/>
          <p:cNvPicPr>
            <a:picLocks noChangeAspect="1"/>
          </p:cNvPicPr>
          <p:nvPr/>
        </p:nvPicPr>
        <p:blipFill>
          <a:blip r:embed="rId2" cstate="print">
            <a:extLst>
              <a:ext uri="{87923746-BEC0-4AF1-9846-1405F557E48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3E00587-C0A1-46B5-FCEB-E7F08FC909DA}"/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DDEFDB64-8D8C-401B-5270-AB16B9A76AA4"/>
          <p:cNvPicPr>
            <a:picLocks noChangeAspect="1"/>
          </p:cNvPicPr>
          <p:nvPr/>
        </p:nvPicPr>
        <p:blipFill>
          <a:blip r:embed="rId2" cstate="print">
            <a:extLst>
              <a:ext uri="{0FB64B24-7F64-4CCE-A371-868FEF25860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98" name="7669DF2B-8C9E-401A-9DB7-B13F3A9203C1"/>
          <p:cNvPicPr>
            <a:picLocks noChangeAspect="1"/>
          </p:cNvPicPr>
          <p:nvPr/>
        </p:nvPicPr>
        <p:blipFill>
          <a:blip r:embed="rId3" cstate="print">
            <a:extLst>
              <a:ext uri="{A802B5A5-F125-4DF2-A9A4-85A16C56EE3D}"/>
            </a:extLst>
          </a:blip>
          <a:stretch>
            <a:fillRect/>
          </a:stretch>
        </p:blipFill>
        <p:spPr>
          <a:xfrm>
            <a:off x="0" y="1724025"/>
            <a:ext cx="12192000" cy="714375"/>
          </a:xfrm>
          <a:prstGeom prst="rect">
            <a:avLst/>
          </a:prstGeom>
        </p:spPr>
      </p:pic>
      <p:sp>
        <p:nvSpPr>
          <p:cNvPr id="3099" name="TextBox3099"/>
          <p:cNvSpPr txBox="1"/>
          <p:nvPr/>
        </p:nvSpPr>
        <p:spPr>
          <a:xfrm>
            <a:off x="239969" y="1871370"/>
            <a:ext cx="11798300" cy="52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MEMILIH</a:t>
            </a:r>
            <a:r>
              <a:rPr lang="en-US" altLang="zh-CN" sz="4000" b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40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4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40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KONFERENSI</a:t>
            </a:r>
            <a:r>
              <a:rPr lang="en-US" altLang="zh-CN" sz="4000" b="1" kern="0" spc="-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40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BERKUALITAS</a:t>
            </a:r>
          </a:p>
        </p:txBody>
      </p:sp>
      <p:pic>
        <p:nvPicPr>
          <p:cNvPr id="3100" name="C8EF1B9D-B0AC-49DF-27C7-C09BC809688E"/>
          <p:cNvPicPr>
            <a:picLocks noChangeAspect="1"/>
          </p:cNvPicPr>
          <p:nvPr/>
        </p:nvPicPr>
        <p:blipFill>
          <a:blip r:embed="rId4" cstate="print">
            <a:extLst>
              <a:ext uri="{02C4B6CC-27D9-498F-6ACA-1FA7CFD7E5FD}"/>
            </a:extLst>
          </a:blip>
          <a:stretch>
            <a:fillRect/>
          </a:stretch>
        </p:blipFill>
        <p:spPr>
          <a:xfrm>
            <a:off x="582765" y="2257425"/>
            <a:ext cx="8134350" cy="2533650"/>
          </a:xfrm>
          <a:prstGeom prst="rect">
            <a:avLst/>
          </a:prstGeom>
        </p:spPr>
      </p:pic>
      <p:pic>
        <p:nvPicPr>
          <p:cNvPr id="3101" name="1308157D-EF6D-4911-96C2-DFAFA7C7B1EA"/>
          <p:cNvPicPr>
            <a:picLocks noChangeAspect="1"/>
          </p:cNvPicPr>
          <p:nvPr/>
        </p:nvPicPr>
        <p:blipFill>
          <a:blip r:embed="rId5" cstate="print">
            <a:extLst>
              <a:ext uri="{DB06AB85-B4CE-46EF-8677-3ED44ACDDF86}"/>
            </a:extLst>
          </a:blip>
          <a:stretch>
            <a:fillRect/>
          </a:stretch>
        </p:blipFill>
        <p:spPr>
          <a:xfrm>
            <a:off x="3226816" y="2257425"/>
            <a:ext cx="219075" cy="1590675"/>
          </a:xfrm>
          <a:prstGeom prst="rect">
            <a:avLst/>
          </a:prstGeom>
        </p:spPr>
      </p:pic>
      <p:pic>
        <p:nvPicPr>
          <p:cNvPr id="3102" name="A1F5E04B-F651-48A6-E50C-A187BA53F003"/>
          <p:cNvPicPr>
            <a:picLocks noChangeAspect="1"/>
          </p:cNvPicPr>
          <p:nvPr/>
        </p:nvPicPr>
        <p:blipFill>
          <a:blip r:embed="rId6" cstate="print">
            <a:extLst>
              <a:ext uri="{C3279BB7-3E36-45B4-8C64-3FC3353CD327}"/>
            </a:extLst>
          </a:blip>
          <a:stretch>
            <a:fillRect/>
          </a:stretch>
        </p:blipFill>
        <p:spPr>
          <a:xfrm>
            <a:off x="582778" y="3657600"/>
            <a:ext cx="8143875" cy="695325"/>
          </a:xfrm>
          <a:prstGeom prst="rect">
            <a:avLst/>
          </a:prstGeom>
        </p:spPr>
      </p:pic>
      <p:pic>
        <p:nvPicPr>
          <p:cNvPr id="3103" name="C54A9D0B-44BA-46BE-2226-52A898F7F642"/>
          <p:cNvPicPr>
            <a:picLocks noChangeAspect="1"/>
          </p:cNvPicPr>
          <p:nvPr/>
        </p:nvPicPr>
        <p:blipFill>
          <a:blip r:embed="rId7" cstate="print">
            <a:extLst>
              <a:ext uri="{1ACDB3BA-A78A-4D1B-CB3A-B1967E274F82}"/>
            </a:extLst>
          </a:blip>
          <a:stretch>
            <a:fillRect/>
          </a:stretch>
        </p:blipFill>
        <p:spPr>
          <a:xfrm>
            <a:off x="752615" y="5362575"/>
            <a:ext cx="10896600" cy="38100"/>
          </a:xfrm>
          <a:prstGeom prst="rect">
            <a:avLst/>
          </a:prstGeom>
        </p:spPr>
      </p:pic>
      <p:pic>
        <p:nvPicPr>
          <p:cNvPr id="3104" name="5A80D426-C83E-4ED5-0575-E71073765ECE"/>
          <p:cNvPicPr>
            <a:picLocks noChangeAspect="1"/>
          </p:cNvPicPr>
          <p:nvPr/>
        </p:nvPicPr>
        <p:blipFill>
          <a:blip r:embed="rId8" cstate="print">
            <a:extLst>
              <a:ext uri="{4D9E33FD-41B1-4067-0C2D-A0A096A93400}"/>
            </a:extLst>
          </a:blip>
          <a:stretch>
            <a:fillRect/>
          </a:stretch>
        </p:blipFill>
        <p:spPr>
          <a:xfrm>
            <a:off x="752856" y="4924425"/>
            <a:ext cx="10896600" cy="514350"/>
          </a:xfrm>
          <a:prstGeom prst="rect">
            <a:avLst/>
          </a:prstGeom>
        </p:spPr>
      </p:pic>
      <p:sp>
        <p:nvSpPr>
          <p:cNvPr id="3105" name="TextBox3105"/>
          <p:cNvSpPr txBox="1"/>
          <p:nvPr/>
        </p:nvSpPr>
        <p:spPr>
          <a:xfrm>
            <a:off x="3483827" y="983742"/>
            <a:ext cx="5410200" cy="52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4000" kern="0" spc="-19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❺</a:t>
            </a:r>
            <a:r>
              <a:rPr lang="en-US" altLang="zh-CN" sz="40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SUBMISSION</a:t>
            </a:r>
            <a:r>
              <a:rPr lang="en-US" altLang="zh-CN" sz="40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7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PROCESS</a:t>
            </a:r>
          </a:p>
        </p:txBody>
      </p:sp>
    </p:spTree>
    <p:extLst>
      <p:ext uri="{43321986-498F-4D8A-BEA1-14141739C844}"/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6" name="B1A9932F-ACAF-4F57-A532-7A367D485A2E"/>
          <p:cNvPicPr>
            <a:picLocks noChangeAspect="1"/>
          </p:cNvPicPr>
          <p:nvPr/>
        </p:nvPicPr>
        <p:blipFill>
          <a:blip r:embed="rId2" cstate="print">
            <a:extLst>
              <a:ext uri="{BD07265F-FD2C-483B-9E1D-F8443A3CDDD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38014125-D08E-4F92-9F81-BDF85B87E7F4}"/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7" name="A0D9BFA0-2038-4C8C-47C2-BC8E60D45D5A"/>
          <p:cNvPicPr>
            <a:picLocks noChangeAspect="1"/>
          </p:cNvPicPr>
          <p:nvPr/>
        </p:nvPicPr>
        <p:blipFill>
          <a:blip r:embed="rId2" cstate="print">
            <a:extLst>
              <a:ext uri="{B8B6C008-3B89-47BD-88D1-F85F5682E49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6E1E66F1-21B0-4132-19E9-D09E8C6488D9}"/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8" name="ACB0B173-8B10-42B4-2448-19DDBD5A1A29"/>
          <p:cNvPicPr>
            <a:picLocks noChangeAspect="1"/>
          </p:cNvPicPr>
          <p:nvPr/>
        </p:nvPicPr>
        <p:blipFill>
          <a:blip r:embed="rId2" cstate="print">
            <a:extLst>
              <a:ext uri="{8680291D-4E4F-43AC-66D0-B96F066A9EE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4AF9AC78-6AEC-4A83-C1F5-C35B19128E5F}"/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9" name="86B4B57A-1291-43C2-9D98-AB947BAC650D"/>
          <p:cNvPicPr>
            <a:picLocks noChangeAspect="1"/>
          </p:cNvPicPr>
          <p:nvPr/>
        </p:nvPicPr>
        <p:blipFill>
          <a:blip r:embed="rId2" cstate="print">
            <a:extLst>
              <a:ext uri="{1576DA09-D52A-47B7-6C71-9A5216097D5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2B331E75-7F3A-40B2-ABD0-B91B1A2F2722}"/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0" name="9DF3DD16-F664-4E63-D822-29F758671CE3"/>
          <p:cNvPicPr>
            <a:picLocks noChangeAspect="1"/>
          </p:cNvPicPr>
          <p:nvPr/>
        </p:nvPicPr>
        <p:blipFill>
          <a:blip r:embed="rId2" cstate="print">
            <a:extLst>
              <a:ext uri="{D012E4BF-4CFD-4871-5109-BCF7EC432A9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9047B9EC-6ECE-428B-D497-DAE4F2DCAF7C}"/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1" name="DAE66756-5568-45DE-3AD5-C192E414589D"/>
          <p:cNvPicPr>
            <a:picLocks noChangeAspect="1"/>
          </p:cNvPicPr>
          <p:nvPr/>
        </p:nvPicPr>
        <p:blipFill>
          <a:blip r:embed="rId2" cstate="print">
            <a:extLst>
              <a:ext uri="{4AF5CEC3-E4A7-4E2C-524F-C16F3EDD67B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8FC270BA-281E-4983-FC46-32905D9F5526}"/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" name="AD975704-E311-41E2-B839-E499DFA0D7D1"/>
          <p:cNvPicPr>
            <a:picLocks noChangeAspect="1"/>
          </p:cNvPicPr>
          <p:nvPr/>
        </p:nvPicPr>
        <p:blipFill>
          <a:blip r:embed="rId2" cstate="print">
            <a:extLst>
              <a:ext uri="{13A24A40-FF33-4CC6-5090-EE35B7E7302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7EE873A0-13F9-4F18-ACB4-6950A5D1800B}"/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EB2979B1-4A44-456E-2279-72835230C10B"/>
          <p:cNvPicPr>
            <a:picLocks noChangeAspect="1"/>
          </p:cNvPicPr>
          <p:nvPr/>
        </p:nvPicPr>
        <p:blipFill>
          <a:blip r:embed="rId2" cstate="print">
            <a:extLst>
              <a:ext uri="{C574430F-57CA-4058-6437-5DDF42AD1C5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3" name="2E4D2E3F-2E77-4575-89F1-A5686FF8D31D"/>
          <p:cNvPicPr>
            <a:picLocks noChangeAspect="1"/>
          </p:cNvPicPr>
          <p:nvPr/>
        </p:nvPicPr>
        <p:blipFill>
          <a:blip r:embed="rId3" cstate="print">
            <a:extLst>
              <a:ext uri="{C524B503-4F27-47A3-FFA8-1D66D7FADBD5}"/>
            </a:extLst>
          </a:blip>
          <a:stretch>
            <a:fillRect/>
          </a:stretch>
        </p:blipFill>
        <p:spPr>
          <a:xfrm>
            <a:off x="3100451" y="476250"/>
            <a:ext cx="6096000" cy="38100"/>
          </a:xfrm>
          <a:prstGeom prst="rect">
            <a:avLst/>
          </a:prstGeom>
        </p:spPr>
      </p:pic>
      <p:sp>
        <p:nvSpPr>
          <p:cNvPr id="734" name="TextBox734"/>
          <p:cNvSpPr txBox="1"/>
          <p:nvPr/>
        </p:nvSpPr>
        <p:spPr>
          <a:xfrm>
            <a:off x="3125276" y="145729"/>
            <a:ext cx="610870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2000"/>
              </a:lnSpc>
            </a:pPr>
            <a:r>
              <a:rPr lang="en-US" altLang="zh-CN" sz="31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https://klasterisasi-pt.kemdikbud.go.id</a:t>
            </a:r>
          </a:p>
        </p:txBody>
      </p:sp>
      <p:pic>
        <p:nvPicPr>
          <p:cNvPr id="735" name="8C86DF83-F355-4A1F-2F1C-14A527FA3DCF"/>
          <p:cNvPicPr>
            <a:picLocks noChangeAspect="1"/>
          </p:cNvPicPr>
          <p:nvPr/>
        </p:nvPicPr>
        <p:blipFill>
          <a:blip r:embed="rId4" cstate="print">
            <a:extLst>
              <a:ext uri="{A40F4DD6-137B-4B21-8144-50160DE5362A}"/>
            </a:extLst>
          </a:blip>
          <a:stretch>
            <a:fillRect/>
          </a:stretch>
        </p:blipFill>
        <p:spPr>
          <a:xfrm>
            <a:off x="180975" y="1485900"/>
            <a:ext cx="885825" cy="476250"/>
          </a:xfrm>
          <a:prstGeom prst="rect">
            <a:avLst/>
          </a:prstGeom>
        </p:spPr>
      </p:pic>
      <p:pic>
        <p:nvPicPr>
          <p:cNvPr id="736" name="623586FD-C580-45D2-4D61-D686C49C40A3"/>
          <p:cNvPicPr>
            <a:picLocks noChangeAspect="1"/>
          </p:cNvPicPr>
          <p:nvPr/>
        </p:nvPicPr>
        <p:blipFill>
          <a:blip r:embed="rId5" cstate="print">
            <a:extLst>
              <a:ext uri="{60DE8B70-503A-4E2E-56AD-1FEC5985AF20}"/>
            </a:extLst>
          </a:blip>
          <a:stretch>
            <a:fillRect/>
          </a:stretch>
        </p:blipFill>
        <p:spPr>
          <a:xfrm>
            <a:off x="1064527" y="1485900"/>
            <a:ext cx="3286125" cy="476250"/>
          </a:xfrm>
          <a:prstGeom prst="rect">
            <a:avLst/>
          </a:prstGeom>
        </p:spPr>
      </p:pic>
      <p:pic>
        <p:nvPicPr>
          <p:cNvPr id="737" name="E39D85F0-5453-45FF-1876-6699509A5BE0"/>
          <p:cNvPicPr>
            <a:picLocks noChangeAspect="1"/>
          </p:cNvPicPr>
          <p:nvPr/>
        </p:nvPicPr>
        <p:blipFill>
          <a:blip r:embed="rId6" cstate="print">
            <a:extLst>
              <a:ext uri="{C9D4CFFF-4E46-4D72-2DF2-A68FD923DD07}"/>
            </a:extLst>
          </a:blip>
          <a:stretch>
            <a:fillRect/>
          </a:stretch>
        </p:blipFill>
        <p:spPr>
          <a:xfrm>
            <a:off x="4333875" y="1485900"/>
            <a:ext cx="704850" cy="476250"/>
          </a:xfrm>
          <a:prstGeom prst="rect">
            <a:avLst/>
          </a:prstGeom>
        </p:spPr>
      </p:pic>
      <p:pic>
        <p:nvPicPr>
          <p:cNvPr id="738" name="BE4772BD-EF55-4B96-3089-310628DC9509"/>
          <p:cNvPicPr>
            <a:picLocks noChangeAspect="1"/>
          </p:cNvPicPr>
          <p:nvPr/>
        </p:nvPicPr>
        <p:blipFill>
          <a:blip r:embed="rId7" cstate="print">
            <a:extLst>
              <a:ext uri="{5948B8DF-37B6-472D-DF4E-EBD0F71F26D3}"/>
            </a:extLst>
          </a:blip>
          <a:stretch>
            <a:fillRect/>
          </a:stretch>
        </p:blipFill>
        <p:spPr>
          <a:xfrm>
            <a:off x="5034026" y="1485900"/>
            <a:ext cx="847725" cy="476250"/>
          </a:xfrm>
          <a:prstGeom prst="rect">
            <a:avLst/>
          </a:prstGeom>
        </p:spPr>
      </p:pic>
      <p:pic>
        <p:nvPicPr>
          <p:cNvPr id="739" name="7C9D5000-7AAD-4D94-7F90-A9539332445B"/>
          <p:cNvPicPr>
            <a:picLocks noChangeAspect="1"/>
          </p:cNvPicPr>
          <p:nvPr/>
        </p:nvPicPr>
        <p:blipFill>
          <a:blip r:embed="rId8" cstate="print">
            <a:extLst>
              <a:ext uri="{8C38284E-111F-4047-36E5-A36AC6CAD6BC}"/>
            </a:extLst>
          </a:blip>
          <a:stretch>
            <a:fillRect/>
          </a:stretch>
        </p:blipFill>
        <p:spPr>
          <a:xfrm>
            <a:off x="5874385" y="1485900"/>
            <a:ext cx="942975" cy="476250"/>
          </a:xfrm>
          <a:prstGeom prst="rect">
            <a:avLst/>
          </a:prstGeom>
        </p:spPr>
      </p:pic>
      <p:pic>
        <p:nvPicPr>
          <p:cNvPr id="740" name="297C6E67-65D7-4037-FD32-8137C9BBC782"/>
          <p:cNvPicPr>
            <a:picLocks noChangeAspect="1"/>
          </p:cNvPicPr>
          <p:nvPr/>
        </p:nvPicPr>
        <p:blipFill>
          <a:blip r:embed="rId9" cstate="print">
            <a:extLst>
              <a:ext uri="{4F19F1BD-46E6-4738-091F-0A1FFFA96BB0}"/>
            </a:extLst>
          </a:blip>
          <a:stretch>
            <a:fillRect/>
          </a:stretch>
        </p:blipFill>
        <p:spPr>
          <a:xfrm>
            <a:off x="6809359" y="1485900"/>
            <a:ext cx="990600" cy="476250"/>
          </a:xfrm>
          <a:prstGeom prst="rect">
            <a:avLst/>
          </a:prstGeom>
        </p:spPr>
      </p:pic>
      <p:pic>
        <p:nvPicPr>
          <p:cNvPr id="741" name="19F1C7DC-F039-47E8-7F82-5AB93BBDAD5A"/>
          <p:cNvPicPr>
            <a:picLocks noChangeAspect="1"/>
          </p:cNvPicPr>
          <p:nvPr/>
        </p:nvPicPr>
        <p:blipFill>
          <a:blip r:embed="rId10" cstate="print">
            <a:extLst>
              <a:ext uri="{257AF1F5-5F90-4A4F-36DC-D1D41B07F91E}"/>
            </a:extLst>
          </a:blip>
          <a:stretch>
            <a:fillRect/>
          </a:stretch>
        </p:blipFill>
        <p:spPr>
          <a:xfrm>
            <a:off x="7786244" y="1485900"/>
            <a:ext cx="752475" cy="476250"/>
          </a:xfrm>
          <a:prstGeom prst="rect">
            <a:avLst/>
          </a:prstGeom>
        </p:spPr>
      </p:pic>
      <p:pic>
        <p:nvPicPr>
          <p:cNvPr id="742" name="87EDAF33-A286-48AA-DA14-19AE88410AB2"/>
          <p:cNvPicPr>
            <a:picLocks noChangeAspect="1"/>
          </p:cNvPicPr>
          <p:nvPr/>
        </p:nvPicPr>
        <p:blipFill>
          <a:blip r:embed="rId11" cstate="print">
            <a:extLst>
              <a:ext uri="{E83A593A-8491-42B2-A3BC-1E963B36E996}"/>
            </a:extLst>
          </a:blip>
          <a:stretch>
            <a:fillRect/>
          </a:stretch>
        </p:blipFill>
        <p:spPr>
          <a:xfrm>
            <a:off x="8532114" y="1485900"/>
            <a:ext cx="800100" cy="476250"/>
          </a:xfrm>
          <a:prstGeom prst="rect">
            <a:avLst/>
          </a:prstGeom>
        </p:spPr>
      </p:pic>
      <p:pic>
        <p:nvPicPr>
          <p:cNvPr id="743" name="AAAE1D5D-6B57-463A-E392-D7E41B89D86F"/>
          <p:cNvPicPr>
            <a:picLocks noChangeAspect="1"/>
          </p:cNvPicPr>
          <p:nvPr/>
        </p:nvPicPr>
        <p:blipFill>
          <a:blip r:embed="rId12" cstate="print">
            <a:extLst>
              <a:ext uri="{77497DCB-8591-48AF-321B-A4F4C6468472}"/>
            </a:extLst>
          </a:blip>
          <a:stretch>
            <a:fillRect/>
          </a:stretch>
        </p:blipFill>
        <p:spPr>
          <a:xfrm>
            <a:off x="9319896" y="1485900"/>
            <a:ext cx="723900" cy="476250"/>
          </a:xfrm>
          <a:prstGeom prst="rect">
            <a:avLst/>
          </a:prstGeom>
        </p:spPr>
      </p:pic>
      <p:pic>
        <p:nvPicPr>
          <p:cNvPr id="744" name="11181F59-1A01-4BF8-011D-2A882433DC96"/>
          <p:cNvPicPr>
            <a:picLocks noChangeAspect="1"/>
          </p:cNvPicPr>
          <p:nvPr/>
        </p:nvPicPr>
        <p:blipFill>
          <a:blip r:embed="rId13" cstate="print">
            <a:extLst>
              <a:ext uri="{46618502-A3DC-4040-3BAB-06E078180326}"/>
            </a:extLst>
          </a:blip>
          <a:stretch>
            <a:fillRect/>
          </a:stretch>
        </p:blipFill>
        <p:spPr>
          <a:xfrm>
            <a:off x="10034270" y="1485900"/>
            <a:ext cx="1038225" cy="476250"/>
          </a:xfrm>
          <a:prstGeom prst="rect">
            <a:avLst/>
          </a:prstGeom>
        </p:spPr>
      </p:pic>
      <p:pic>
        <p:nvPicPr>
          <p:cNvPr id="745" name="64E739A1-EA0E-4C7E-88D2-63664182D830"/>
          <p:cNvPicPr>
            <a:picLocks noChangeAspect="1"/>
          </p:cNvPicPr>
          <p:nvPr/>
        </p:nvPicPr>
        <p:blipFill>
          <a:blip r:embed="rId14" cstate="print">
            <a:extLst>
              <a:ext uri="{3E48CC86-FDFF-4F03-DFAE-DFEF00DE5439}"/>
            </a:extLst>
          </a:blip>
          <a:stretch>
            <a:fillRect/>
          </a:stretch>
        </p:blipFill>
        <p:spPr>
          <a:xfrm>
            <a:off x="11061574" y="1485900"/>
            <a:ext cx="981075" cy="476250"/>
          </a:xfrm>
          <a:prstGeom prst="rect">
            <a:avLst/>
          </a:prstGeom>
        </p:spPr>
      </p:pic>
      <p:pic>
        <p:nvPicPr>
          <p:cNvPr id="746" name="04839B1F-15C7-4FA7-A7D8-1240CE6DCE91"/>
          <p:cNvPicPr>
            <a:picLocks noChangeAspect="1"/>
          </p:cNvPicPr>
          <p:nvPr/>
        </p:nvPicPr>
        <p:blipFill>
          <a:blip r:embed="rId15" cstate="print">
            <a:extLst>
              <a:ext uri="{21DC4DD8-29B4-4D5E-8200-AF412F4F7BBE}"/>
            </a:extLst>
          </a:blip>
          <a:stretch>
            <a:fillRect/>
          </a:stretch>
        </p:blipFill>
        <p:spPr>
          <a:xfrm>
            <a:off x="180975" y="2933700"/>
            <a:ext cx="885825" cy="476250"/>
          </a:xfrm>
          <a:prstGeom prst="rect">
            <a:avLst/>
          </a:prstGeom>
        </p:spPr>
      </p:pic>
      <p:pic>
        <p:nvPicPr>
          <p:cNvPr id="747" name="FB59E2B1-DCAD-4DF5-B7BD-B754A6108448"/>
          <p:cNvPicPr>
            <a:picLocks noChangeAspect="1"/>
          </p:cNvPicPr>
          <p:nvPr/>
        </p:nvPicPr>
        <p:blipFill>
          <a:blip r:embed="rId16" cstate="print">
            <a:extLst>
              <a:ext uri="{24CF0EF5-AC3E-40EE-3118-097950EED3C1}"/>
            </a:extLst>
          </a:blip>
          <a:stretch>
            <a:fillRect/>
          </a:stretch>
        </p:blipFill>
        <p:spPr>
          <a:xfrm>
            <a:off x="1064527" y="2933700"/>
            <a:ext cx="3286125" cy="476250"/>
          </a:xfrm>
          <a:prstGeom prst="rect">
            <a:avLst/>
          </a:prstGeom>
        </p:spPr>
      </p:pic>
      <p:pic>
        <p:nvPicPr>
          <p:cNvPr id="748" name="8520C2CA-1BD8-4B40-4128-3CB72F371EBF"/>
          <p:cNvPicPr>
            <a:picLocks noChangeAspect="1"/>
          </p:cNvPicPr>
          <p:nvPr/>
        </p:nvPicPr>
        <p:blipFill>
          <a:blip r:embed="rId17" cstate="print">
            <a:extLst>
              <a:ext uri="{F8B2EADA-5C21-4DFA-CA22-771ADD972912}"/>
            </a:extLst>
          </a:blip>
          <a:stretch>
            <a:fillRect/>
          </a:stretch>
        </p:blipFill>
        <p:spPr>
          <a:xfrm>
            <a:off x="4333875" y="2933700"/>
            <a:ext cx="3457575" cy="476250"/>
          </a:xfrm>
          <a:prstGeom prst="rect">
            <a:avLst/>
          </a:prstGeom>
        </p:spPr>
      </p:pic>
      <p:pic>
        <p:nvPicPr>
          <p:cNvPr id="749" name="E9FD510F-BCC2-4772-1654-F95BF781F378"/>
          <p:cNvPicPr>
            <a:picLocks noChangeAspect="1"/>
          </p:cNvPicPr>
          <p:nvPr/>
        </p:nvPicPr>
        <p:blipFill>
          <a:blip r:embed="rId18" cstate="print">
            <a:extLst>
              <a:ext uri="{F16A84CC-A774-4A76-E391-CA4E13CE19F3}"/>
            </a:extLst>
          </a:blip>
          <a:stretch>
            <a:fillRect/>
          </a:stretch>
        </p:blipFill>
        <p:spPr>
          <a:xfrm>
            <a:off x="7786244" y="2933700"/>
            <a:ext cx="752475" cy="476250"/>
          </a:xfrm>
          <a:prstGeom prst="rect">
            <a:avLst/>
          </a:prstGeom>
        </p:spPr>
      </p:pic>
      <p:pic>
        <p:nvPicPr>
          <p:cNvPr id="750" name="E21EBD6C-67C8-435C-094E-6B4CB9A1FBA8"/>
          <p:cNvPicPr>
            <a:picLocks noChangeAspect="1"/>
          </p:cNvPicPr>
          <p:nvPr/>
        </p:nvPicPr>
        <p:blipFill>
          <a:blip r:embed="rId19" cstate="print">
            <a:extLst>
              <a:ext uri="{B565283F-0B05-49B5-00B9-1FFC97E99480}"/>
            </a:extLst>
          </a:blip>
          <a:stretch>
            <a:fillRect/>
          </a:stretch>
        </p:blipFill>
        <p:spPr>
          <a:xfrm>
            <a:off x="8532114" y="2933700"/>
            <a:ext cx="800100" cy="476250"/>
          </a:xfrm>
          <a:prstGeom prst="rect">
            <a:avLst/>
          </a:prstGeom>
        </p:spPr>
      </p:pic>
      <p:pic>
        <p:nvPicPr>
          <p:cNvPr id="751" name="D199E790-02EB-44F6-89A4-7BBE70580C7B"/>
          <p:cNvPicPr>
            <a:picLocks noChangeAspect="1"/>
          </p:cNvPicPr>
          <p:nvPr/>
        </p:nvPicPr>
        <p:blipFill>
          <a:blip r:embed="rId20" cstate="print">
            <a:extLst>
              <a:ext uri="{E20F3704-3C6E-4AA8-2B9B-F1C39FDFDD0A}"/>
            </a:extLst>
          </a:blip>
          <a:stretch>
            <a:fillRect/>
          </a:stretch>
        </p:blipFill>
        <p:spPr>
          <a:xfrm>
            <a:off x="9319896" y="2933700"/>
            <a:ext cx="723900" cy="476250"/>
          </a:xfrm>
          <a:prstGeom prst="rect">
            <a:avLst/>
          </a:prstGeom>
        </p:spPr>
      </p:pic>
      <p:pic>
        <p:nvPicPr>
          <p:cNvPr id="752" name="618B4F54-E2D4-495B-FDAF-2A15DDA17961"/>
          <p:cNvPicPr>
            <a:picLocks noChangeAspect="1"/>
          </p:cNvPicPr>
          <p:nvPr/>
        </p:nvPicPr>
        <p:blipFill>
          <a:blip r:embed="rId21" cstate="print">
            <a:extLst>
              <a:ext uri="{DFA44AF6-48AC-44DD-3E63-25DEFB22227A}"/>
            </a:extLst>
          </a:blip>
          <a:stretch>
            <a:fillRect/>
          </a:stretch>
        </p:blipFill>
        <p:spPr>
          <a:xfrm>
            <a:off x="10034270" y="2933700"/>
            <a:ext cx="1038225" cy="476250"/>
          </a:xfrm>
          <a:prstGeom prst="rect">
            <a:avLst/>
          </a:prstGeom>
        </p:spPr>
      </p:pic>
      <p:pic>
        <p:nvPicPr>
          <p:cNvPr id="753" name="9DDCF0FA-FCF8-467A-1ADE-80325AB0A738"/>
          <p:cNvPicPr>
            <a:picLocks noChangeAspect="1"/>
          </p:cNvPicPr>
          <p:nvPr/>
        </p:nvPicPr>
        <p:blipFill>
          <a:blip r:embed="rId22" cstate="print">
            <a:extLst>
              <a:ext uri="{B2DF07F9-4865-4CC0-19F6-0AF5E76A016B}"/>
            </a:extLst>
          </a:blip>
          <a:stretch>
            <a:fillRect/>
          </a:stretch>
        </p:blipFill>
        <p:spPr>
          <a:xfrm>
            <a:off x="11061574" y="2933700"/>
            <a:ext cx="981075" cy="476250"/>
          </a:xfrm>
          <a:prstGeom prst="rect">
            <a:avLst/>
          </a:prstGeom>
        </p:spPr>
      </p:pic>
      <p:pic>
        <p:nvPicPr>
          <p:cNvPr id="754" name="F890C612-485C-4E4A-F711-AAD280E54363"/>
          <p:cNvPicPr>
            <a:picLocks noChangeAspect="1"/>
          </p:cNvPicPr>
          <p:nvPr/>
        </p:nvPicPr>
        <p:blipFill>
          <a:blip r:embed="rId23" cstate="print">
            <a:extLst>
              <a:ext uri="{DFE64BBD-F561-455C-FFEF-7D105DCA05AA}"/>
            </a:extLst>
          </a:blip>
          <a:stretch>
            <a:fillRect/>
          </a:stretch>
        </p:blipFill>
        <p:spPr>
          <a:xfrm>
            <a:off x="180975" y="3848100"/>
            <a:ext cx="11858626" cy="542925"/>
          </a:xfrm>
          <a:prstGeom prst="rect">
            <a:avLst/>
          </a:prstGeom>
        </p:spPr>
      </p:pic>
      <p:sp>
        <p:nvSpPr>
          <p:cNvPr id="755" name="TextBox755"/>
          <p:cNvSpPr txBox="1"/>
          <p:nvPr/>
        </p:nvSpPr>
        <p:spPr>
          <a:xfrm>
            <a:off x="180975" y="1998950"/>
            <a:ext cx="11861800" cy="939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7988" marR="0" indent="0" eaLnBrk="0">
              <a:lnSpc>
                <a:spcPct val="84000"/>
              </a:lnSpc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051001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ISLAM</a:t>
            </a:r>
            <a:r>
              <a:rPr lang="en-US" altLang="zh-CN" sz="12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INDONESIA</a:t>
            </a:r>
            <a:r>
              <a:rPr lang="en-US" altLang="zh-CN" sz="1250" b="1" kern="0" spc="99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25</a:t>
            </a:r>
            <a:r>
              <a:rPr lang="en-US" altLang="zh-CN" sz="1250" b="1" kern="0" spc="46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250" b="1" kern="0" spc="56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</a:t>
            </a:r>
            <a:r>
              <a:rPr lang="en-US" altLang="zh-CN" sz="1250" b="1" kern="0" spc="59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34</a:t>
            </a:r>
            <a:r>
              <a:rPr lang="en-US" altLang="zh-CN" sz="1250" b="1" kern="0" spc="4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2.060</a:t>
            </a:r>
            <a:r>
              <a:rPr lang="en-US" altLang="zh-CN" sz="1250" b="1" kern="0" spc="29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3.297</a:t>
            </a:r>
            <a:r>
              <a:rPr lang="en-US" altLang="zh-CN" sz="1250" b="1" kern="0" spc="27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2.099</a:t>
            </a:r>
            <a:r>
              <a:rPr lang="en-US" altLang="zh-CN" sz="1250" b="1" kern="0" spc="3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1.840</a:t>
            </a:r>
            <a:r>
              <a:rPr lang="en-US" altLang="zh-CN" sz="1250" b="1" kern="0" spc="47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2.313</a:t>
            </a:r>
          </a:p>
          <a:p>
            <a:pPr marL="0" marR="0" indent="217978" eaLnBrk="0">
              <a:lnSpc>
                <a:spcPct val="123000"/>
              </a:lnSpc>
              <a:spcBef>
                <a:spcPts val="528"/>
              </a:spcBef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051007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MUHAMMADIYAH</a:t>
            </a:r>
            <a:r>
              <a:rPr lang="en-US" altLang="zh-CN" sz="12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  <a:r>
              <a:rPr lang="en-US" altLang="zh-CN" sz="1250" b="1" kern="0" spc="2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35</a:t>
            </a:r>
            <a:r>
              <a:rPr lang="en-US" altLang="zh-CN" sz="1250" b="1" kern="0" spc="47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250" b="1" kern="0" spc="56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</a:t>
            </a:r>
            <a:r>
              <a:rPr lang="en-US" altLang="zh-CN" sz="1250" b="1" kern="0" spc="5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34</a:t>
            </a:r>
            <a:r>
              <a:rPr lang="en-US" altLang="zh-CN" sz="1250" b="1" kern="0" spc="4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1.954</a:t>
            </a:r>
            <a:r>
              <a:rPr lang="en-US" altLang="zh-CN" sz="1250" b="1" kern="0" spc="2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3.100</a:t>
            </a:r>
            <a:r>
              <a:rPr lang="en-US" altLang="zh-CN" sz="1250" b="1" kern="0" spc="28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1.758</a:t>
            </a:r>
            <a:r>
              <a:rPr lang="en-US" altLang="zh-CN" sz="1250" b="1" kern="0" spc="3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1.817</a:t>
            </a:r>
            <a:r>
              <a:rPr lang="en-US" altLang="zh-CN" sz="1250" b="1" kern="0" spc="47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2.150</a:t>
            </a:r>
          </a:p>
          <a:p>
            <a:pPr marL="217988" marR="0" indent="0" eaLnBrk="0">
              <a:lnSpc>
                <a:spcPct val="84000"/>
              </a:lnSpc>
              <a:spcBef>
                <a:spcPts val="319"/>
              </a:spcBef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051005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ATMAJAYA</a:t>
            </a:r>
            <a:r>
              <a:rPr lang="en-US" altLang="zh-CN" sz="12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  <a:r>
              <a:rPr lang="en-US" altLang="zh-CN" sz="1250" b="1" kern="0" spc="6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38</a:t>
            </a:r>
            <a:r>
              <a:rPr lang="en-US" altLang="zh-CN" sz="1250" b="1" kern="0" spc="47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250" b="1" kern="0" spc="56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</a:t>
            </a:r>
            <a:r>
              <a:rPr lang="en-US" altLang="zh-CN" sz="1250" b="1" kern="0" spc="5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34</a:t>
            </a:r>
            <a:r>
              <a:rPr lang="en-US" altLang="zh-CN" sz="1250" b="1" kern="0" spc="4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2.583</a:t>
            </a:r>
            <a:r>
              <a:rPr lang="en-US" altLang="zh-CN" sz="1250" b="1" kern="0" spc="29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3.404</a:t>
            </a:r>
            <a:r>
              <a:rPr lang="en-US" altLang="zh-CN" sz="1250" b="1" kern="0" spc="28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1.315</a:t>
            </a:r>
            <a:r>
              <a:rPr lang="en-US" altLang="zh-CN" sz="1250" b="1" kern="0" spc="3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1.376</a:t>
            </a:r>
            <a:r>
              <a:rPr lang="en-US" altLang="zh-CN" sz="1250" b="1" kern="0" spc="47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2.109</a:t>
            </a:r>
          </a:p>
          <a:p>
            <a:pPr marL="0" marR="0" indent="217978" eaLnBrk="0">
              <a:lnSpc>
                <a:spcPct val="143000"/>
              </a:lnSpc>
              <a:spcBef>
                <a:spcPts val="261"/>
              </a:spcBef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051012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SANATA</a:t>
            </a:r>
            <a:r>
              <a:rPr lang="en-US" altLang="zh-CN" sz="12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250" b="1" kern="0" spc="10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43</a:t>
            </a:r>
            <a:r>
              <a:rPr lang="en-US" altLang="zh-CN" sz="1250" b="1" kern="0" spc="4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250" b="1" kern="0" spc="56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28</a:t>
            </a:r>
            <a:r>
              <a:rPr lang="en-US" altLang="zh-CN" sz="1250" b="1" kern="0" spc="5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34</a:t>
            </a:r>
            <a:r>
              <a:rPr lang="en-US" altLang="zh-CN" sz="1250" b="1" kern="0" spc="4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2.363</a:t>
            </a:r>
            <a:r>
              <a:rPr lang="en-US" altLang="zh-CN" sz="1250" b="1" kern="0" spc="29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3.273</a:t>
            </a:r>
            <a:r>
              <a:rPr lang="en-US" altLang="zh-CN" sz="1250" b="1" kern="0" spc="28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1.187</a:t>
            </a:r>
            <a:r>
              <a:rPr lang="en-US" altLang="zh-CN" sz="1250" b="1" kern="0" spc="3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1.579</a:t>
            </a:r>
            <a:r>
              <a:rPr lang="en-US" altLang="zh-CN" sz="1250" b="1" kern="0" spc="47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2.061</a:t>
            </a:r>
          </a:p>
        </p:txBody>
      </p:sp>
      <p:pic>
        <p:nvPicPr>
          <p:cNvPr id="756" name="5F6CFBBF-5943-4508-B85F-D9887E334E65"/>
          <p:cNvPicPr>
            <a:picLocks noChangeAspect="1"/>
          </p:cNvPicPr>
          <p:nvPr/>
        </p:nvPicPr>
        <p:blipFill>
          <a:blip r:embed="rId24" cstate="print">
            <a:extLst>
              <a:ext uri="{AB7C0A41-56AE-4743-5DD9-4ED71DF95DA4}"/>
            </a:extLst>
          </a:blip>
          <a:stretch>
            <a:fillRect/>
          </a:stretch>
        </p:blipFill>
        <p:spPr>
          <a:xfrm>
            <a:off x="180975" y="4829175"/>
            <a:ext cx="11858626" cy="533400"/>
          </a:xfrm>
          <a:prstGeom prst="rect">
            <a:avLst/>
          </a:prstGeom>
        </p:spPr>
      </p:pic>
      <p:sp>
        <p:nvSpPr>
          <p:cNvPr id="757" name="TextBox757"/>
          <p:cNvSpPr txBox="1"/>
          <p:nvPr/>
        </p:nvSpPr>
        <p:spPr>
          <a:xfrm>
            <a:off x="180975" y="3404781"/>
            <a:ext cx="11861800" cy="647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224074" eaLnBrk="0">
              <a:lnSpc>
                <a:spcPct val="123000"/>
              </a:lnSpc>
            </a:pPr>
            <a:r>
              <a:rPr lang="en-US" altLang="zh-CN" sz="12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051011</a:t>
            </a:r>
            <a:r>
              <a:rPr lang="en-US" altLang="zh-CN" sz="1250" b="1" kern="0" spc="1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KRISTEN</a:t>
            </a:r>
            <a:r>
              <a:rPr lang="en-US" altLang="zh-CN" sz="12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DUTA</a:t>
            </a:r>
            <a:r>
              <a:rPr lang="en-US" altLang="zh-CN" sz="12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WACANA</a:t>
            </a:r>
            <a:r>
              <a:rPr lang="en-US" altLang="zh-CN" sz="1250" b="1" kern="0" spc="64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99</a:t>
            </a:r>
            <a:r>
              <a:rPr lang="en-US" altLang="zh-CN" sz="1250" b="1" kern="0" spc="4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250" b="1" kern="0" spc="57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50</a:t>
            </a:r>
            <a:r>
              <a:rPr lang="en-US" altLang="zh-CN" sz="1250" b="1" kern="0" spc="59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97</a:t>
            </a:r>
            <a:r>
              <a:rPr lang="en-US" altLang="zh-CN" sz="1250" b="1" kern="0" spc="4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2.038</a:t>
            </a:r>
            <a:r>
              <a:rPr lang="en-US" altLang="zh-CN" sz="1250" b="1" kern="0" spc="29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2.899</a:t>
            </a:r>
            <a:r>
              <a:rPr lang="en-US" altLang="zh-CN" sz="1250" b="1" kern="0" spc="2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0.903</a:t>
            </a:r>
            <a:r>
              <a:rPr lang="en-US" altLang="zh-CN" sz="1250" b="1" kern="0" spc="3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1.057</a:t>
            </a:r>
            <a:r>
              <a:rPr lang="en-US" altLang="zh-CN" sz="1250" b="1" kern="0" spc="48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1.675</a:t>
            </a:r>
          </a:p>
          <a:p>
            <a:pPr marL="0" marR="0" indent="217988" eaLnBrk="0">
              <a:lnSpc>
                <a:spcPct val="123000"/>
              </a:lnSpc>
              <a:spcBef>
                <a:spcPts val="12"/>
              </a:spcBef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051003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JANABADRA</a:t>
            </a:r>
            <a:r>
              <a:rPr lang="en-US" altLang="zh-CN" sz="1250" b="1" kern="0" spc="1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134</a:t>
            </a:r>
            <a:r>
              <a:rPr lang="en-US" altLang="zh-CN" sz="1250" b="1" kern="0" spc="4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250" b="1" kern="0" spc="57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85</a:t>
            </a:r>
            <a:r>
              <a:rPr lang="en-US" altLang="zh-CN" sz="1250" b="1" kern="0" spc="59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97</a:t>
            </a:r>
            <a:r>
              <a:rPr lang="en-US" altLang="zh-CN" sz="1250" b="1" kern="0" spc="44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1.774</a:t>
            </a:r>
            <a:r>
              <a:rPr lang="en-US" altLang="zh-CN" sz="1250" b="1" kern="0" spc="2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2.593</a:t>
            </a:r>
            <a:r>
              <a:rPr lang="en-US" altLang="zh-CN" sz="1250" b="1" kern="0" spc="2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0.786</a:t>
            </a:r>
            <a:r>
              <a:rPr lang="en-US" altLang="zh-CN" sz="1250" b="1" kern="0" spc="3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1.181</a:t>
            </a:r>
            <a:r>
              <a:rPr lang="en-US" altLang="zh-CN" sz="1250" b="1" kern="0" spc="48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1.554</a:t>
            </a:r>
          </a:p>
          <a:p>
            <a:pPr marL="962165" marR="0" indent="0" eaLnBrk="0">
              <a:lnSpc>
                <a:spcPct val="55000"/>
              </a:lnSpc>
              <a:spcBef>
                <a:spcPts val="329"/>
              </a:spcBef>
            </a:pPr>
            <a:r>
              <a:rPr lang="en-US" altLang="zh-CN" sz="125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RATAAN</a:t>
            </a:r>
            <a:r>
              <a:rPr lang="en-US" altLang="zh-CN" sz="12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INDIKATOR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2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KLASTER-3</a:t>
            </a:r>
            <a:r>
              <a:rPr lang="en-US" altLang="zh-CN" sz="1250" b="1" kern="0" spc="31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1.976</a:t>
            </a:r>
            <a:r>
              <a:rPr lang="en-US" altLang="zh-CN" sz="1250" b="1" kern="0" spc="2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2.872</a:t>
            </a:r>
            <a:r>
              <a:rPr lang="en-US" altLang="zh-CN" sz="1250" b="1" kern="0" spc="2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0.963</a:t>
            </a:r>
            <a:r>
              <a:rPr lang="en-US" altLang="zh-CN" sz="1250" b="1" kern="0" spc="3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1.168</a:t>
            </a:r>
            <a:r>
              <a:rPr lang="en-US" altLang="zh-CN" sz="1250" b="1" kern="0" spc="29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1.512</a:t>
            </a:r>
            <a:r>
              <a:rPr lang="en-US" altLang="zh-CN" sz="12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–</a:t>
            </a:r>
            <a:r>
              <a:rPr lang="en-US" altLang="zh-CN" sz="1250" kern="0" spc="-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1.996</a:t>
            </a:r>
          </a:p>
        </p:txBody>
      </p:sp>
      <p:pic>
        <p:nvPicPr>
          <p:cNvPr id="758" name="EA30E091-93CD-4457-7C62-C4658245C63F"/>
          <p:cNvPicPr>
            <a:picLocks noChangeAspect="1"/>
          </p:cNvPicPr>
          <p:nvPr/>
        </p:nvPicPr>
        <p:blipFill>
          <a:blip r:embed="rId25" cstate="print">
            <a:extLst>
              <a:ext uri="{30C68D94-97F3-4CD9-852C-A63952B617B7}"/>
            </a:extLst>
          </a:blip>
          <a:stretch>
            <a:fillRect/>
          </a:stretch>
        </p:blipFill>
        <p:spPr>
          <a:xfrm>
            <a:off x="180975" y="6067425"/>
            <a:ext cx="11858626" cy="485775"/>
          </a:xfrm>
          <a:prstGeom prst="rect">
            <a:avLst/>
          </a:prstGeom>
        </p:spPr>
      </p:pic>
      <p:sp>
        <p:nvSpPr>
          <p:cNvPr id="759" name="TextBox759"/>
          <p:cNvSpPr txBox="1"/>
          <p:nvPr/>
        </p:nvSpPr>
        <p:spPr>
          <a:xfrm>
            <a:off x="180975" y="4382428"/>
            <a:ext cx="11861800" cy="66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217978" eaLnBrk="0">
              <a:lnSpc>
                <a:spcPct val="123000"/>
              </a:lnSpc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051002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SARJANAWIYATA</a:t>
            </a:r>
            <a:r>
              <a:rPr lang="en-US" altLang="zh-CN" sz="12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TAMANSISWA</a:t>
            </a:r>
            <a:r>
              <a:rPr lang="en-US" altLang="zh-CN" sz="1250" b="1" kern="0" spc="2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158</a:t>
            </a:r>
            <a:r>
              <a:rPr lang="en-US" altLang="zh-CN" sz="1250" b="1" kern="0" spc="4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  <a:r>
              <a:rPr lang="en-US" altLang="zh-CN" sz="1250" b="1" kern="0" spc="5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</a:t>
            </a:r>
            <a:r>
              <a:rPr lang="en-US" altLang="zh-CN" sz="1250" b="1" kern="0" spc="56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</a:t>
            </a:r>
            <a:r>
              <a:rPr lang="en-US" altLang="zh-CN" sz="1250" b="1" kern="0" spc="4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1.201</a:t>
            </a:r>
            <a:r>
              <a:rPr lang="en-US" altLang="zh-CN" sz="1250" b="1" kern="0" spc="29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3.001</a:t>
            </a:r>
            <a:r>
              <a:rPr lang="en-US" altLang="zh-CN" sz="1250" b="1" kern="0" spc="28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0.590</a:t>
            </a:r>
            <a:r>
              <a:rPr lang="en-US" altLang="zh-CN" sz="1250" b="1" kern="0" spc="3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1.088</a:t>
            </a:r>
            <a:r>
              <a:rPr lang="en-US" altLang="zh-CN" sz="1250" b="1" kern="0" spc="48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1.464</a:t>
            </a:r>
          </a:p>
          <a:p>
            <a:pPr marL="0" marR="0" indent="217978" eaLnBrk="0">
              <a:lnSpc>
                <a:spcPct val="124000"/>
              </a:lnSpc>
              <a:spcBef>
                <a:spcPts val="11"/>
              </a:spcBef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051008</a:t>
            </a:r>
            <a:r>
              <a:rPr lang="en-US" altLang="zh-CN" sz="1250" b="1" kern="0" spc="17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WIDYA</a:t>
            </a:r>
            <a:r>
              <a:rPr lang="en-US" altLang="zh-CN" sz="12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MATARAM</a:t>
            </a:r>
            <a:r>
              <a:rPr lang="en-US" altLang="zh-CN" sz="1250" b="1" kern="0" spc="175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304</a:t>
            </a:r>
            <a:r>
              <a:rPr lang="en-US" altLang="zh-CN" sz="1250" b="1" kern="0" spc="4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  <a:r>
              <a:rPr lang="en-US" altLang="zh-CN" sz="1250" b="1" kern="0" spc="5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158</a:t>
            </a:r>
            <a:r>
              <a:rPr lang="en-US" altLang="zh-CN" sz="1250" b="1" kern="0" spc="5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</a:t>
            </a:r>
            <a:r>
              <a:rPr lang="en-US" altLang="zh-CN" sz="1250" b="1" kern="0" spc="4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1.466</a:t>
            </a:r>
            <a:r>
              <a:rPr lang="en-US" altLang="zh-CN" sz="1250" b="1" kern="0" spc="2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2.725</a:t>
            </a:r>
            <a:r>
              <a:rPr lang="en-US" altLang="zh-CN" sz="1250" b="1" kern="0" spc="2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0.314</a:t>
            </a:r>
            <a:r>
              <a:rPr lang="en-US" altLang="zh-CN" sz="1250" b="1" kern="0" spc="3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0.610</a:t>
            </a:r>
            <a:r>
              <a:rPr lang="en-US" altLang="zh-CN" sz="1250" b="1" kern="0" spc="4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1.236</a:t>
            </a:r>
          </a:p>
          <a:p>
            <a:pPr marL="962147" marR="0" indent="0" eaLnBrk="0">
              <a:lnSpc>
                <a:spcPct val="55000"/>
              </a:lnSpc>
              <a:spcBef>
                <a:spcPts val="335"/>
              </a:spcBef>
            </a:pPr>
            <a:r>
              <a:rPr lang="en-US" altLang="zh-CN" sz="125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RATAAN</a:t>
            </a:r>
            <a:r>
              <a:rPr lang="en-US" altLang="zh-CN" sz="12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INDIKATOR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2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KLASTER-4</a:t>
            </a:r>
            <a:r>
              <a:rPr lang="en-US" altLang="zh-CN" sz="1250" b="1" kern="0" spc="319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1.381</a:t>
            </a:r>
            <a:r>
              <a:rPr lang="en-US" altLang="zh-CN" sz="1250" b="1" kern="0" spc="2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2.449</a:t>
            </a:r>
            <a:r>
              <a:rPr lang="en-US" altLang="zh-CN" sz="1250" b="1" kern="0" spc="2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0.470</a:t>
            </a:r>
            <a:r>
              <a:rPr lang="en-US" altLang="zh-CN" sz="1250" b="1" kern="0" spc="3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0.665</a:t>
            </a:r>
            <a:r>
              <a:rPr lang="en-US" altLang="zh-CN" sz="1250" b="1" kern="0" spc="2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1.000</a:t>
            </a:r>
            <a:r>
              <a:rPr lang="en-US" altLang="zh-CN" sz="12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–</a:t>
            </a:r>
            <a:r>
              <a:rPr lang="en-US" altLang="zh-CN" sz="1250" kern="0" spc="-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1.498</a:t>
            </a:r>
          </a:p>
        </p:txBody>
      </p:sp>
      <p:pic>
        <p:nvPicPr>
          <p:cNvPr id="760" name="0D8490B4-5FB0-473E-19AE-4E20D73DC3C4"/>
          <p:cNvPicPr>
            <a:picLocks noChangeAspect="1"/>
          </p:cNvPicPr>
          <p:nvPr/>
        </p:nvPicPr>
        <p:blipFill>
          <a:blip r:embed="rId26" cstate="print">
            <a:extLst>
              <a:ext uri="{5D85CFD9-FFA3-4CB2-1788-94E6CF412EE9}"/>
            </a:extLst>
          </a:blip>
          <a:stretch>
            <a:fillRect/>
          </a:stretch>
        </p:blipFill>
        <p:spPr>
          <a:xfrm>
            <a:off x="174625" y="1476375"/>
            <a:ext cx="11868150" cy="19050"/>
          </a:xfrm>
          <a:prstGeom prst="rect">
            <a:avLst/>
          </a:prstGeom>
        </p:spPr>
      </p:pic>
      <p:pic>
        <p:nvPicPr>
          <p:cNvPr id="761" name="8C42A21E-DBCF-420D-7C4B-39C1806E4BCD"/>
          <p:cNvPicPr>
            <a:picLocks noChangeAspect="1"/>
          </p:cNvPicPr>
          <p:nvPr/>
        </p:nvPicPr>
        <p:blipFill>
          <a:blip r:embed="rId27" cstate="print">
            <a:extLst>
              <a:ext uri="{2048F3AB-F2AA-4B81-7040-24E10CCB8134}"/>
            </a:extLst>
          </a:blip>
          <a:stretch>
            <a:fillRect/>
          </a:stretch>
        </p:blipFill>
        <p:spPr>
          <a:xfrm>
            <a:off x="174625" y="1247775"/>
            <a:ext cx="11868150" cy="28575"/>
          </a:xfrm>
          <a:prstGeom prst="rect">
            <a:avLst/>
          </a:prstGeom>
        </p:spPr>
      </p:pic>
      <p:pic>
        <p:nvPicPr>
          <p:cNvPr id="762" name="F6929439-8635-4284-7AB8-603536CAE003"/>
          <p:cNvPicPr>
            <a:picLocks noChangeAspect="1"/>
          </p:cNvPicPr>
          <p:nvPr/>
        </p:nvPicPr>
        <p:blipFill>
          <a:blip r:embed="rId28" cstate="print">
            <a:extLst>
              <a:ext uri="{BBA48772-DCF1-49E4-BDE8-ACEEFA24C0D3}"/>
            </a:extLst>
          </a:blip>
          <a:stretch>
            <a:fillRect/>
          </a:stretch>
        </p:blipFill>
        <p:spPr>
          <a:xfrm>
            <a:off x="174625" y="6534150"/>
            <a:ext cx="11868150" cy="28575"/>
          </a:xfrm>
          <a:prstGeom prst="rect">
            <a:avLst/>
          </a:prstGeom>
        </p:spPr>
      </p:pic>
      <p:sp>
        <p:nvSpPr>
          <p:cNvPr id="763" name="TextBox763"/>
          <p:cNvSpPr txBox="1"/>
          <p:nvPr/>
        </p:nvSpPr>
        <p:spPr>
          <a:xfrm>
            <a:off x="1580231" y="1301815"/>
            <a:ext cx="14097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12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</a:p>
        </p:txBody>
      </p:sp>
      <p:sp>
        <p:nvSpPr>
          <p:cNvPr id="764" name="TextBox764"/>
          <p:cNvSpPr txBox="1"/>
          <p:nvPr/>
        </p:nvSpPr>
        <p:spPr>
          <a:xfrm>
            <a:off x="5868132" y="1301815"/>
            <a:ext cx="4445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</a:p>
        </p:txBody>
      </p:sp>
      <p:sp>
        <p:nvSpPr>
          <p:cNvPr id="765" name="TextBox765"/>
          <p:cNvSpPr txBox="1"/>
          <p:nvPr/>
        </p:nvSpPr>
        <p:spPr>
          <a:xfrm>
            <a:off x="9552760" y="1301815"/>
            <a:ext cx="7747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INDIKATOR</a:t>
            </a:r>
          </a:p>
        </p:txBody>
      </p:sp>
      <p:sp>
        <p:nvSpPr>
          <p:cNvPr id="766" name="TextBox766"/>
          <p:cNvSpPr txBox="1"/>
          <p:nvPr/>
        </p:nvSpPr>
        <p:spPr>
          <a:xfrm>
            <a:off x="436760" y="1527875"/>
            <a:ext cx="4191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KODE</a:t>
            </a:r>
          </a:p>
        </p:txBody>
      </p:sp>
      <p:sp>
        <p:nvSpPr>
          <p:cNvPr id="767" name="TextBox767"/>
          <p:cNvSpPr txBox="1"/>
          <p:nvPr/>
        </p:nvSpPr>
        <p:spPr>
          <a:xfrm>
            <a:off x="2402720" y="1527875"/>
            <a:ext cx="6477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NAMA</a:t>
            </a:r>
            <a:r>
              <a:rPr lang="en-US" altLang="zh-CN" sz="12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</a:p>
        </p:txBody>
      </p:sp>
      <p:sp>
        <p:nvSpPr>
          <p:cNvPr id="768" name="TextBox768"/>
          <p:cNvSpPr txBox="1"/>
          <p:nvPr/>
        </p:nvSpPr>
        <p:spPr>
          <a:xfrm>
            <a:off x="4462585" y="1527875"/>
            <a:ext cx="4572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URUTA</a:t>
            </a:r>
          </a:p>
          <a:p>
            <a:pPr marL="183228" marR="0" indent="0" eaLnBrk="0">
              <a:lnSpc>
                <a:spcPct val="84000"/>
              </a:lnSpc>
              <a:spcBef>
                <a:spcPts val="471"/>
              </a:spcBef>
            </a:pPr>
            <a:r>
              <a:rPr lang="en-US" altLang="zh-CN" sz="12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769" name="TextBox769"/>
          <p:cNvSpPr txBox="1"/>
          <p:nvPr/>
        </p:nvSpPr>
        <p:spPr>
          <a:xfrm>
            <a:off x="5145285" y="1527875"/>
            <a:ext cx="6731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</a:p>
        </p:txBody>
      </p:sp>
      <p:sp>
        <p:nvSpPr>
          <p:cNvPr id="770" name="TextBox770"/>
          <p:cNvSpPr txBox="1"/>
          <p:nvPr/>
        </p:nvSpPr>
        <p:spPr>
          <a:xfrm>
            <a:off x="5982014" y="1527875"/>
            <a:ext cx="7366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URUTAN</a:t>
            </a:r>
            <a:r>
              <a:rPr lang="en-US" altLang="zh-CN" sz="12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</a:p>
          <a:p>
            <a:pPr marL="49116" marR="0" indent="0" eaLnBrk="0">
              <a:lnSpc>
                <a:spcPct val="84000"/>
              </a:lnSpc>
              <a:spcBef>
                <a:spcPts val="471"/>
              </a:spcBef>
            </a:pPr>
            <a:r>
              <a:rPr lang="en-US" altLang="zh-CN" sz="12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</a:p>
        </p:txBody>
      </p:sp>
      <p:sp>
        <p:nvSpPr>
          <p:cNvPr id="771" name="TextBox771"/>
          <p:cNvSpPr txBox="1"/>
          <p:nvPr/>
        </p:nvSpPr>
        <p:spPr>
          <a:xfrm>
            <a:off x="6902527" y="1527875"/>
            <a:ext cx="8128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864" marR="0" indent="0" eaLnBrk="0">
              <a:lnSpc>
                <a:spcPct val="84000"/>
              </a:lnSpc>
            </a:pPr>
            <a:r>
              <a:rPr lang="en-US" altLang="zh-CN" sz="12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JUMLAH</a:t>
            </a:r>
            <a:r>
              <a:rPr lang="en-US" altLang="zh-CN" sz="12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</a:p>
          <a:p>
            <a:pPr marL="0" marR="0" indent="0" eaLnBrk="0">
              <a:lnSpc>
                <a:spcPct val="84000"/>
              </a:lnSpc>
              <a:spcBef>
                <a:spcPts val="471"/>
              </a:spcBef>
            </a:pP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2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</a:p>
        </p:txBody>
      </p:sp>
      <p:sp>
        <p:nvSpPr>
          <p:cNvPr id="772" name="TextBox772"/>
          <p:cNvSpPr txBox="1"/>
          <p:nvPr/>
        </p:nvSpPr>
        <p:spPr>
          <a:xfrm>
            <a:off x="7966910" y="1527875"/>
            <a:ext cx="4445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INPUT</a:t>
            </a:r>
          </a:p>
        </p:txBody>
      </p:sp>
      <p:sp>
        <p:nvSpPr>
          <p:cNvPr id="773" name="TextBox773"/>
          <p:cNvSpPr txBox="1"/>
          <p:nvPr/>
        </p:nvSpPr>
        <p:spPr>
          <a:xfrm>
            <a:off x="8653116" y="1527875"/>
            <a:ext cx="5969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</a:p>
        </p:txBody>
      </p:sp>
      <p:sp>
        <p:nvSpPr>
          <p:cNvPr id="774" name="TextBox774"/>
          <p:cNvSpPr txBox="1"/>
          <p:nvPr/>
        </p:nvSpPr>
        <p:spPr>
          <a:xfrm>
            <a:off x="9406212" y="1527875"/>
            <a:ext cx="5969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OUTPUT</a:t>
            </a:r>
          </a:p>
        </p:txBody>
      </p:sp>
      <p:sp>
        <p:nvSpPr>
          <p:cNvPr id="775" name="TextBox775"/>
          <p:cNvSpPr txBox="1"/>
          <p:nvPr/>
        </p:nvSpPr>
        <p:spPr>
          <a:xfrm>
            <a:off x="10212408" y="1527875"/>
            <a:ext cx="7239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OUTCOME</a:t>
            </a:r>
          </a:p>
        </p:txBody>
      </p:sp>
      <p:sp>
        <p:nvSpPr>
          <p:cNvPr id="776" name="TextBox776"/>
          <p:cNvSpPr txBox="1"/>
          <p:nvPr/>
        </p:nvSpPr>
        <p:spPr>
          <a:xfrm>
            <a:off x="11331496" y="1527875"/>
            <a:ext cx="4445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354" marR="0" indent="0" eaLnBrk="0">
              <a:lnSpc>
                <a:spcPct val="84000"/>
              </a:lnSpc>
            </a:pPr>
            <a:r>
              <a:rPr lang="en-US" altLang="zh-CN" sz="12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</a:p>
          <a:p>
            <a:pPr marL="0" marR="0" indent="0" eaLnBrk="0">
              <a:lnSpc>
                <a:spcPct val="84000"/>
              </a:lnSpc>
              <a:spcBef>
                <a:spcPts val="471"/>
              </a:spcBef>
            </a:pPr>
            <a:r>
              <a:rPr lang="en-US" altLang="zh-CN" sz="12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TOTAL</a:t>
            </a:r>
          </a:p>
        </p:txBody>
      </p:sp>
      <p:sp>
        <p:nvSpPr>
          <p:cNvPr id="777" name="TextBox777"/>
          <p:cNvSpPr txBox="1"/>
          <p:nvPr/>
        </p:nvSpPr>
        <p:spPr>
          <a:xfrm>
            <a:off x="180975" y="5361686"/>
            <a:ext cx="11861800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217988" eaLnBrk="0">
              <a:lnSpc>
                <a:spcPct val="143000"/>
              </a:lnSpc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051004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PROKLAMASI</a:t>
            </a:r>
            <a:r>
              <a:rPr lang="en-US" altLang="zh-CN" sz="12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45</a:t>
            </a:r>
            <a:r>
              <a:rPr lang="en-US" altLang="zh-CN" sz="1250" b="1" kern="0" spc="10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584</a:t>
            </a:r>
            <a:r>
              <a:rPr lang="en-US" altLang="zh-CN" sz="1250" b="1" kern="0" spc="4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1250" b="1" kern="0" spc="5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38</a:t>
            </a:r>
            <a:r>
              <a:rPr lang="en-US" altLang="zh-CN" sz="1250" b="1" kern="0" spc="54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1590</a:t>
            </a:r>
            <a:r>
              <a:rPr lang="en-US" altLang="zh-CN" sz="1250" b="1" kern="0" spc="3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1.443</a:t>
            </a:r>
            <a:r>
              <a:rPr lang="en-US" altLang="zh-CN" sz="1250" b="1" kern="0" spc="2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2.306</a:t>
            </a:r>
            <a:r>
              <a:rPr lang="en-US" altLang="zh-CN" sz="1250" b="1" kern="0" spc="2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0.309</a:t>
            </a:r>
            <a:r>
              <a:rPr lang="en-US" altLang="zh-CN" sz="1250" b="1" kern="0" spc="3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0.109</a:t>
            </a:r>
            <a:r>
              <a:rPr lang="en-US" altLang="zh-CN" sz="1250" b="1" kern="0" spc="4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0.975</a:t>
            </a:r>
          </a:p>
          <a:p>
            <a:pPr marL="217978" marR="0" indent="0" eaLnBrk="0">
              <a:lnSpc>
                <a:spcPct val="84000"/>
              </a:lnSpc>
              <a:spcBef>
                <a:spcPts val="335"/>
              </a:spcBef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051006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COKROAMINOTO</a:t>
            </a:r>
            <a:r>
              <a:rPr lang="en-US" altLang="zh-CN" sz="1250" b="1" kern="0" spc="10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806</a:t>
            </a:r>
            <a:r>
              <a:rPr lang="en-US" altLang="zh-CN" sz="1250" b="1" kern="0" spc="4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1250" b="1" kern="0" spc="54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260</a:t>
            </a:r>
            <a:r>
              <a:rPr lang="en-US" altLang="zh-CN" sz="1250" b="1" kern="0" spc="50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1590</a:t>
            </a:r>
            <a:r>
              <a:rPr lang="en-US" altLang="zh-CN" sz="1250" b="1" kern="0" spc="38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1.245</a:t>
            </a:r>
            <a:r>
              <a:rPr lang="en-US" altLang="zh-CN" sz="1250" b="1" kern="0" spc="2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2.243</a:t>
            </a:r>
            <a:r>
              <a:rPr lang="en-US" altLang="zh-CN" sz="1250" b="1" kern="0" spc="2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0.140</a:t>
            </a:r>
            <a:r>
              <a:rPr lang="en-US" altLang="zh-CN" sz="1250" b="1" kern="0" spc="3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0.027</a:t>
            </a:r>
            <a:r>
              <a:rPr lang="en-US" altLang="zh-CN" sz="1250" b="1" kern="0" spc="4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0.853</a:t>
            </a:r>
          </a:p>
          <a:p>
            <a:pPr marL="0" marR="0" indent="217978" eaLnBrk="0">
              <a:lnSpc>
                <a:spcPct val="123000"/>
              </a:lnSpc>
              <a:spcBef>
                <a:spcPts val="248"/>
              </a:spcBef>
            </a:pP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051010</a:t>
            </a:r>
            <a:r>
              <a:rPr lang="en-US" altLang="zh-CN" sz="1250" b="1" kern="0" spc="1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2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KRISTEN</a:t>
            </a:r>
            <a:r>
              <a:rPr lang="en-US" altLang="zh-CN" sz="12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IMMANUEL</a:t>
            </a:r>
            <a:r>
              <a:rPr lang="en-US" altLang="zh-CN" sz="1250" b="1" kern="0" spc="8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809</a:t>
            </a:r>
            <a:r>
              <a:rPr lang="en-US" altLang="zh-CN" sz="1250" b="1" kern="0" spc="4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1250" b="1" kern="0" spc="54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263</a:t>
            </a:r>
            <a:r>
              <a:rPr lang="en-US" altLang="zh-CN" sz="1250" b="1" kern="0" spc="5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1590</a:t>
            </a:r>
            <a:r>
              <a:rPr lang="en-US" altLang="zh-CN" sz="1250" b="1" kern="0" spc="3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1.281</a:t>
            </a:r>
            <a:r>
              <a:rPr lang="en-US" altLang="zh-CN" sz="1250" b="1" kern="0" spc="2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2.229</a:t>
            </a:r>
            <a:r>
              <a:rPr lang="en-US" altLang="zh-CN" sz="1250" b="1" kern="0" spc="2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0.054</a:t>
            </a:r>
            <a:r>
              <a:rPr lang="en-US" altLang="zh-CN" sz="1250" b="1" kern="0" spc="3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0.075</a:t>
            </a:r>
            <a:r>
              <a:rPr lang="en-US" altLang="zh-CN" sz="1250" b="1" kern="0" spc="47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0.849</a:t>
            </a:r>
          </a:p>
          <a:p>
            <a:pPr marL="962147" marR="0" indent="0" eaLnBrk="0">
              <a:lnSpc>
                <a:spcPct val="55000"/>
              </a:lnSpc>
              <a:spcBef>
                <a:spcPts val="336"/>
              </a:spcBef>
            </a:pPr>
            <a:r>
              <a:rPr lang="en-US" altLang="zh-CN" sz="125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RATAAN</a:t>
            </a:r>
            <a:r>
              <a:rPr lang="en-US" altLang="zh-CN" sz="12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INDIKATOR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2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KLASTER-5</a:t>
            </a:r>
            <a:r>
              <a:rPr lang="en-US" altLang="zh-CN" sz="1250" b="1" kern="0" spc="319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0.780</a:t>
            </a:r>
            <a:r>
              <a:rPr lang="en-US" altLang="zh-CN" sz="1250" b="1" kern="0" spc="2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1.480</a:t>
            </a:r>
            <a:r>
              <a:rPr lang="en-US" altLang="zh-CN" sz="1250" b="1" kern="0" spc="28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0.087</a:t>
            </a:r>
            <a:r>
              <a:rPr lang="en-US" altLang="zh-CN" sz="1250" b="1" kern="0" spc="3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0.092</a:t>
            </a:r>
            <a:r>
              <a:rPr lang="en-US" altLang="zh-CN" sz="1250" b="1" kern="0" spc="2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0.000</a:t>
            </a:r>
            <a:r>
              <a:rPr lang="en-US" altLang="zh-CN" sz="125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–</a:t>
            </a:r>
            <a:r>
              <a:rPr lang="en-US" altLang="zh-CN" sz="1250" kern="0" spc="-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0.999</a:t>
            </a:r>
          </a:p>
        </p:txBody>
      </p:sp>
      <p:sp>
        <p:nvSpPr>
          <p:cNvPr id="778" name="TextBox778"/>
          <p:cNvSpPr txBox="1"/>
          <p:nvPr/>
        </p:nvSpPr>
        <p:spPr>
          <a:xfrm>
            <a:off x="1143140" y="2973421"/>
            <a:ext cx="27686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RATAAN</a:t>
            </a:r>
            <a:r>
              <a:rPr lang="en-US" altLang="zh-CN" sz="12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INDIKATOR</a:t>
            </a:r>
            <a:r>
              <a:rPr lang="en-US" altLang="zh-CN" sz="12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2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b="1" kern="0" spc="-1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KLASTER-2</a:t>
            </a:r>
          </a:p>
        </p:txBody>
      </p:sp>
      <p:sp>
        <p:nvSpPr>
          <p:cNvPr id="779" name="TextBox779"/>
          <p:cNvSpPr txBox="1"/>
          <p:nvPr/>
        </p:nvSpPr>
        <p:spPr>
          <a:xfrm>
            <a:off x="7991636" y="2973421"/>
            <a:ext cx="3810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2.628</a:t>
            </a:r>
          </a:p>
        </p:txBody>
      </p:sp>
      <p:sp>
        <p:nvSpPr>
          <p:cNvPr id="780" name="TextBox780"/>
          <p:cNvSpPr txBox="1"/>
          <p:nvPr/>
        </p:nvSpPr>
        <p:spPr>
          <a:xfrm>
            <a:off x="8761128" y="2973421"/>
            <a:ext cx="3810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3.243</a:t>
            </a:r>
          </a:p>
        </p:txBody>
      </p:sp>
      <p:sp>
        <p:nvSpPr>
          <p:cNvPr id="781" name="TextBox781"/>
          <p:cNvSpPr txBox="1"/>
          <p:nvPr/>
        </p:nvSpPr>
        <p:spPr>
          <a:xfrm>
            <a:off x="9518066" y="2973421"/>
            <a:ext cx="3683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1.523</a:t>
            </a:r>
          </a:p>
        </p:txBody>
      </p:sp>
      <p:sp>
        <p:nvSpPr>
          <p:cNvPr id="782" name="TextBox782"/>
          <p:cNvSpPr txBox="1"/>
          <p:nvPr/>
        </p:nvSpPr>
        <p:spPr>
          <a:xfrm>
            <a:off x="10390936" y="2973421"/>
            <a:ext cx="3683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4000"/>
              </a:lnSpc>
            </a:pP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1.677</a:t>
            </a:r>
          </a:p>
        </p:txBody>
      </p:sp>
      <p:sp>
        <p:nvSpPr>
          <p:cNvPr id="783" name="TextBox783"/>
          <p:cNvSpPr txBox="1"/>
          <p:nvPr/>
        </p:nvSpPr>
        <p:spPr>
          <a:xfrm>
            <a:off x="11136918" y="2973421"/>
            <a:ext cx="863600" cy="16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5000"/>
              </a:lnSpc>
            </a:pPr>
            <a:r>
              <a:rPr lang="en-US" altLang="zh-CN" sz="125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2.001</a:t>
            </a:r>
            <a:r>
              <a:rPr lang="en-US" altLang="zh-CN" sz="12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25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–</a:t>
            </a:r>
            <a:r>
              <a:rPr lang="en-US" altLang="zh-CN" sz="1250" kern="0" spc="-6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250" b="1" kern="0" spc="-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2.666</a:t>
            </a:r>
          </a:p>
        </p:txBody>
      </p:sp>
      <p:pic>
        <p:nvPicPr>
          <p:cNvPr id="784" name="DB629764-8EC7-43B9-638D-765DEA9D214D"/>
          <p:cNvPicPr>
            <a:picLocks noChangeAspect="1"/>
          </p:cNvPicPr>
          <p:nvPr/>
        </p:nvPicPr>
        <p:blipFill>
          <a:blip r:embed="rId29" cstate="print">
            <a:extLst>
              <a:ext uri="{5937A037-A91B-4393-689C-5921BEF7BC14}"/>
            </a:extLst>
          </a:blip>
          <a:stretch>
            <a:fillRect/>
          </a:stretch>
        </p:blipFill>
        <p:spPr>
          <a:xfrm>
            <a:off x="545973" y="762000"/>
            <a:ext cx="4791075" cy="295275"/>
          </a:xfrm>
          <a:prstGeom prst="rect">
            <a:avLst/>
          </a:prstGeom>
        </p:spPr>
      </p:pic>
      <p:pic>
        <p:nvPicPr>
          <p:cNvPr id="785" name="412999E3-4833-4CE9-AFC9-E453A549FC0A"/>
          <p:cNvPicPr>
            <a:picLocks noChangeAspect="1"/>
          </p:cNvPicPr>
          <p:nvPr/>
        </p:nvPicPr>
        <p:blipFill>
          <a:blip r:embed="rId30" cstate="print">
            <a:extLst>
              <a:ext uri="{B3C5A9D2-5949-4BED-434F-BAFC0696E998}"/>
            </a:extLst>
          </a:blip>
          <a:stretch>
            <a:fillRect/>
          </a:stretch>
        </p:blipFill>
        <p:spPr>
          <a:xfrm>
            <a:off x="5331333" y="762000"/>
            <a:ext cx="85725" cy="295275"/>
          </a:xfrm>
          <a:prstGeom prst="rect">
            <a:avLst/>
          </a:prstGeom>
        </p:spPr>
      </p:pic>
      <p:pic>
        <p:nvPicPr>
          <p:cNvPr id="786" name="BCA5A7B5-FF4C-4CEA-7DF8-6D9D7AF01E34"/>
          <p:cNvPicPr>
            <a:picLocks noChangeAspect="1"/>
          </p:cNvPicPr>
          <p:nvPr/>
        </p:nvPicPr>
        <p:blipFill>
          <a:blip r:embed="rId31" cstate="print">
            <a:extLst>
              <a:ext uri="{0A8968E8-F55D-45EA-9712-5F1510A278C6}"/>
            </a:extLst>
          </a:blip>
          <a:stretch>
            <a:fillRect/>
          </a:stretch>
        </p:blipFill>
        <p:spPr>
          <a:xfrm>
            <a:off x="5401437" y="762000"/>
            <a:ext cx="3876675" cy="295275"/>
          </a:xfrm>
          <a:prstGeom prst="rect">
            <a:avLst/>
          </a:prstGeom>
        </p:spPr>
      </p:pic>
      <p:pic>
        <p:nvPicPr>
          <p:cNvPr id="787" name="9E6365C5-6F23-4E10-875D-F62FB186F785"/>
          <p:cNvPicPr>
            <a:picLocks noChangeAspect="1"/>
          </p:cNvPicPr>
          <p:nvPr/>
        </p:nvPicPr>
        <p:blipFill>
          <a:blip r:embed="rId32" cstate="print">
            <a:extLst>
              <a:ext uri="{9381B3C0-DE50-400D-DE7A-558C860FA5DC}"/>
            </a:extLst>
          </a:blip>
          <a:stretch>
            <a:fillRect/>
          </a:stretch>
        </p:blipFill>
        <p:spPr>
          <a:xfrm>
            <a:off x="9269350" y="762000"/>
            <a:ext cx="238125" cy="295275"/>
          </a:xfrm>
          <a:prstGeom prst="rect">
            <a:avLst/>
          </a:prstGeom>
        </p:spPr>
      </p:pic>
      <p:pic>
        <p:nvPicPr>
          <p:cNvPr id="788" name="E7A7D56B-AFDE-451A-12D7-24EC7759F5CD"/>
          <p:cNvPicPr>
            <a:picLocks noChangeAspect="1"/>
          </p:cNvPicPr>
          <p:nvPr/>
        </p:nvPicPr>
        <p:blipFill>
          <a:blip r:embed="rId33" cstate="print">
            <a:extLst>
              <a:ext uri="{5E06F9C3-28F1-48A7-920F-3F39B22D5747}"/>
            </a:extLst>
          </a:blip>
          <a:stretch>
            <a:fillRect/>
          </a:stretch>
        </p:blipFill>
        <p:spPr>
          <a:xfrm>
            <a:off x="9269350" y="762000"/>
            <a:ext cx="295275" cy="295275"/>
          </a:xfrm>
          <a:prstGeom prst="rect">
            <a:avLst/>
          </a:prstGeom>
        </p:spPr>
      </p:pic>
      <p:pic>
        <p:nvPicPr>
          <p:cNvPr id="789" name="F6549E73-3CDB-43C1-4A26-18AAEAFDE5CA"/>
          <p:cNvPicPr>
            <a:picLocks noChangeAspect="1"/>
          </p:cNvPicPr>
          <p:nvPr/>
        </p:nvPicPr>
        <p:blipFill>
          <a:blip r:embed="rId34" cstate="print">
            <a:extLst>
              <a:ext uri="{7A49A837-97ED-4AC9-BA07-D9B99393105D}"/>
            </a:extLst>
          </a:blip>
          <a:stretch>
            <a:fillRect/>
          </a:stretch>
        </p:blipFill>
        <p:spPr>
          <a:xfrm>
            <a:off x="9558910" y="762000"/>
            <a:ext cx="1323975" cy="295275"/>
          </a:xfrm>
          <a:prstGeom prst="rect">
            <a:avLst/>
          </a:prstGeom>
        </p:spPr>
      </p:pic>
      <p:pic>
        <p:nvPicPr>
          <p:cNvPr id="790" name="E500DE6E-BDD3-4066-F85B-69CF1BBC4700"/>
          <p:cNvPicPr>
            <a:picLocks noChangeAspect="1"/>
          </p:cNvPicPr>
          <p:nvPr/>
        </p:nvPicPr>
        <p:blipFill>
          <a:blip r:embed="rId35" cstate="print">
            <a:extLst>
              <a:ext uri="{C8465308-8281-4FF9-2416-BE12E3956F83}"/>
            </a:extLst>
          </a:blip>
          <a:stretch>
            <a:fillRect/>
          </a:stretch>
        </p:blipFill>
        <p:spPr>
          <a:xfrm>
            <a:off x="10875644" y="762000"/>
            <a:ext cx="247650" cy="295275"/>
          </a:xfrm>
          <a:prstGeom prst="rect">
            <a:avLst/>
          </a:prstGeom>
        </p:spPr>
      </p:pic>
      <p:sp>
        <p:nvSpPr>
          <p:cNvPr id="791" name="TextBox791"/>
          <p:cNvSpPr txBox="1"/>
          <p:nvPr/>
        </p:nvSpPr>
        <p:spPr>
          <a:xfrm>
            <a:off x="561381" y="765429"/>
            <a:ext cx="106680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4000"/>
              </a:lnSpc>
            </a:pP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KLASTERISASI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LLDIKTI-05</a:t>
            </a:r>
            <a:r>
              <a:rPr lang="en-US" altLang="zh-CN" sz="195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(KODE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</a:t>
            </a:r>
            <a:r>
              <a:rPr lang="en-US" altLang="zh-CN" sz="2325" kern="0" spc="1671" noProof="0" dirty="0"/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SAMPAI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0510</a:t>
            </a:r>
            <a:r>
              <a:rPr lang="en-US" altLang="zh-CN" sz="2325" kern="0" spc="1772" noProof="0" dirty="0"/>
              <a:t> </a:t>
            </a:r>
          </a:p>
        </p:txBody>
      </p:sp>
      <p:pic>
        <p:nvPicPr>
          <p:cNvPr id="792" name="FE71CB61-4DD1-4513-68A0-4E5F34E7BB3E"/>
          <p:cNvPicPr>
            <a:picLocks noChangeAspect="1"/>
          </p:cNvPicPr>
          <p:nvPr/>
        </p:nvPicPr>
        <p:blipFill>
          <a:blip r:embed="rId36" cstate="print">
            <a:extLst>
              <a:ext uri="{70507023-7877-4B84-603D-1035B18B33AC}"/>
            </a:extLst>
          </a:blip>
          <a:stretch>
            <a:fillRect/>
          </a:stretch>
        </p:blipFill>
        <p:spPr>
          <a:xfrm>
            <a:off x="10875644" y="762000"/>
            <a:ext cx="314325" cy="295275"/>
          </a:xfrm>
          <a:prstGeom prst="rect">
            <a:avLst/>
          </a:prstGeom>
        </p:spPr>
      </p:pic>
      <p:pic>
        <p:nvPicPr>
          <p:cNvPr id="793" name="0837DEB1-E511-4CDD-E8DD-C49FDC69932C"/>
          <p:cNvPicPr>
            <a:picLocks noChangeAspect="1"/>
          </p:cNvPicPr>
          <p:nvPr/>
        </p:nvPicPr>
        <p:blipFill>
          <a:blip r:embed="rId37" cstate="print">
            <a:extLst>
              <a:ext uri="{ABAC2BAE-CBC3-42BB-DDDA-61139FD2CEF0}"/>
            </a:extLst>
          </a:blip>
          <a:stretch>
            <a:fillRect/>
          </a:stretch>
        </p:blipFill>
        <p:spPr>
          <a:xfrm>
            <a:off x="11177398" y="771525"/>
            <a:ext cx="76200" cy="285750"/>
          </a:xfrm>
          <a:prstGeom prst="rect">
            <a:avLst/>
          </a:prstGeom>
        </p:spPr>
      </p:pic>
    </p:spTree>
    <p:extLst>
      <p:ext uri="{76A839A3-2EA2-451D-24A2-6EBC3AED76B3}"/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" name="2F9CA1D8-78E5-4B39-65BF-94A5A0A4F4AA"/>
          <p:cNvPicPr>
            <a:picLocks noChangeAspect="1"/>
          </p:cNvPicPr>
          <p:nvPr/>
        </p:nvPicPr>
        <p:blipFill>
          <a:blip r:embed="rId2" cstate="print">
            <a:extLst>
              <a:ext uri="{8C82058B-BA8D-45B7-37A6-426C2370999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00F2E633-23C7-434F-E1AB-7702167105F2}"/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66BEE1D1-80FD-45B5-88B4-CC9F7BBEE0BA"/>
          <p:cNvPicPr>
            <a:picLocks noChangeAspect="1"/>
          </p:cNvPicPr>
          <p:nvPr/>
        </p:nvPicPr>
        <p:blipFill>
          <a:blip r:embed="rId2" cstate="print">
            <a:extLst>
              <a:ext uri="{EF1E3FB3-41C0-44A9-52F3-DF5A788D451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C26C051E-37F0-48DE-76EC-85ED73C9826B}"/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5" name="D1BD3933-67AA-400A-9B10-2290D9D686B7"/>
          <p:cNvPicPr>
            <a:picLocks noChangeAspect="1"/>
          </p:cNvPicPr>
          <p:nvPr/>
        </p:nvPicPr>
        <p:blipFill>
          <a:blip r:embed="rId2" cstate="print">
            <a:extLst>
              <a:ext uri="{C13C4FDA-1238-4E97-B53B-98AF22D11AA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CAFDC7B2-04C2-4874-D682-8FE89EF119AF}"/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6" name="78A10D7A-7E38-4307-1FC8-6964A0C83DD0"/>
          <p:cNvPicPr>
            <a:picLocks noChangeAspect="1"/>
          </p:cNvPicPr>
          <p:nvPr/>
        </p:nvPicPr>
        <p:blipFill>
          <a:blip r:embed="rId2" cstate="print">
            <a:extLst>
              <a:ext uri="{16619377-2215-44E1-879B-CABCC3CC0C2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200C9C77-C9FE-4433-8EB8-E1CF2B71D599}"/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7" name="D2C6704D-A5FC-4E0B-6C70-9931A9A57FCD"/>
          <p:cNvPicPr>
            <a:picLocks noChangeAspect="1"/>
          </p:cNvPicPr>
          <p:nvPr/>
        </p:nvPicPr>
        <p:blipFill>
          <a:blip r:embed="rId2" cstate="print">
            <a:extLst>
              <a:ext uri="{96667C28-F0AB-41DE-36A9-3B9B7D8B0AF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56B520F8-95A0-480D-A7FE-7E150E8CACF8}"/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8" name="D990BCE8-AD19-4F5F-4D03-A8E0B5E59981"/>
          <p:cNvPicPr>
            <a:picLocks noChangeAspect="1"/>
          </p:cNvPicPr>
          <p:nvPr/>
        </p:nvPicPr>
        <p:blipFill>
          <a:blip r:embed="rId2" cstate="print">
            <a:extLst>
              <a:ext uri="{6F80CAD3-DE20-473B-B254-EF49E3C4406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19" name="8515A895-650D-4834-1E37-6F603BFB76C6"/>
          <p:cNvPicPr>
            <a:picLocks noChangeAspect="1"/>
          </p:cNvPicPr>
          <p:nvPr/>
        </p:nvPicPr>
        <p:blipFill>
          <a:blip r:embed="rId3" cstate="print">
            <a:extLst>
              <a:ext uri="{3037E4A4-3F30-40F2-7DCD-116B0220010A}"/>
            </a:extLst>
          </a:blip>
          <a:stretch>
            <a:fillRect/>
          </a:stretch>
        </p:blipFill>
        <p:spPr>
          <a:xfrm>
            <a:off x="0" y="0"/>
            <a:ext cx="495300" cy="6858000"/>
          </a:xfrm>
          <a:prstGeom prst="rect">
            <a:avLst/>
          </a:prstGeom>
        </p:spPr>
      </p:pic>
      <p:pic>
        <p:nvPicPr>
          <p:cNvPr id="3120" name="2457F124-6BB2-4B67-192E-3DC42C19E8C2"/>
          <p:cNvPicPr>
            <a:picLocks noChangeAspect="1"/>
          </p:cNvPicPr>
          <p:nvPr/>
        </p:nvPicPr>
        <p:blipFill>
          <a:blip r:embed="rId4" cstate="print">
            <a:extLst>
              <a:ext uri="{5E2DBDAB-D32C-427C-1025-34A6D76DC76A}"/>
            </a:extLst>
          </a:blip>
          <a:stretch>
            <a:fillRect/>
          </a:stretch>
        </p:blipFill>
        <p:spPr>
          <a:xfrm>
            <a:off x="3840607" y="3810000"/>
            <a:ext cx="5381625" cy="38100"/>
          </a:xfrm>
          <a:prstGeom prst="rect">
            <a:avLst/>
          </a:prstGeom>
        </p:spPr>
      </p:pic>
      <p:sp>
        <p:nvSpPr>
          <p:cNvPr id="3121" name="TextBox3121"/>
          <p:cNvSpPr txBox="1"/>
          <p:nvPr/>
        </p:nvSpPr>
        <p:spPr>
          <a:xfrm>
            <a:off x="1000963" y="2880030"/>
            <a:ext cx="10490200" cy="977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46819" marR="0" indent="-2246819" eaLnBrk="0">
              <a:lnSpc>
                <a:spcPct val="92000"/>
              </a:lnSpc>
            </a:pP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materi</a:t>
            </a:r>
            <a:r>
              <a:rPr lang="en-US" altLang="zh-CN" sz="3600" kern="0" spc="26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semiloka</a:t>
            </a:r>
            <a:r>
              <a:rPr lang="en-US" altLang="zh-CN" sz="3600" kern="0" spc="39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PGB</a:t>
            </a:r>
            <a:r>
              <a:rPr lang="en-US" altLang="zh-CN" sz="3600" kern="0" spc="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(Batam</a:t>
            </a:r>
            <a:r>
              <a:rPr lang="en-US" altLang="zh-CN" sz="3600" kern="0" spc="27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3600" kern="0" spc="9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Makassar)</a:t>
            </a:r>
            <a:r>
              <a:rPr lang="en-US" altLang="zh-CN" sz="3600" kern="0" spc="2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600" kern="0" spc="6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450" kern="0" spc="41480" noProof="0" dirty="0"/>
              <a:t> </a:t>
            </a:r>
          </a:p>
        </p:txBody>
      </p:sp>
      <p:pic>
        <p:nvPicPr>
          <p:cNvPr id="3122" name="16F0724C-B7E3-49B7-25B9-BEA3CE0F71E3"/>
          <p:cNvPicPr>
            <a:picLocks noChangeAspect="1"/>
          </p:cNvPicPr>
          <p:nvPr/>
        </p:nvPicPr>
        <p:blipFill>
          <a:blip r:embed="rId5" cstate="print">
            <a:extLst>
              <a:ext uri="{6485E78F-9540-4554-1038-3EBB284F2532}"/>
            </a:extLst>
          </a:blip>
          <a:stretch>
            <a:fillRect/>
          </a:stretch>
        </p:blipFill>
        <p:spPr>
          <a:xfrm>
            <a:off x="3840734" y="3419475"/>
            <a:ext cx="5391150" cy="438150"/>
          </a:xfrm>
          <a:prstGeom prst="rect">
            <a:avLst/>
          </a:prstGeom>
        </p:spPr>
      </p:pic>
    </p:spTree>
    <p:extLst>
      <p:ext uri="{FE14E7E1-1DAA-44B6-DBF8-11CEA23A5272}"/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BC5EC3C6-4457-4C98-A030-282B0838DD94"/>
          <p:cNvPicPr>
            <a:picLocks noChangeAspect="1"/>
          </p:cNvPicPr>
          <p:nvPr/>
        </p:nvPicPr>
        <p:blipFill>
          <a:blip r:embed="rId2" cstate="print">
            <a:extLst>
              <a:ext uri="{DAA0E4AA-A985-46F0-0C6F-E8FB086B2FC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774EC271-10DC-4FB3-C75D-8A525226214C}"/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82FAB3B4-496A-47DB-9B30-76B785C7A4B4"/>
          <p:cNvPicPr>
            <a:picLocks noChangeAspect="1"/>
          </p:cNvPicPr>
          <p:nvPr/>
        </p:nvPicPr>
        <p:blipFill>
          <a:blip r:embed="rId2" cstate="print">
            <a:extLst>
              <a:ext uri="{68EA92DC-663C-4CC1-3CCC-4FB194544BC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6" name="002BE99E-8794-4452-293B-713A4A561287"/>
          <p:cNvPicPr>
            <a:picLocks noChangeAspect="1"/>
          </p:cNvPicPr>
          <p:nvPr/>
        </p:nvPicPr>
        <p:blipFill>
          <a:blip r:embed="rId3" cstate="print">
            <a:extLst>
              <a:ext uri="{E330D90C-4950-41ED-F167-50E246D22910}"/>
            </a:extLst>
          </a:blip>
          <a:stretch>
            <a:fillRect/>
          </a:stretch>
        </p:blipFill>
        <p:spPr>
          <a:xfrm>
            <a:off x="0" y="2019300"/>
            <a:ext cx="12192000" cy="4114800"/>
          </a:xfrm>
          <a:prstGeom prst="rect">
            <a:avLst/>
          </a:prstGeom>
        </p:spPr>
      </p:pic>
      <p:pic>
        <p:nvPicPr>
          <p:cNvPr id="797" name="E8CA15C1-800C-40BB-A977-F52F513A1557"/>
          <p:cNvPicPr>
            <a:picLocks noChangeAspect="1"/>
          </p:cNvPicPr>
          <p:nvPr/>
        </p:nvPicPr>
        <p:blipFill>
          <a:blip r:embed="rId4" cstate="print">
            <a:extLst>
              <a:ext uri="{200E6777-D4D7-416D-079C-FE468D42B6DD}"/>
            </a:extLst>
          </a:blip>
          <a:stretch>
            <a:fillRect/>
          </a:stretch>
        </p:blipFill>
        <p:spPr>
          <a:xfrm>
            <a:off x="0" y="6115050"/>
            <a:ext cx="12192000" cy="742950"/>
          </a:xfrm>
          <a:prstGeom prst="rect">
            <a:avLst/>
          </a:prstGeom>
        </p:spPr>
      </p:pic>
      <p:pic>
        <p:nvPicPr>
          <p:cNvPr id="798" name="912BBF3F-CD90-465A-C749-EFACFA99DD27"/>
          <p:cNvPicPr>
            <a:picLocks noChangeAspect="1"/>
          </p:cNvPicPr>
          <p:nvPr/>
        </p:nvPicPr>
        <p:blipFill>
          <a:blip r:embed="rId5" cstate="print">
            <a:extLst>
              <a:ext uri="{710F7B52-03F9-4843-D5DF-3F2553D615D4}"/>
            </a:extLst>
          </a:blip>
          <a:stretch>
            <a:fillRect/>
          </a:stretch>
        </p:blipFill>
        <p:spPr>
          <a:xfrm>
            <a:off x="280416" y="1476375"/>
            <a:ext cx="11687176" cy="4343400"/>
          </a:xfrm>
          <a:prstGeom prst="rect">
            <a:avLst/>
          </a:prstGeom>
        </p:spPr>
      </p:pic>
      <p:pic>
        <p:nvPicPr>
          <p:cNvPr id="799" name="8A6D360E-E01D-46A1-FF8E-37CE872120A2"/>
          <p:cNvPicPr>
            <a:picLocks noChangeAspect="1"/>
          </p:cNvPicPr>
          <p:nvPr/>
        </p:nvPicPr>
        <p:blipFill>
          <a:blip r:embed="rId6" cstate="print">
            <a:extLst>
              <a:ext uri="{81C307CB-E1A0-4E3A-0B2B-8ADF357C5F24}"/>
            </a:extLst>
          </a:blip>
          <a:stretch>
            <a:fillRect/>
          </a:stretch>
        </p:blipFill>
        <p:spPr>
          <a:xfrm>
            <a:off x="3814445" y="4362450"/>
            <a:ext cx="6819900" cy="19050"/>
          </a:xfrm>
          <a:prstGeom prst="rect">
            <a:avLst/>
          </a:prstGeom>
        </p:spPr>
      </p:pic>
      <p:sp>
        <p:nvSpPr>
          <p:cNvPr id="800" name="TextBox800"/>
          <p:cNvSpPr txBox="1"/>
          <p:nvPr/>
        </p:nvSpPr>
        <p:spPr>
          <a:xfrm>
            <a:off x="600160" y="2040195"/>
            <a:ext cx="10934700" cy="3289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719" marR="0" indent="0" eaLnBrk="0">
              <a:lnSpc>
                <a:spcPct val="81000"/>
              </a:lnSpc>
            </a:pPr>
            <a:r>
              <a:rPr lang="en-US" altLang="zh-CN" sz="1950" b="1" kern="0" spc="-2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</a:t>
            </a:r>
            <a:r>
              <a:rPr lang="en-US" altLang="zh-CN" sz="1950" b="1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DILAYANI</a:t>
            </a:r>
            <a:r>
              <a:rPr lang="en-US" altLang="zh-CN" sz="1950" b="1" kern="0" spc="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1950" b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</a:p>
          <a:p>
            <a:pPr marL="424218" marR="3089943" indent="-42091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1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STRATEGI</a:t>
            </a:r>
            <a:r>
              <a:rPr lang="en-US" altLang="zh-CN" sz="195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PERCEPATAN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1950" b="1" kern="0" spc="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424218" marR="0" indent="0" eaLnBrk="0">
              <a:lnSpc>
                <a:spcPct val="81000"/>
              </a:lnSpc>
              <a:spcBef>
                <a:spcPts val="590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PENGUATAN</a:t>
            </a:r>
            <a:r>
              <a:rPr lang="en-US" altLang="zh-CN" sz="1950" b="1" kern="0" spc="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KELEMBAGAAN</a:t>
            </a:r>
            <a:r>
              <a:rPr lang="en-US" altLang="zh-CN" sz="195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925026" marR="0" indent="-50079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2.3.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SUMBERDAYA</a:t>
            </a:r>
            <a:r>
              <a:rPr lang="en-US" altLang="zh-CN" sz="1950" b="1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INSANI</a:t>
            </a:r>
            <a:r>
              <a:rPr lang="en-US" altLang="zh-CN" sz="1950" b="1" kern="0" spc="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(Kualifikasi,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Kompetensi,</a:t>
            </a:r>
            <a:r>
              <a:rPr lang="en-US" altLang="zh-CN" sz="1950" b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Jafung,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Inovatif)</a:t>
            </a:r>
          </a:p>
          <a:p>
            <a:pPr marL="424234" marR="0" indent="0" eaLnBrk="0">
              <a:lnSpc>
                <a:spcPct val="81000"/>
              </a:lnSpc>
              <a:spcBef>
                <a:spcPts val="589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2.4.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PENINGKATAN</a:t>
            </a:r>
            <a:r>
              <a:rPr lang="en-US" altLang="zh-CN" sz="1950" b="1" kern="0" spc="1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PENELITIAN,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PENGABDIAN,</a:t>
            </a:r>
            <a:r>
              <a:rPr lang="en-US" altLang="zh-CN" sz="195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KERJASAMA,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HKI</a:t>
            </a:r>
          </a:p>
          <a:p>
            <a:pPr marL="920220" marR="0" indent="-496002" eaLnBrk="0">
              <a:lnSpc>
                <a:spcPct val="94000"/>
              </a:lnSpc>
              <a:spcBef>
                <a:spcPts val="586"/>
              </a:spcBef>
            </a:pP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2.5.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PENDAMPINGAN</a:t>
            </a:r>
            <a:r>
              <a:rPr lang="en-US" altLang="zh-CN" sz="1950" b="1" kern="0" spc="1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YUNIOR</a:t>
            </a:r>
            <a:r>
              <a:rPr lang="en-US" altLang="zh-CN" sz="195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(OSLOC-base</a:t>
            </a:r>
            <a:r>
              <a:rPr lang="en-US" altLang="zh-CN" sz="1950" b="1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lab;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OSLOC-by</a:t>
            </a:r>
            <a:r>
              <a:rPr lang="en-US" altLang="zh-CN" sz="1950" b="1" kern="0" spc="3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expertise</a:t>
            </a:r>
            <a:r>
              <a:rPr lang="en-US" altLang="zh-CN" sz="1950" b="1" kern="0" spc="6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lecturer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).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OSLOC=</a:t>
            </a:r>
            <a:r>
              <a:rPr lang="en-US" altLang="zh-CN" sz="1950" b="1" kern="0" spc="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enior</a:t>
            </a:r>
            <a:r>
              <a:rPr lang="en-US" altLang="zh-CN" sz="195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ecturer</a:t>
            </a:r>
            <a:r>
              <a:rPr lang="en-US" altLang="zh-CN" sz="1950" b="1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andidate</a:t>
            </a:r>
          </a:p>
          <a:p>
            <a:pPr marL="4318" marR="0" indent="0" eaLnBrk="0">
              <a:lnSpc>
                <a:spcPct val="81000"/>
              </a:lnSpc>
              <a:spcBef>
                <a:spcPts val="583"/>
              </a:spcBef>
            </a:pPr>
            <a:r>
              <a:rPr lang="en-US" altLang="zh-CN" sz="19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-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</a:t>
            </a:r>
            <a:r>
              <a:rPr lang="en-US" altLang="zh-CN" sz="1950" b="1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CARA</a:t>
            </a:r>
            <a:r>
              <a:rPr lang="en-US" altLang="zh-CN" sz="1950" b="1" kern="0" spc="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1950" b="1" kern="0" spc="1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950" b="1" kern="0" spc="8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0" marR="0" indent="0" eaLnBrk="0">
              <a:lnSpc>
                <a:spcPct val="81000"/>
              </a:lnSpc>
              <a:spcBef>
                <a:spcPts val="586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PEMBELAJARAN</a:t>
            </a:r>
            <a:r>
              <a:rPr lang="en-US" altLang="zh-CN" sz="1950" b="1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  <p:pic>
        <p:nvPicPr>
          <p:cNvPr id="801" name="32EE0CFB-1DBF-4F80-5A1B-0BD8A763AE58"/>
          <p:cNvPicPr>
            <a:picLocks noChangeAspect="1"/>
          </p:cNvPicPr>
          <p:nvPr/>
        </p:nvPicPr>
        <p:blipFill>
          <a:blip r:embed="rId7" cstate="print">
            <a:extLst>
              <a:ext uri="{47F0C1A6-9E71-40B5-6C11-E2AFE11A15FB}"/>
            </a:extLst>
          </a:blip>
          <a:stretch>
            <a:fillRect/>
          </a:stretch>
        </p:blipFill>
        <p:spPr>
          <a:xfrm>
            <a:off x="934110" y="2228850"/>
            <a:ext cx="7334250" cy="19050"/>
          </a:xfrm>
          <a:prstGeom prst="rect">
            <a:avLst/>
          </a:prstGeom>
        </p:spPr>
      </p:pic>
      <p:pic>
        <p:nvPicPr>
          <p:cNvPr id="802" name="BB4880CB-D42B-4F3E-2C5E-AA3938A2E3F1"/>
          <p:cNvPicPr>
            <a:picLocks noChangeAspect="1"/>
          </p:cNvPicPr>
          <p:nvPr/>
        </p:nvPicPr>
        <p:blipFill>
          <a:blip r:embed="rId8" cstate="print">
            <a:extLst>
              <a:ext uri="{1CA96376-02F9-4EBC-D304-06251B4AB31A}"/>
            </a:extLst>
          </a:blip>
          <a:stretch>
            <a:fillRect/>
          </a:stretch>
        </p:blipFill>
        <p:spPr>
          <a:xfrm>
            <a:off x="3537077" y="4057650"/>
            <a:ext cx="8001000" cy="19050"/>
          </a:xfrm>
          <a:prstGeom prst="rect">
            <a:avLst/>
          </a:prstGeom>
        </p:spPr>
      </p:pic>
      <p:pic>
        <p:nvPicPr>
          <p:cNvPr id="803" name="20F23C81-C20E-4642-5349-759662A06673"/>
          <p:cNvPicPr>
            <a:picLocks noChangeAspect="1"/>
          </p:cNvPicPr>
          <p:nvPr/>
        </p:nvPicPr>
        <p:blipFill>
          <a:blip r:embed="rId9" cstate="print">
            <a:extLst>
              <a:ext uri="{9A59FC48-1DD1-4430-B182-0070BD57204E}"/>
            </a:extLst>
          </a:blip>
          <a:stretch>
            <a:fillRect/>
          </a:stretch>
        </p:blipFill>
        <p:spPr>
          <a:xfrm>
            <a:off x="0" y="28575"/>
            <a:ext cx="12192000" cy="1266825"/>
          </a:xfrm>
          <a:prstGeom prst="rect">
            <a:avLst/>
          </a:prstGeom>
        </p:spPr>
      </p:pic>
      <p:sp>
        <p:nvSpPr>
          <p:cNvPr id="804" name="TextBox804"/>
          <p:cNvSpPr txBox="1"/>
          <p:nvPr/>
        </p:nvSpPr>
        <p:spPr>
          <a:xfrm>
            <a:off x="315294" y="164055"/>
            <a:ext cx="11607800" cy="1079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72266" marR="0" indent="-2472266" eaLnBrk="0">
              <a:lnSpc>
                <a:spcPct val="93000"/>
              </a:lnSpc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8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SOSIALISASI</a:t>
            </a:r>
            <a:r>
              <a:rPr lang="en-US" altLang="zh-CN" sz="2800" kern="0" spc="6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PEDOMAN</a:t>
            </a:r>
            <a:r>
              <a:rPr lang="en-US" altLang="zh-CN" sz="280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OPERASIONAL</a:t>
            </a:r>
            <a:r>
              <a:rPr lang="en-US" altLang="zh-CN" sz="2800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2800" kern="0" spc="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28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280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2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28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(tahap-1)</a:t>
            </a:r>
          </a:p>
          <a:p>
            <a:pPr marL="2490847" marR="0" indent="0" eaLnBrk="0">
              <a:lnSpc>
                <a:spcPct val="83000"/>
              </a:lnSpc>
              <a:spcBef>
                <a:spcPts val="559"/>
              </a:spcBef>
            </a:pP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CloudX</a:t>
            </a:r>
            <a:r>
              <a:rPr lang="en-US" altLang="zh-CN" sz="1950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Meeting-LLDIKTI5</a:t>
            </a:r>
            <a:r>
              <a:rPr lang="en-US" altLang="zh-CN" sz="1950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Yogyakarta,</a:t>
            </a:r>
            <a:r>
              <a:rPr lang="en-US" altLang="zh-CN" sz="1950" kern="0" spc="1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oktober</a:t>
            </a:r>
            <a:r>
              <a:rPr lang="en-US" altLang="zh-CN" sz="1950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</p:spTree>
    <p:extLst>
      <p:ext uri="{4E85B477-DBCB-409C-2AA1-0F747AE9E8D5}"/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934122F2-787C-4B45-14FE-6AB23C665945"/>
          <p:cNvPicPr>
            <a:picLocks noChangeAspect="1"/>
          </p:cNvPicPr>
          <p:nvPr/>
        </p:nvPicPr>
        <p:blipFill>
          <a:blip r:embed="rId2" cstate="print">
            <a:extLst>
              <a:ext uri="{4F73BC3A-55AC-433C-B69C-898B1CB1C5B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6" name="TextBox806"/>
          <p:cNvSpPr txBox="1"/>
          <p:nvPr/>
        </p:nvSpPr>
        <p:spPr>
          <a:xfrm>
            <a:off x="479489" y="1711467"/>
            <a:ext cx="11176000" cy="383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50876" marR="347828" indent="-3150876" eaLnBrk="0">
              <a:lnSpc>
                <a:spcPct val="75000"/>
              </a:lnSpc>
            </a:pP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TATACARA</a:t>
            </a:r>
            <a:r>
              <a:rPr lang="en-US" altLang="zh-CN" sz="4350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435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4350" kern="0" spc="-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6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43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10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43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435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435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651014" marR="0" indent="-559295" eaLnBrk="0">
              <a:lnSpc>
                <a:spcPct val="95000"/>
              </a:lnSpc>
              <a:spcBef>
                <a:spcPts val="3855"/>
              </a:spcBef>
            </a:pPr>
            <a:r>
              <a:rPr lang="en-US" altLang="zh-CN" sz="240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KONSTRUKSI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TENTANG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[(PO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1987);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PAK1999+2009);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2014/2015+2019+</a:t>
            </a:r>
            <a:r>
              <a:rPr lang="en-US" altLang="zh-CN" sz="2400" b="1" u="sng" kern="0" spc="-1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2019+SUPLEMEN)]</a:t>
            </a:r>
          </a:p>
          <a:p>
            <a:pPr marL="648575" marR="0" indent="-556857" eaLnBrk="0">
              <a:lnSpc>
                <a:spcPct val="95000"/>
              </a:lnSpc>
              <a:spcBef>
                <a:spcPts val="519"/>
              </a:spcBef>
            </a:pP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24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KHUSUS)</a:t>
            </a:r>
          </a:p>
          <a:p>
            <a:pPr marL="91706" marR="1070001" indent="0" eaLnBrk="0">
              <a:lnSpc>
                <a:spcPct val="96000"/>
              </a:lnSpc>
              <a:spcBef>
                <a:spcPts val="517"/>
              </a:spcBef>
            </a:pP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PEMBERKASAN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ASPEK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PENTING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</a:t>
            </a:r>
          </a:p>
        </p:txBody>
      </p:sp>
      <p:pic>
        <p:nvPicPr>
          <p:cNvPr id="807" name="8B08A828-6295-4A5C-A20D-3A332616FE2B"/>
          <p:cNvPicPr>
            <a:picLocks noChangeAspect="1"/>
          </p:cNvPicPr>
          <p:nvPr/>
        </p:nvPicPr>
        <p:blipFill>
          <a:blip r:embed="rId3" cstate="print">
            <a:extLst>
              <a:ext uri="{84FD884E-79CF-484B-D9CB-6E6D5325951E}"/>
            </a:extLst>
          </a:blip>
          <a:stretch>
            <a:fillRect/>
          </a:stretch>
        </p:blipFill>
        <p:spPr>
          <a:xfrm>
            <a:off x="1204341" y="4019550"/>
            <a:ext cx="8001000" cy="28575"/>
          </a:xfrm>
          <a:prstGeom prst="rect">
            <a:avLst/>
          </a:prstGeom>
        </p:spPr>
      </p:pic>
    </p:spTree>
    <p:extLst>
      <p:ext uri="{9AC37AB3-5EAE-4E20-CB8B-CC9F70312B93}"/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D8D25677-0D28-4D44-1943-58174C0C894A"/>
          <p:cNvPicPr>
            <a:picLocks noChangeAspect="1"/>
          </p:cNvPicPr>
          <p:nvPr/>
        </p:nvPicPr>
        <p:blipFill>
          <a:blip r:embed="rId2" cstate="print">
            <a:extLst>
              <a:ext uri="{4427701D-486C-4A14-F7F6-09855E498ED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09" name="CD33BD2A-FB1C-4281-0641-184FE5A81992"/>
          <p:cNvPicPr>
            <a:picLocks noChangeAspect="1"/>
          </p:cNvPicPr>
          <p:nvPr/>
        </p:nvPicPr>
        <p:blipFill>
          <a:blip r:embed="rId3" cstate="print">
            <a:extLst>
              <a:ext uri="{808FCC8C-EB7F-46F3-8584-3634C017F652}"/>
            </a:extLst>
          </a:blip>
          <a:stretch>
            <a:fillRect/>
          </a:stretch>
        </p:blipFill>
        <p:spPr>
          <a:xfrm>
            <a:off x="7208520" y="2495550"/>
            <a:ext cx="4533900" cy="3800475"/>
          </a:xfrm>
          <a:prstGeom prst="rect">
            <a:avLst/>
          </a:prstGeom>
        </p:spPr>
      </p:pic>
      <p:sp>
        <p:nvSpPr>
          <p:cNvPr id="810" name="TextBox810"/>
          <p:cNvSpPr txBox="1"/>
          <p:nvPr/>
        </p:nvSpPr>
        <p:spPr>
          <a:xfrm>
            <a:off x="7306554" y="2613892"/>
            <a:ext cx="4089400" cy="3289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790" marR="0" indent="0" eaLnBrk="0">
              <a:lnSpc>
                <a:spcPct val="83000"/>
              </a:lnSpc>
            </a:pP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SUPLEMEN</a:t>
            </a:r>
          </a:p>
          <a:p>
            <a:pPr marL="12665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17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  <a:p>
            <a:pPr marL="468580" marR="503676" indent="-467066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1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  <a:p>
            <a:pPr marL="468833" marR="549252" indent="-46478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1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</a:t>
            </a:r>
          </a:p>
          <a:p>
            <a:pPr marL="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</a:p>
          <a:p>
            <a:pPr marL="5562" marR="0" indent="0" eaLnBrk="0">
              <a:lnSpc>
                <a:spcPct val="83000"/>
              </a:lnSpc>
              <a:spcBef>
                <a:spcPts val="542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  <a:p>
            <a:pPr marL="5066" marR="0" indent="0" eaLnBrk="0">
              <a:lnSpc>
                <a:spcPct val="83000"/>
              </a:lnSpc>
              <a:spcBef>
                <a:spcPts val="539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Memperjelas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  <a:p>
            <a:pPr marL="453401" marR="0" indent="-448346" eaLnBrk="0">
              <a:lnSpc>
                <a:spcPct val="95000"/>
              </a:lnSpc>
              <a:spcBef>
                <a:spcPts val="542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950" b="1" kern="0" spc="17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95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Jalur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NIDK+Suplemen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Addendum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1-5</a:t>
            </a:r>
          </a:p>
        </p:txBody>
      </p:sp>
      <p:pic>
        <p:nvPicPr>
          <p:cNvPr id="811" name="368F04E2-F3B2-4F41-11C8-07ADC8EA199D"/>
          <p:cNvPicPr>
            <a:picLocks noChangeAspect="1"/>
          </p:cNvPicPr>
          <p:nvPr/>
        </p:nvPicPr>
        <p:blipFill>
          <a:blip r:embed="rId4" cstate="print">
            <a:extLst>
              <a:ext uri="{B04A82F4-6326-4358-79E2-E4168610D950}"/>
            </a:extLst>
          </a:blip>
          <a:stretch>
            <a:fillRect/>
          </a:stretch>
        </p:blipFill>
        <p:spPr>
          <a:xfrm>
            <a:off x="697992" y="2514600"/>
            <a:ext cx="2562225" cy="3590925"/>
          </a:xfrm>
          <a:prstGeom prst="rect">
            <a:avLst/>
          </a:prstGeom>
        </p:spPr>
      </p:pic>
      <p:sp>
        <p:nvSpPr>
          <p:cNvPr id="812" name="TextBox812"/>
          <p:cNvSpPr txBox="1"/>
          <p:nvPr/>
        </p:nvSpPr>
        <p:spPr>
          <a:xfrm>
            <a:off x="969416" y="3845458"/>
            <a:ext cx="2032000" cy="101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38375" eaLnBrk="0">
              <a:lnSpc>
                <a:spcPct val="95000"/>
              </a:lnSpc>
            </a:pPr>
            <a:r>
              <a:rPr lang="en-US" altLang="zh-CN" sz="3600" b="1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6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6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600" b="1" kern="0" spc="1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813" name="4C0D63E4-A952-4DB6-EA04-C79D7ACA7E11"/>
          <p:cNvPicPr>
            <a:picLocks noChangeAspect="1"/>
          </p:cNvPicPr>
          <p:nvPr/>
        </p:nvPicPr>
        <p:blipFill>
          <a:blip r:embed="rId5" cstate="print">
            <a:extLst>
              <a:ext uri="{D86E4237-1AB6-4B2A-5750-273E71FB398A}"/>
            </a:extLst>
          </a:blip>
          <a:stretch>
            <a:fillRect/>
          </a:stretch>
        </p:blipFill>
        <p:spPr>
          <a:xfrm>
            <a:off x="3416808" y="3714750"/>
            <a:ext cx="571500" cy="885825"/>
          </a:xfrm>
          <a:prstGeom prst="rect">
            <a:avLst/>
          </a:prstGeom>
        </p:spPr>
      </p:pic>
      <p:sp>
        <p:nvSpPr>
          <p:cNvPr id="814" name="TextBox814"/>
          <p:cNvSpPr txBox="1"/>
          <p:nvPr/>
        </p:nvSpPr>
        <p:spPr>
          <a:xfrm>
            <a:off x="3595624" y="3970020"/>
            <a:ext cx="2667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36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815" name="TextBox815"/>
          <p:cNvSpPr txBox="1"/>
          <p:nvPr/>
        </p:nvSpPr>
        <p:spPr>
          <a:xfrm>
            <a:off x="1295424" y="425228"/>
            <a:ext cx="9575800" cy="723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60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600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60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60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60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</a:p>
        </p:txBody>
      </p:sp>
      <p:pic>
        <p:nvPicPr>
          <p:cNvPr id="816" name="2BAB44F9-03C3-4DF1-FFFB-3A073EE56B81"/>
          <p:cNvPicPr>
            <a:picLocks noChangeAspect="1"/>
          </p:cNvPicPr>
          <p:nvPr/>
        </p:nvPicPr>
        <p:blipFill>
          <a:blip r:embed="rId6" cstate="print">
            <a:extLst>
              <a:ext uri="{DE27B8C6-6800-440E-A675-133462361A11}"/>
            </a:extLst>
          </a:blip>
          <a:stretch>
            <a:fillRect/>
          </a:stretch>
        </p:blipFill>
        <p:spPr>
          <a:xfrm>
            <a:off x="4209288" y="2495550"/>
            <a:ext cx="2152650" cy="3590925"/>
          </a:xfrm>
          <a:prstGeom prst="rect">
            <a:avLst/>
          </a:prstGeom>
        </p:spPr>
      </p:pic>
      <p:sp>
        <p:nvSpPr>
          <p:cNvPr id="817" name="TextBox817"/>
          <p:cNvSpPr txBox="1"/>
          <p:nvPr/>
        </p:nvSpPr>
        <p:spPr>
          <a:xfrm>
            <a:off x="4611421" y="3824986"/>
            <a:ext cx="1371600" cy="101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822" marR="0" indent="-222822" eaLnBrk="0">
              <a:lnSpc>
                <a:spcPct val="95000"/>
              </a:lnSpc>
            </a:pPr>
            <a:r>
              <a:rPr lang="en-US" altLang="zh-CN" sz="3600" b="1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6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6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818" name="DDC5EA43-EFF4-496B-AEA7-7CF320BE4AF5"/>
          <p:cNvPicPr>
            <a:picLocks noChangeAspect="1"/>
          </p:cNvPicPr>
          <p:nvPr/>
        </p:nvPicPr>
        <p:blipFill>
          <a:blip r:embed="rId7" cstate="print">
            <a:extLst>
              <a:ext uri="{7F726AFF-0B5B-40BE-CB5E-5F12AA28EE96}"/>
            </a:extLst>
          </a:blip>
          <a:stretch>
            <a:fillRect/>
          </a:stretch>
        </p:blipFill>
        <p:spPr>
          <a:xfrm>
            <a:off x="6480048" y="3695700"/>
            <a:ext cx="485775" cy="885825"/>
          </a:xfrm>
          <a:prstGeom prst="rect">
            <a:avLst/>
          </a:prstGeom>
        </p:spPr>
      </p:pic>
      <p:sp>
        <p:nvSpPr>
          <p:cNvPr id="819" name="TextBox819"/>
          <p:cNvSpPr txBox="1"/>
          <p:nvPr/>
        </p:nvSpPr>
        <p:spPr>
          <a:xfrm>
            <a:off x="6617724" y="3948710"/>
            <a:ext cx="2667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+</a:t>
            </a:r>
          </a:p>
        </p:txBody>
      </p:sp>
      <p:graphicFrame>
        <p:nvGraphicFramePr>
          <p:cNvPr id="820" name="Table820"/>
          <p:cNvGraphicFramePr>
            <a:graphicFrameLocks noGrp="1"/>
          </p:cNvGraphicFramePr>
          <p:nvPr/>
        </p:nvGraphicFramePr>
        <p:xfrm>
          <a:off x="4657344" y="1240536"/>
          <a:ext cx="3390900" cy="1016000"/>
        </p:xfrm>
        <a:graphic>
          <a:graphicData uri="http://schemas.openxmlformats.org/drawingml/2006/table">
            <a:tbl>
              <a:tblPr firstRow="1" bandRow="1"/>
              <a:tblGrid>
                <a:gridCol w="84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3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53C883F9-80B3-4CF6-1807-F047FF85A734}"/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21C1AD31-4D5E-477F-2DB4-C10A2DBD1B81"/>
          <p:cNvPicPr>
            <a:picLocks noChangeAspect="1"/>
          </p:cNvPicPr>
          <p:nvPr/>
        </p:nvPicPr>
        <p:blipFill>
          <a:blip r:embed="rId2" cstate="print">
            <a:extLst>
              <a:ext uri="{ECB0BD4B-95DF-4A5B-1B2E-5E3D60C3B11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2" name="FD6F5615-9C96-4534-DB30-0CF6F9FAE281"/>
          <p:cNvPicPr>
            <a:picLocks noChangeAspect="1"/>
          </p:cNvPicPr>
          <p:nvPr/>
        </p:nvPicPr>
        <p:blipFill>
          <a:blip r:embed="rId3" cstate="print">
            <a:extLst>
              <a:ext uri="{28FF4D8D-2492-467A-C1EE-4632E1A59476}"/>
            </a:extLst>
          </a:blip>
          <a:stretch>
            <a:fillRect/>
          </a:stretch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sp>
        <p:nvSpPr>
          <p:cNvPr id="823" name="TextBox823"/>
          <p:cNvSpPr txBox="1"/>
          <p:nvPr/>
        </p:nvSpPr>
        <p:spPr>
          <a:xfrm>
            <a:off x="1404493" y="116789"/>
            <a:ext cx="9398000" cy="660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78232" marR="0" indent="-2778232" eaLnBrk="0">
              <a:lnSpc>
                <a:spcPct val="92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400" kern="0" spc="8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KONSTRUKSI</a:t>
            </a:r>
            <a:r>
              <a:rPr lang="en-US" altLang="zh-CN" sz="2400" kern="0" spc="2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kern="0" spc="1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  <a:r>
              <a:rPr lang="en-US" altLang="zh-CN" sz="2400" kern="0" spc="1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kern="0" spc="2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</p:txBody>
      </p:sp>
      <p:sp>
        <p:nvSpPr>
          <p:cNvPr id="824" name="TextBox824"/>
          <p:cNvSpPr txBox="1"/>
          <p:nvPr/>
        </p:nvSpPr>
        <p:spPr>
          <a:xfrm>
            <a:off x="613181" y="900557"/>
            <a:ext cx="10909300" cy="482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PERKEMBANGAN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  <a:r>
              <a:rPr lang="en-US" altLang="zh-CN" sz="18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TENTANG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AKADEMIK/PANGKAT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  <a:p>
            <a:pPr marL="172914" marR="0" indent="0" eaLnBrk="0">
              <a:lnSpc>
                <a:spcPct val="87000"/>
              </a:lnSpc>
              <a:spcBef>
                <a:spcPts val="162"/>
              </a:spcBef>
            </a:pPr>
            <a:r>
              <a:rPr lang="en-US" altLang="zh-CN" sz="1800" b="1" u="sng" kern="0" spc="-21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(PERMENPAN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NO.59/1987</a:t>
            </a:r>
            <a:r>
              <a:rPr lang="en-US" altLang="zh-CN" sz="1800" b="1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u="sng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MENGKOWASBANGPAN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12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NO.38/1999</a:t>
            </a:r>
            <a:r>
              <a:rPr lang="en-US" altLang="zh-CN" sz="1800" b="1" kern="0" spc="-12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u="sng" kern="0" spc="-12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PERMENPAN&amp;RB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7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NO.17/2013</a:t>
            </a:r>
            <a:r>
              <a:rPr lang="en-US" altLang="zh-CN" sz="18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7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NO.46/2013</a:t>
            </a:r>
            <a:r>
              <a:rPr lang="en-US" altLang="zh-CN" sz="1800" b="1" kern="0" spc="-7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825" name="36E4B8B8-2602-4916-02DF-9EA03118C571"/>
          <p:cNvPicPr>
            <a:picLocks noChangeAspect="1"/>
          </p:cNvPicPr>
          <p:nvPr/>
        </p:nvPicPr>
        <p:blipFill>
          <a:blip r:embed="rId4" cstate="print">
            <a:extLst>
              <a:ext uri="{35251840-D566-4BBA-E65B-85F29426FFFE}"/>
            </a:extLst>
          </a:blip>
          <a:stretch>
            <a:fillRect/>
          </a:stretch>
        </p:blipFill>
        <p:spPr>
          <a:xfrm>
            <a:off x="9579864" y="1790700"/>
            <a:ext cx="2505075" cy="2962275"/>
          </a:xfrm>
          <a:prstGeom prst="rect">
            <a:avLst/>
          </a:prstGeom>
        </p:spPr>
      </p:pic>
      <p:sp>
        <p:nvSpPr>
          <p:cNvPr id="826" name="TextBox826"/>
          <p:cNvSpPr txBox="1"/>
          <p:nvPr/>
        </p:nvSpPr>
        <p:spPr>
          <a:xfrm>
            <a:off x="9898654" y="1969516"/>
            <a:ext cx="1866900" cy="240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97827" eaLnBrk="0">
              <a:lnSpc>
                <a:spcPct val="98000"/>
              </a:lnSpc>
            </a:pP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2021</a:t>
            </a:r>
            <a:r>
              <a:rPr lang="en-US" altLang="zh-CN" sz="1600" b="1" kern="0" spc="28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08" kern="0" spc="1770" noProof="0" dirty="0"/>
              <a:t> </a:t>
            </a: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PROGRESS):</a:t>
            </a:r>
            <a:r>
              <a:rPr lang="en-US" altLang="zh-CN" sz="160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10" kern="0" spc="942" noProof="0" dirty="0"/>
              <a:t> </a:t>
            </a:r>
            <a:r>
              <a:rPr lang="en-US" altLang="zh-CN" sz="16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@PERMENPANRB</a:t>
            </a:r>
            <a:r>
              <a:rPr lang="en-US" altLang="zh-CN" sz="160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08" kern="0" spc="583" noProof="0" dirty="0"/>
              <a:t> </a:t>
            </a:r>
            <a:r>
              <a:rPr lang="en-US" altLang="zh-CN" sz="16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@PERMENDIKBUD</a:t>
            </a:r>
            <a:r>
              <a:rPr lang="en-US" altLang="zh-CN" sz="1600" b="1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08" kern="0" spc="3463" noProof="0" dirty="0"/>
              <a:t> </a:t>
            </a:r>
            <a:r>
              <a:rPr lang="en-US" altLang="zh-CN" sz="16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@PO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PAK:</a:t>
            </a:r>
            <a:r>
              <a:rPr lang="en-US" altLang="zh-CN" sz="1600" b="1" kern="0" spc="3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10" kern="0" spc="1058" noProof="0" dirty="0"/>
              <a:t> </a:t>
            </a:r>
            <a:r>
              <a:rPr lang="en-US" altLang="zh-CN" sz="16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1.AKAD-VOK-PRO</a:t>
            </a:r>
            <a:r>
              <a:rPr lang="en-US" altLang="zh-CN" sz="160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PORSI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08" kern="0" spc="142" noProof="0" dirty="0"/>
              <a:t> </a:t>
            </a:r>
            <a:r>
              <a:rPr lang="en-US" altLang="zh-CN" sz="16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16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10" kern="0" spc="74" noProof="0" dirty="0"/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ALTERNATIF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608" kern="0" spc="1472" noProof="0" dirty="0"/>
              <a:t> </a:t>
            </a:r>
            <a:r>
              <a:rPr lang="en-US" altLang="zh-CN" sz="16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827" name="281E3635-E77A-41F5-210F-D7E72D181B6F"/>
          <p:cNvPicPr>
            <a:picLocks noChangeAspect="1"/>
          </p:cNvPicPr>
          <p:nvPr/>
        </p:nvPicPr>
        <p:blipFill>
          <a:blip r:embed="rId5" cstate="print">
            <a:extLst>
              <a:ext uri="{D7DE02F1-43B7-44F2-9DBD-BB95586C1C55}"/>
            </a:extLst>
          </a:blip>
          <a:stretch>
            <a:fillRect/>
          </a:stretch>
        </p:blipFill>
        <p:spPr>
          <a:xfrm>
            <a:off x="902208" y="1762125"/>
            <a:ext cx="8705850" cy="3724275"/>
          </a:xfrm>
          <a:prstGeom prst="rect">
            <a:avLst/>
          </a:prstGeom>
        </p:spPr>
      </p:pic>
      <p:pic>
        <p:nvPicPr>
          <p:cNvPr id="828" name="3442272A-9A92-41DF-0BE3-DF3377397BE0"/>
          <p:cNvPicPr>
            <a:picLocks noChangeAspect="1"/>
          </p:cNvPicPr>
          <p:nvPr/>
        </p:nvPicPr>
        <p:blipFill>
          <a:blip r:embed="rId6" cstate="print">
            <a:extLst>
              <a:ext uri="{D61146D3-9E3B-4868-64FF-53C1BA0B1223}"/>
            </a:extLst>
          </a:blip>
          <a:stretch>
            <a:fillRect/>
          </a:stretch>
        </p:blipFill>
        <p:spPr>
          <a:xfrm>
            <a:off x="1149096" y="5438775"/>
            <a:ext cx="5114925" cy="1076325"/>
          </a:xfrm>
          <a:prstGeom prst="rect">
            <a:avLst/>
          </a:prstGeom>
        </p:spPr>
      </p:pic>
      <p:sp>
        <p:nvSpPr>
          <p:cNvPr id="829" name="TextBox829"/>
          <p:cNvSpPr txBox="1"/>
          <p:nvPr/>
        </p:nvSpPr>
        <p:spPr>
          <a:xfrm>
            <a:off x="3730955" y="5541797"/>
            <a:ext cx="2235200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2255" marR="0" indent="-212255" eaLnBrk="0">
              <a:lnSpc>
                <a:spcPct val="102000"/>
              </a:lnSpc>
            </a:pPr>
            <a:r>
              <a:rPr lang="en-US" altLang="zh-CN" sz="195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1.PO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2001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2009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2.KEMENDIKBUD</a:t>
            </a:r>
            <a:r>
              <a:rPr lang="en-US" altLang="zh-CN" sz="1950" b="1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3.KEMENDIKNAS</a:t>
            </a:r>
            <a:r>
              <a:rPr lang="en-US" altLang="zh-CN" sz="1950" b="1" kern="0" spc="1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4.KEMENDIKBUD</a:t>
            </a:r>
          </a:p>
        </p:txBody>
      </p:sp>
      <p:pic>
        <p:nvPicPr>
          <p:cNvPr id="830" name="F8938240-62B6-4242-7F71-884C2FE9863C"/>
          <p:cNvPicPr>
            <a:picLocks noChangeAspect="1"/>
          </p:cNvPicPr>
          <p:nvPr/>
        </p:nvPicPr>
        <p:blipFill>
          <a:blip r:embed="rId7" cstate="print">
            <a:extLst>
              <a:ext uri="{599892A4-1885-4421-DC7B-EE50B9F39DD4}"/>
            </a:extLst>
          </a:blip>
          <a:stretch>
            <a:fillRect/>
          </a:stretch>
        </p:blipFill>
        <p:spPr>
          <a:xfrm>
            <a:off x="3937508" y="6667500"/>
            <a:ext cx="1800225" cy="19050"/>
          </a:xfrm>
          <a:prstGeom prst="rect">
            <a:avLst/>
          </a:prstGeom>
        </p:spPr>
      </p:pic>
      <p:sp>
        <p:nvSpPr>
          <p:cNvPr id="831" name="TextBox831"/>
          <p:cNvSpPr txBox="1"/>
          <p:nvPr/>
        </p:nvSpPr>
        <p:spPr>
          <a:xfrm>
            <a:off x="1119734" y="5549113"/>
            <a:ext cx="18669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78307" eaLnBrk="0">
              <a:lnSpc>
                <a:spcPct val="98000"/>
              </a:lnSpc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1987</a:t>
            </a:r>
            <a:r>
              <a:rPr lang="en-US" altLang="zh-CN" sz="1950" b="1" kern="0" spc="2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</a:p>
        </p:txBody>
      </p:sp>
      <p:pic>
        <p:nvPicPr>
          <p:cNvPr id="832" name="09D4919D-95B5-4694-DD79-E1310D4EFFE0"/>
          <p:cNvPicPr>
            <a:picLocks noChangeAspect="1"/>
          </p:cNvPicPr>
          <p:nvPr/>
        </p:nvPicPr>
        <p:blipFill>
          <a:blip r:embed="rId8" cstate="print">
            <a:extLst>
              <a:ext uri="{9CE21267-23CE-4BCE-8E91-0E1541C14917}"/>
            </a:extLst>
          </a:blip>
          <a:stretch>
            <a:fillRect/>
          </a:stretch>
        </p:blipFill>
        <p:spPr>
          <a:xfrm>
            <a:off x="6556248" y="5410200"/>
            <a:ext cx="2952750" cy="1447800"/>
          </a:xfrm>
          <a:prstGeom prst="rect">
            <a:avLst/>
          </a:prstGeom>
        </p:spPr>
      </p:pic>
      <p:pic>
        <p:nvPicPr>
          <p:cNvPr id="833" name="5D66D6EA-C61F-45CD-3127-89717624A3D5"/>
          <p:cNvPicPr>
            <a:picLocks noChangeAspect="1"/>
          </p:cNvPicPr>
          <p:nvPr/>
        </p:nvPicPr>
        <p:blipFill>
          <a:blip r:embed="rId9" cstate="print">
            <a:extLst>
              <a:ext uri="{C1015CE7-F52D-40AF-48A3-43DBBE236FE0}"/>
            </a:extLst>
          </a:blip>
          <a:stretch>
            <a:fillRect/>
          </a:stretch>
        </p:blipFill>
        <p:spPr>
          <a:xfrm>
            <a:off x="7109841" y="5686425"/>
            <a:ext cx="1847850" cy="28575"/>
          </a:xfrm>
          <a:prstGeom prst="rect">
            <a:avLst/>
          </a:prstGeom>
        </p:spPr>
      </p:pic>
      <p:sp>
        <p:nvSpPr>
          <p:cNvPr id="834" name="TextBox834"/>
          <p:cNvSpPr txBox="1"/>
          <p:nvPr/>
        </p:nvSpPr>
        <p:spPr>
          <a:xfrm>
            <a:off x="7029780" y="5500650"/>
            <a:ext cx="2019300" cy="1333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8320" eaLnBrk="0">
              <a:lnSpc>
                <a:spcPct val="97000"/>
              </a:lnSpc>
            </a:pP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1.PO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2014/15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808" noProof="0" dirty="0"/>
              <a:t> </a:t>
            </a:r>
            <a:r>
              <a:rPr lang="en-US" altLang="zh-CN" sz="1800" b="1" u="sng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</a:t>
            </a:r>
            <a:r>
              <a:rPr lang="en-US" altLang="zh-CN" sz="1800" b="1" kern="0" spc="2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056" noProof="0" dirty="0"/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2.KEMENDIKBUD</a:t>
            </a:r>
            <a:r>
              <a:rPr lang="en-US" altLang="zh-CN" sz="180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3.KEMENRISTEKDIKTI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011" noProof="0" dirty="0"/>
              <a:t> </a:t>
            </a:r>
            <a:r>
              <a:rPr lang="en-US" altLang="zh-CN" sz="1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4.KEMENDIKBUD</a:t>
            </a:r>
          </a:p>
        </p:txBody>
      </p:sp>
      <p:pic>
        <p:nvPicPr>
          <p:cNvPr id="835" name="934102FE-513C-4502-04E6-667D87F4F1AF"/>
          <p:cNvPicPr>
            <a:picLocks noChangeAspect="1"/>
          </p:cNvPicPr>
          <p:nvPr/>
        </p:nvPicPr>
        <p:blipFill>
          <a:blip r:embed="rId10" cstate="print">
            <a:extLst>
              <a:ext uri="{241DA2BB-D20F-420B-EC05-9CABDEB2A660}"/>
            </a:extLst>
          </a:blip>
          <a:stretch>
            <a:fillRect/>
          </a:stretch>
        </p:blipFill>
        <p:spPr>
          <a:xfrm>
            <a:off x="7216522" y="6238875"/>
            <a:ext cx="1638300" cy="28575"/>
          </a:xfrm>
          <a:prstGeom prst="rect">
            <a:avLst/>
          </a:prstGeom>
        </p:spPr>
      </p:pic>
      <p:pic>
        <p:nvPicPr>
          <p:cNvPr id="836" name="8F41992C-A447-40C0-37A2-AA93DA9AA604"/>
          <p:cNvPicPr>
            <a:picLocks noChangeAspect="1"/>
          </p:cNvPicPr>
          <p:nvPr/>
        </p:nvPicPr>
        <p:blipFill>
          <a:blip r:embed="rId11" cstate="print">
            <a:extLst>
              <a:ext uri="{F6A86B01-85A9-42BE-8AC4-7F5B6CF7CE75}"/>
            </a:extLst>
          </a:blip>
          <a:stretch>
            <a:fillRect/>
          </a:stretch>
        </p:blipFill>
        <p:spPr>
          <a:xfrm>
            <a:off x="7018402" y="6515100"/>
            <a:ext cx="2038350" cy="19050"/>
          </a:xfrm>
          <a:prstGeom prst="rect">
            <a:avLst/>
          </a:prstGeom>
        </p:spPr>
      </p:pic>
      <p:pic>
        <p:nvPicPr>
          <p:cNvPr id="837" name="A71F43BF-E2E2-476E-44BE-0F431BCB32F1"/>
          <p:cNvPicPr>
            <a:picLocks noChangeAspect="1"/>
          </p:cNvPicPr>
          <p:nvPr/>
        </p:nvPicPr>
        <p:blipFill>
          <a:blip r:embed="rId12" cstate="print">
            <a:extLst>
              <a:ext uri="{1E1FC477-7250-427E-4E68-E7B34D1CFFDB}"/>
            </a:extLst>
          </a:blip>
          <a:stretch>
            <a:fillRect/>
          </a:stretch>
        </p:blipFill>
        <p:spPr>
          <a:xfrm>
            <a:off x="7216522" y="6791325"/>
            <a:ext cx="1638300" cy="19050"/>
          </a:xfrm>
          <a:prstGeom prst="rect">
            <a:avLst/>
          </a:prstGeom>
        </p:spPr>
      </p:pic>
      <p:pic>
        <p:nvPicPr>
          <p:cNvPr id="838" name="340B4AA8-7695-45D5-31A2-A5BAF1A99499"/>
          <p:cNvPicPr>
            <a:picLocks noChangeAspect="1"/>
          </p:cNvPicPr>
          <p:nvPr/>
        </p:nvPicPr>
        <p:blipFill>
          <a:blip r:embed="rId13" cstate="print">
            <a:extLst>
              <a:ext uri="{43C20CE6-9532-44C1-DB1C-EF7A6C574EF8}"/>
            </a:extLst>
          </a:blip>
          <a:stretch>
            <a:fillRect/>
          </a:stretch>
        </p:blipFill>
        <p:spPr>
          <a:xfrm>
            <a:off x="106680" y="5448300"/>
            <a:ext cx="962025" cy="714375"/>
          </a:xfrm>
          <a:prstGeom prst="rect">
            <a:avLst/>
          </a:prstGeom>
        </p:spPr>
      </p:pic>
      <p:pic>
        <p:nvPicPr>
          <p:cNvPr id="839" name="6B7C4452-930A-48EF-93C1-4258593B8EF8"/>
          <p:cNvPicPr>
            <a:picLocks noChangeAspect="1"/>
          </p:cNvPicPr>
          <p:nvPr/>
        </p:nvPicPr>
        <p:blipFill>
          <a:blip r:embed="rId14" cstate="print">
            <a:extLst>
              <a:ext uri="{03FE0D3B-02F3-4596-6823-1F557CD0168B}"/>
            </a:extLst>
          </a:blip>
          <a:stretch>
            <a:fillRect/>
          </a:stretch>
        </p:blipFill>
        <p:spPr>
          <a:xfrm>
            <a:off x="200457" y="5762625"/>
            <a:ext cx="781050" cy="19050"/>
          </a:xfrm>
          <a:prstGeom prst="rect">
            <a:avLst/>
          </a:prstGeom>
        </p:spPr>
      </p:pic>
      <p:sp>
        <p:nvSpPr>
          <p:cNvPr id="840" name="TextBox840"/>
          <p:cNvSpPr txBox="1"/>
          <p:nvPr/>
        </p:nvSpPr>
        <p:spPr>
          <a:xfrm>
            <a:off x="218014" y="5548732"/>
            <a:ext cx="7620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5928" marR="0" indent="-185928" eaLnBrk="0">
              <a:lnSpc>
                <a:spcPct val="97000"/>
              </a:lnSpc>
            </a:pPr>
            <a:r>
              <a:rPr lang="en-US" altLang="zh-CN" sz="195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P2K</a:t>
            </a:r>
          </a:p>
        </p:txBody>
      </p:sp>
      <p:pic>
        <p:nvPicPr>
          <p:cNvPr id="841" name="74049A0B-EDE1-45D6-5F95-10C9EA91C65F"/>
          <p:cNvPicPr>
            <a:picLocks noChangeAspect="1"/>
          </p:cNvPicPr>
          <p:nvPr/>
        </p:nvPicPr>
        <p:blipFill>
          <a:blip r:embed="rId15" cstate="print">
            <a:extLst>
              <a:ext uri="{13D14DED-780A-4FCB-0534-C270B1AAAA04}"/>
            </a:extLst>
          </a:blip>
          <a:stretch>
            <a:fillRect/>
          </a:stretch>
        </p:blipFill>
        <p:spPr>
          <a:xfrm>
            <a:off x="386385" y="6067425"/>
            <a:ext cx="409575" cy="19050"/>
          </a:xfrm>
          <a:prstGeom prst="rect">
            <a:avLst/>
          </a:prstGeom>
        </p:spPr>
      </p:pic>
      <p:pic>
        <p:nvPicPr>
          <p:cNvPr id="842" name="F5357DBC-35B4-47AD-3A4D-2ECDD6BD5E9E"/>
          <p:cNvPicPr>
            <a:picLocks noChangeAspect="1"/>
          </p:cNvPicPr>
          <p:nvPr/>
        </p:nvPicPr>
        <p:blipFill>
          <a:blip r:embed="rId16" cstate="print">
            <a:extLst>
              <a:ext uri="{09F4AED4-C024-4111-74E8-1592826B0F4E}"/>
            </a:extLst>
          </a:blip>
          <a:stretch>
            <a:fillRect/>
          </a:stretch>
        </p:blipFill>
        <p:spPr>
          <a:xfrm>
            <a:off x="8688452" y="4629150"/>
            <a:ext cx="647700" cy="19050"/>
          </a:xfrm>
          <a:prstGeom prst="rect">
            <a:avLst/>
          </a:prstGeom>
        </p:spPr>
      </p:pic>
      <p:sp>
        <p:nvSpPr>
          <p:cNvPr id="843" name="TextBox843"/>
          <p:cNvSpPr txBox="1"/>
          <p:nvPr/>
        </p:nvSpPr>
        <p:spPr>
          <a:xfrm>
            <a:off x="8730362" y="4478147"/>
            <a:ext cx="647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9000"/>
              </a:lnSpc>
            </a:pPr>
            <a:r>
              <a:rPr lang="en-US" altLang="zh-CN" sz="13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350" b="1" kern="0" spc="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844" name="CBA3BF1A-A551-4F80-8167-74B71C9EB89E"/>
          <p:cNvPicPr>
            <a:picLocks noChangeAspect="1"/>
          </p:cNvPicPr>
          <p:nvPr/>
        </p:nvPicPr>
        <p:blipFill>
          <a:blip r:embed="rId17" cstate="print">
            <a:extLst>
              <a:ext uri="{5B9D7007-628E-47E4-1DCB-1F1309F77A97}"/>
            </a:extLst>
          </a:blip>
          <a:stretch>
            <a:fillRect/>
          </a:stretch>
        </p:blipFill>
        <p:spPr>
          <a:xfrm>
            <a:off x="8894064" y="4267200"/>
            <a:ext cx="866775" cy="600075"/>
          </a:xfrm>
          <a:prstGeom prst="rect">
            <a:avLst/>
          </a:prstGeom>
        </p:spPr>
      </p:pic>
      <p:sp>
        <p:nvSpPr>
          <p:cNvPr id="845" name="TextBox845"/>
          <p:cNvSpPr txBox="1"/>
          <p:nvPr/>
        </p:nvSpPr>
        <p:spPr>
          <a:xfrm>
            <a:off x="9151350" y="4492498"/>
            <a:ext cx="393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846" name="2C46C78D-5A91-4933-6892-69C4D47E4425"/>
          <p:cNvPicPr>
            <a:picLocks noChangeAspect="1"/>
          </p:cNvPicPr>
          <p:nvPr/>
        </p:nvPicPr>
        <p:blipFill>
          <a:blip r:embed="rId18" cstate="print">
            <a:extLst>
              <a:ext uri="{5C881BCE-E5B8-4AFF-E334-6367E883AD6C}"/>
            </a:extLst>
          </a:blip>
          <a:stretch>
            <a:fillRect/>
          </a:stretch>
        </p:blipFill>
        <p:spPr>
          <a:xfrm>
            <a:off x="9671304" y="4991100"/>
            <a:ext cx="2409825" cy="1790700"/>
          </a:xfrm>
          <a:prstGeom prst="rect">
            <a:avLst/>
          </a:prstGeom>
        </p:spPr>
      </p:pic>
      <p:sp>
        <p:nvSpPr>
          <p:cNvPr id="847" name="TextBox847"/>
          <p:cNvSpPr txBox="1"/>
          <p:nvPr/>
        </p:nvSpPr>
        <p:spPr>
          <a:xfrm>
            <a:off x="9877168" y="5179822"/>
            <a:ext cx="2006600" cy="146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593" marR="87399" indent="325514" eaLnBrk="0">
              <a:lnSpc>
                <a:spcPct val="98000"/>
              </a:lnSpc>
            </a:pPr>
            <a:r>
              <a:rPr lang="en-US" altLang="zh-CN" sz="13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DIRJEN</a:t>
            </a:r>
            <a:r>
              <a:rPr lang="en-US" altLang="zh-CN" sz="135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DIKTI</a:t>
            </a:r>
            <a:r>
              <a:rPr lang="en-US" altLang="zh-CN" sz="1350" b="1" kern="0" spc="2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  <a:r>
              <a:rPr lang="en-US" altLang="zh-CN" sz="13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NOMOR:</a:t>
            </a:r>
          </a:p>
          <a:p>
            <a:pPr marL="328435" marR="0" indent="0" eaLnBrk="0">
              <a:lnSpc>
                <a:spcPct val="89000"/>
              </a:lnSpc>
              <a:spcBef>
                <a:spcPts val="1999"/>
              </a:spcBef>
            </a:pP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638/E.E4/KP/2020</a:t>
            </a:r>
          </a:p>
          <a:p>
            <a:pPr marL="145462" marR="0" indent="0" eaLnBrk="0">
              <a:lnSpc>
                <a:spcPct val="89000"/>
              </a:lnSpc>
              <a:spcBef>
                <a:spcPts val="297"/>
              </a:spcBef>
            </a:pPr>
            <a:r>
              <a:rPr lang="en-US" altLang="zh-CN" sz="13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TANGGAL</a:t>
            </a:r>
            <a:r>
              <a:rPr lang="en-US" altLang="zh-CN" sz="13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</a:t>
            </a:r>
            <a:r>
              <a:rPr lang="en-US" altLang="zh-CN" sz="13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JUNI</a:t>
            </a:r>
            <a:r>
              <a:rPr lang="en-US" altLang="zh-CN" sz="13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  <a:p>
            <a:pPr marL="0" marR="0" indent="0" algn="ctr" eaLnBrk="0">
              <a:lnSpc>
                <a:spcPct val="89000"/>
              </a:lnSpc>
              <a:spcBef>
                <a:spcPts val="1983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01</a:t>
            </a:r>
            <a:r>
              <a:rPr lang="en-US" altLang="zh-CN" sz="13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JULI-31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DESEMBER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  <p:graphicFrame>
        <p:nvGraphicFramePr>
          <p:cNvPr id="848" name="Table848"/>
          <p:cNvGraphicFramePr>
            <a:graphicFrameLocks noGrp="1"/>
          </p:cNvGraphicFramePr>
          <p:nvPr/>
        </p:nvGraphicFramePr>
        <p:xfrm>
          <a:off x="10372346" y="4745736"/>
          <a:ext cx="800100" cy="3810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49" name="84AE1B6D-7CE5-494E-EBF3-0797EB89C286"/>
          <p:cNvPicPr>
            <a:picLocks noChangeAspect="1"/>
          </p:cNvPicPr>
          <p:nvPr/>
        </p:nvPicPr>
        <p:blipFill>
          <a:blip r:embed="rId19" cstate="print">
            <a:extLst>
              <a:ext uri="{6FCA7FAA-B8B2-4760-8220-B46D1F5B7097}"/>
            </a:extLst>
          </a:blip>
          <a:stretch>
            <a:fillRect/>
          </a:stretch>
        </p:blipFill>
        <p:spPr>
          <a:xfrm>
            <a:off x="6312409" y="1590675"/>
            <a:ext cx="3638550" cy="3924300"/>
          </a:xfrm>
          <a:prstGeom prst="rect">
            <a:avLst/>
          </a:prstGeom>
        </p:spPr>
      </p:pic>
      <p:pic>
        <p:nvPicPr>
          <p:cNvPr id="850" name="11487A79-5597-4A7A-EA8C-926FA561BFE7"/>
          <p:cNvPicPr>
            <a:picLocks noChangeAspect="1"/>
          </p:cNvPicPr>
          <p:nvPr/>
        </p:nvPicPr>
        <p:blipFill>
          <a:blip r:embed="rId20" cstate="print">
            <a:extLst>
              <a:ext uri="{B323CBE3-D3D0-4C5C-E8A6-8D99DF7D4FCE}"/>
            </a:extLst>
          </a:blip>
          <a:stretch>
            <a:fillRect/>
          </a:stretch>
        </p:blipFill>
        <p:spPr>
          <a:xfrm>
            <a:off x="9459596" y="4733925"/>
            <a:ext cx="476250" cy="590550"/>
          </a:xfrm>
          <a:prstGeom prst="rect">
            <a:avLst/>
          </a:prstGeom>
        </p:spPr>
      </p:pic>
      <p:pic>
        <p:nvPicPr>
          <p:cNvPr id="851" name="1288D6E5-1458-4DC2-B7A3-484A8872632B"/>
          <p:cNvPicPr>
            <a:picLocks noChangeAspect="1"/>
          </p:cNvPicPr>
          <p:nvPr/>
        </p:nvPicPr>
        <p:blipFill>
          <a:blip r:embed="rId21" cstate="print">
            <a:extLst>
              <a:ext uri="{7F605D75-68A0-41C7-1624-BAAB6704D2E4}"/>
            </a:extLst>
          </a:blip>
          <a:stretch>
            <a:fillRect/>
          </a:stretch>
        </p:blipFill>
        <p:spPr>
          <a:xfrm>
            <a:off x="3733800" y="4200525"/>
            <a:ext cx="2266950" cy="571500"/>
          </a:xfrm>
          <a:prstGeom prst="rect">
            <a:avLst/>
          </a:prstGeom>
        </p:spPr>
      </p:pic>
      <p:pic>
        <p:nvPicPr>
          <p:cNvPr id="852" name="F99EA05B-0F44-4E92-436C-1D55DE16D114"/>
          <p:cNvPicPr>
            <a:picLocks noChangeAspect="1"/>
          </p:cNvPicPr>
          <p:nvPr/>
        </p:nvPicPr>
        <p:blipFill>
          <a:blip r:embed="rId22" cstate="print">
            <a:extLst>
              <a:ext uri="{B35BC574-B3D4-4F1C-ADEB-9BD08A88F905}"/>
            </a:extLst>
          </a:blip>
          <a:stretch>
            <a:fillRect/>
          </a:stretch>
        </p:blipFill>
        <p:spPr>
          <a:xfrm>
            <a:off x="7196329" y="4210050"/>
            <a:ext cx="2266950" cy="571500"/>
          </a:xfrm>
          <a:prstGeom prst="rect">
            <a:avLst/>
          </a:prstGeom>
        </p:spPr>
      </p:pic>
      <p:pic>
        <p:nvPicPr>
          <p:cNvPr id="853" name="21C44109-99E6-4A35-28C2-4FAEB45C830F"/>
          <p:cNvPicPr>
            <a:picLocks noChangeAspect="1"/>
          </p:cNvPicPr>
          <p:nvPr/>
        </p:nvPicPr>
        <p:blipFill>
          <a:blip r:embed="rId23" cstate="print">
            <a:extLst>
              <a:ext uri="{1762696A-6F31-49F9-BE61-DEE8FF085749}"/>
            </a:extLst>
          </a:blip>
          <a:stretch>
            <a:fillRect/>
          </a:stretch>
        </p:blipFill>
        <p:spPr>
          <a:xfrm>
            <a:off x="1536192" y="2362200"/>
            <a:ext cx="685800" cy="619125"/>
          </a:xfrm>
          <a:prstGeom prst="rect">
            <a:avLst/>
          </a:prstGeom>
        </p:spPr>
      </p:pic>
      <p:sp>
        <p:nvSpPr>
          <p:cNvPr id="854" name="TextBox854"/>
          <p:cNvSpPr txBox="1"/>
          <p:nvPr/>
        </p:nvSpPr>
        <p:spPr>
          <a:xfrm>
            <a:off x="1820901" y="2545334"/>
            <a:ext cx="1778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855" name="F8573A82-4EA8-4324-4BA9-1BC801BDCD21"/>
          <p:cNvPicPr>
            <a:picLocks noChangeAspect="1"/>
          </p:cNvPicPr>
          <p:nvPr/>
        </p:nvPicPr>
        <p:blipFill>
          <a:blip r:embed="rId24" cstate="print">
            <a:extLst>
              <a:ext uri="{E643FAA3-D755-4804-C293-89BDB6332A6E}"/>
            </a:extLst>
          </a:blip>
          <a:stretch>
            <a:fillRect/>
          </a:stretch>
        </p:blipFill>
        <p:spPr>
          <a:xfrm>
            <a:off x="4526280" y="1495425"/>
            <a:ext cx="685800" cy="619125"/>
          </a:xfrm>
          <a:prstGeom prst="rect">
            <a:avLst/>
          </a:prstGeom>
        </p:spPr>
      </p:pic>
      <p:sp>
        <p:nvSpPr>
          <p:cNvPr id="856" name="TextBox856"/>
          <p:cNvSpPr txBox="1"/>
          <p:nvPr/>
        </p:nvSpPr>
        <p:spPr>
          <a:xfrm>
            <a:off x="4804309" y="1678559"/>
            <a:ext cx="1905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57" name="C654C882-CC2B-4539-C7C9-630575C27B21"/>
          <p:cNvPicPr>
            <a:picLocks noChangeAspect="1"/>
          </p:cNvPicPr>
          <p:nvPr/>
        </p:nvPicPr>
        <p:blipFill>
          <a:blip r:embed="rId25" cstate="print">
            <a:extLst>
              <a:ext uri="{1E8CEA0F-522D-4E9F-749E-52F268597BD9}"/>
            </a:extLst>
          </a:blip>
          <a:stretch>
            <a:fillRect/>
          </a:stretch>
        </p:blipFill>
        <p:spPr>
          <a:xfrm>
            <a:off x="7763257" y="1438275"/>
            <a:ext cx="685800" cy="619125"/>
          </a:xfrm>
          <a:prstGeom prst="rect">
            <a:avLst/>
          </a:prstGeom>
        </p:spPr>
      </p:pic>
      <p:sp>
        <p:nvSpPr>
          <p:cNvPr id="858" name="TextBox858"/>
          <p:cNvSpPr txBox="1"/>
          <p:nvPr/>
        </p:nvSpPr>
        <p:spPr>
          <a:xfrm>
            <a:off x="8040992" y="1619149"/>
            <a:ext cx="1905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859" name="643F4EB3-3300-47EC-2A7D-658B8903FDFA"/>
          <p:cNvPicPr>
            <a:picLocks noChangeAspect="1"/>
          </p:cNvPicPr>
          <p:nvPr/>
        </p:nvPicPr>
        <p:blipFill>
          <a:blip r:embed="rId26" cstate="print">
            <a:extLst>
              <a:ext uri="{A5A93C9C-91C5-4D03-212B-8D8B6E5D04D0}"/>
            </a:extLst>
          </a:blip>
          <a:stretch>
            <a:fillRect/>
          </a:stretch>
        </p:blipFill>
        <p:spPr>
          <a:xfrm>
            <a:off x="10411970" y="1323975"/>
            <a:ext cx="685800" cy="628650"/>
          </a:xfrm>
          <a:prstGeom prst="rect">
            <a:avLst/>
          </a:prstGeom>
        </p:spPr>
      </p:pic>
      <p:sp>
        <p:nvSpPr>
          <p:cNvPr id="860" name="TextBox860"/>
          <p:cNvSpPr txBox="1"/>
          <p:nvPr/>
        </p:nvSpPr>
        <p:spPr>
          <a:xfrm>
            <a:off x="10681742" y="1514602"/>
            <a:ext cx="1905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7ACB43B5-7E7E-4371-6E89-F6F2F73C8748}"/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7634D2BF-69CC-40DA-CBD7-2863FC8D559C"/>
          <p:cNvPicPr>
            <a:picLocks noChangeAspect="1"/>
          </p:cNvPicPr>
          <p:nvPr/>
        </p:nvPicPr>
        <p:blipFill>
          <a:blip r:embed="rId2" cstate="print">
            <a:extLst>
              <a:ext uri="{440FC375-8ACE-4B5E-6748-5830D696B91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2" name="TextBox862"/>
          <p:cNvSpPr txBox="1"/>
          <p:nvPr/>
        </p:nvSpPr>
        <p:spPr>
          <a:xfrm>
            <a:off x="825664" y="856745"/>
            <a:ext cx="10528300" cy="186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64340" eaLnBrk="0">
              <a:lnSpc>
                <a:spcPct val="91000"/>
              </a:lnSpc>
            </a:pP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2800" kern="0" spc="10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PERMENPAN&amp;RB</a:t>
            </a:r>
            <a:r>
              <a:rPr lang="en-US" altLang="zh-CN" sz="2800" kern="0" spc="27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NO.17/2013</a:t>
            </a:r>
            <a:r>
              <a:rPr lang="en-US" altLang="zh-CN" sz="2800" kern="0" spc="25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jo</a:t>
            </a:r>
            <a:r>
              <a:rPr lang="en-US" altLang="zh-CN" sz="2800" kern="0" spc="5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NO.46/2013</a:t>
            </a:r>
            <a:r>
              <a:rPr lang="en-US" altLang="zh-CN" sz="2800" kern="0" spc="98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zh-CN" altLang="en-US" dirty="0"/>
            </a:br>
            <a:r>
              <a:rPr lang="en-US" altLang="zh-CN" sz="2431" kern="0" spc="3654" noProof="0" dirty="0"/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2800" kern="0" spc="11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PB</a:t>
            </a:r>
            <a:r>
              <a:rPr lang="en-US" altLang="zh-CN" sz="2800" kern="0" spc="4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KEMENDIKBUD-BKN</a:t>
            </a:r>
            <a:r>
              <a:rPr lang="en-US" altLang="zh-CN" sz="2800" kern="0" spc="31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NO.</a:t>
            </a:r>
            <a:r>
              <a:rPr lang="en-US" altLang="zh-CN" sz="2800" kern="0" spc="56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4/VIII/PB/2014</a:t>
            </a:r>
            <a:r>
              <a:rPr lang="en-US" altLang="zh-CN" sz="2800" kern="0" spc="44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</a:t>
            </a:r>
            <a:r>
              <a:rPr lang="en-US" altLang="zh-CN" sz="2800" kern="0" spc="51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zh-CN" altLang="en-US" dirty="0"/>
            </a:br>
            <a:r>
              <a:rPr lang="en-US" altLang="zh-CN" sz="2429" kern="0" spc="34060" noProof="0" dirty="0"/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NO.</a:t>
            </a:r>
            <a:r>
              <a:rPr lang="en-US" altLang="zh-CN" sz="2800" kern="0" spc="4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24/2014</a:t>
            </a:r>
            <a:r>
              <a:rPr lang="en-US" altLang="zh-CN" sz="2800" kern="0" spc="324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zh-CN" altLang="en-US" dirty="0"/>
            </a:br>
            <a:r>
              <a:rPr lang="en-US" altLang="zh-CN" sz="2431" kern="0" spc="17431" noProof="0" dirty="0"/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lang="en-US" altLang="zh-CN" sz="2800" kern="0" spc="11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PERMENDIKBUD</a:t>
            </a:r>
            <a:r>
              <a:rPr lang="en-US" altLang="zh-CN" sz="2800" kern="0" spc="28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NO.92/2014</a:t>
            </a:r>
            <a:r>
              <a:rPr lang="en-US" altLang="zh-CN" sz="2800" kern="0" spc="204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lang="en-US" altLang="zh-CN" sz="2800" kern="0" spc="111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2800" kern="0" spc="8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DIJER:</a:t>
            </a:r>
            <a:r>
              <a:rPr lang="en-US" altLang="zh-CN" sz="2800" u="sng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</a:t>
            </a:r>
            <a:r>
              <a:rPr lang="en-US" altLang="zh-CN" sz="2800" kern="0" spc="293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u="sng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PAK</a:t>
            </a:r>
            <a:r>
              <a:rPr lang="en-US" altLang="zh-CN" sz="2800" kern="0" spc="8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800" u="sng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2014/2015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800" u="sng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2019,</a:t>
            </a:r>
            <a:r>
              <a:rPr lang="en-US" altLang="zh-CN" sz="2800" kern="0" spc="47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u="sng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2019+Suplemen</a:t>
            </a:r>
            <a:r>
              <a:rPr lang="en-US" altLang="zh-CN" sz="2800" kern="0" spc="0" baseline="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63" name="F0016BD8-DDF0-4DF7-8E6E-350793FEF9BD"/>
          <p:cNvPicPr>
            <a:picLocks noChangeAspect="1"/>
          </p:cNvPicPr>
          <p:nvPr/>
        </p:nvPicPr>
        <p:blipFill>
          <a:blip r:embed="rId3" cstate="print">
            <a:extLst>
              <a:ext uri="{252B8BAA-F625-4390-F749-14E2EDB4E7E4}"/>
            </a:extLst>
          </a:blip>
          <a:stretch>
            <a:fillRect/>
          </a:stretch>
        </p:blipFill>
        <p:spPr>
          <a:xfrm>
            <a:off x="353568" y="3171825"/>
            <a:ext cx="3419475" cy="3609975"/>
          </a:xfrm>
          <a:prstGeom prst="rect">
            <a:avLst/>
          </a:prstGeom>
        </p:spPr>
      </p:pic>
      <p:sp>
        <p:nvSpPr>
          <p:cNvPr id="864" name="TextBox864"/>
          <p:cNvSpPr txBox="1"/>
          <p:nvPr/>
        </p:nvSpPr>
        <p:spPr>
          <a:xfrm>
            <a:off x="630872" y="4598845"/>
            <a:ext cx="2870200" cy="533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555041" eaLnBrk="0">
              <a:lnSpc>
                <a:spcPct val="91000"/>
              </a:lnSpc>
            </a:pPr>
            <a:r>
              <a:rPr lang="en-US" altLang="zh-CN" sz="1950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</a:t>
            </a:r>
            <a:r>
              <a:rPr lang="en-US" altLang="zh-CN" sz="1950" kern="0" spc="2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PAK</a:t>
            </a:r>
            <a:r>
              <a:rPr lang="en-US" altLang="zh-CN" sz="1950" kern="0" spc="6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2014,</a:t>
            </a:r>
            <a:r>
              <a:rPr lang="en-US" altLang="zh-CN" sz="1950" kern="0" spc="499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UPDATE</a:t>
            </a:r>
            <a:r>
              <a:rPr lang="en-US" altLang="zh-CN" sz="1950" kern="0" spc="10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</a:t>
            </a:r>
            <a:r>
              <a:rPr lang="en-US" altLang="zh-CN" sz="1950" kern="0" spc="4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PAK</a:t>
            </a:r>
            <a:r>
              <a:rPr lang="en-US" altLang="zh-CN" sz="1950" kern="0" spc="6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2015</a:t>
            </a:r>
          </a:p>
        </p:txBody>
      </p:sp>
      <p:pic>
        <p:nvPicPr>
          <p:cNvPr id="865" name="E7693466-515D-458D-BCF7-BD6C05739E67"/>
          <p:cNvPicPr>
            <a:picLocks noChangeAspect="1"/>
          </p:cNvPicPr>
          <p:nvPr/>
        </p:nvPicPr>
        <p:blipFill>
          <a:blip r:embed="rId4" cstate="print">
            <a:extLst>
              <a:ext uri="{DBDF3153-9283-494B-C6D1-B4677BF36AE5}"/>
            </a:extLst>
          </a:blip>
          <a:stretch>
            <a:fillRect/>
          </a:stretch>
        </p:blipFill>
        <p:spPr>
          <a:xfrm>
            <a:off x="155448" y="3114675"/>
            <a:ext cx="704850" cy="619125"/>
          </a:xfrm>
          <a:prstGeom prst="rect">
            <a:avLst/>
          </a:prstGeom>
        </p:spPr>
      </p:pic>
      <p:sp>
        <p:nvSpPr>
          <p:cNvPr id="866" name="TextBox866"/>
          <p:cNvSpPr txBox="1"/>
          <p:nvPr/>
        </p:nvSpPr>
        <p:spPr>
          <a:xfrm>
            <a:off x="449580" y="3300984"/>
            <a:ext cx="1778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867" name="6BD3F7CC-5076-4A0E-BC49-67DA464BD97F"/>
          <p:cNvPicPr>
            <a:picLocks noChangeAspect="1"/>
          </p:cNvPicPr>
          <p:nvPr/>
        </p:nvPicPr>
        <p:blipFill>
          <a:blip r:embed="rId5" cstate="print">
            <a:extLst>
              <a:ext uri="{3F468E35-CD9D-4AF2-199B-F986A6A2AD56}"/>
            </a:extLst>
          </a:blip>
          <a:stretch>
            <a:fillRect/>
          </a:stretch>
        </p:blipFill>
        <p:spPr>
          <a:xfrm>
            <a:off x="7900417" y="3200400"/>
            <a:ext cx="4114800" cy="3524250"/>
          </a:xfrm>
          <a:prstGeom prst="rect">
            <a:avLst/>
          </a:prstGeom>
        </p:spPr>
      </p:pic>
      <p:sp>
        <p:nvSpPr>
          <p:cNvPr id="868" name="TextBox868"/>
          <p:cNvSpPr txBox="1"/>
          <p:nvPr/>
        </p:nvSpPr>
        <p:spPr>
          <a:xfrm>
            <a:off x="8243113" y="3511139"/>
            <a:ext cx="3441700" cy="2984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8309" marR="0" indent="0" eaLnBrk="0">
              <a:lnSpc>
                <a:spcPct val="76000"/>
              </a:lnSpc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</a:t>
            </a:r>
            <a:r>
              <a:rPr lang="en-US" altLang="zh-CN" sz="1950" kern="0" spc="2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PAK</a:t>
            </a:r>
            <a:r>
              <a:rPr lang="en-US" altLang="zh-CN" sz="1950" kern="0" spc="6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2019+Suplemen</a:t>
            </a:r>
          </a:p>
          <a:p>
            <a:pPr marL="238531" marR="0" indent="0" eaLnBrk="0">
              <a:lnSpc>
                <a:spcPct val="86000"/>
              </a:lnSpc>
              <a:spcBef>
                <a:spcPts val="449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  <a:p>
            <a:pPr marL="1554963" marR="7010" indent="-1554963" eaLnBrk="0">
              <a:lnSpc>
                <a:spcPct val="95000"/>
              </a:lnSpc>
              <a:spcBef>
                <a:spcPts val="379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  <a:p>
            <a:pPr marL="969386" marR="26212" indent="-948279" eaLnBrk="0">
              <a:lnSpc>
                <a:spcPct val="95000"/>
              </a:lnSpc>
              <a:spcBef>
                <a:spcPts val="388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1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</a:t>
            </a:r>
          </a:p>
          <a:p>
            <a:pPr marL="247523" marR="0" indent="0" eaLnBrk="0">
              <a:lnSpc>
                <a:spcPct val="87000"/>
              </a:lnSpc>
              <a:spcBef>
                <a:spcPts val="387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b="1" kern="0" spc="17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</a:p>
          <a:p>
            <a:pPr marL="385216" marR="0" indent="0" eaLnBrk="0">
              <a:lnSpc>
                <a:spcPct val="87000"/>
              </a:lnSpc>
              <a:spcBef>
                <a:spcPts val="361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800" b="1" kern="0" spc="1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  <a:p>
            <a:pPr marL="176594" marR="0" indent="0" eaLnBrk="0">
              <a:lnSpc>
                <a:spcPct val="87000"/>
              </a:lnSpc>
              <a:spcBef>
                <a:spcPts val="359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800" b="1" kern="0" spc="1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Memperjelas</a:t>
            </a:r>
            <a:r>
              <a:rPr lang="en-US" altLang="zh-CN" sz="18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  <a:p>
            <a:pPr marL="596975" marR="0" indent="0" eaLnBrk="0">
              <a:lnSpc>
                <a:spcPct val="87000"/>
              </a:lnSpc>
              <a:spcBef>
                <a:spcPts val="362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800" b="1" kern="0" spc="1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Jalur</a:t>
            </a:r>
          </a:p>
          <a:p>
            <a:pPr marL="457302" marR="0" indent="0" eaLnBrk="0">
              <a:lnSpc>
                <a:spcPct val="87000"/>
              </a:lnSpc>
              <a:spcBef>
                <a:spcPts val="361"/>
              </a:spcBef>
            </a:pP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NIDK+Suplemen</a:t>
            </a:r>
            <a:r>
              <a:rPr lang="en-US" altLang="zh-CN" sz="1800" b="1" u="sng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Addendum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1-5</a:t>
            </a:r>
          </a:p>
        </p:txBody>
      </p:sp>
      <p:pic>
        <p:nvPicPr>
          <p:cNvPr id="869" name="D566414C-B63B-47D5-45C3-1E37216C51C4"/>
          <p:cNvPicPr>
            <a:picLocks noChangeAspect="1"/>
          </p:cNvPicPr>
          <p:nvPr/>
        </p:nvPicPr>
        <p:blipFill>
          <a:blip r:embed="rId6" cstate="print">
            <a:extLst>
              <a:ext uri="{C18DE0ED-0D38-4417-3A09-8398266C999C}"/>
            </a:extLst>
          </a:blip>
          <a:stretch>
            <a:fillRect/>
          </a:stretch>
        </p:blipFill>
        <p:spPr>
          <a:xfrm>
            <a:off x="7723632" y="3114675"/>
            <a:ext cx="714375" cy="619125"/>
          </a:xfrm>
          <a:prstGeom prst="rect">
            <a:avLst/>
          </a:prstGeom>
        </p:spPr>
      </p:pic>
      <p:sp>
        <p:nvSpPr>
          <p:cNvPr id="870" name="TextBox870"/>
          <p:cNvSpPr txBox="1"/>
          <p:nvPr/>
        </p:nvSpPr>
        <p:spPr>
          <a:xfrm>
            <a:off x="8010818" y="3296819"/>
            <a:ext cx="1905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71" name="F574DF6D-E0A9-4405-55C5-9458C65A4EE5"/>
          <p:cNvPicPr>
            <a:picLocks noChangeAspect="1"/>
          </p:cNvPicPr>
          <p:nvPr/>
        </p:nvPicPr>
        <p:blipFill>
          <a:blip r:embed="rId7" cstate="print">
            <a:extLst>
              <a:ext uri="{2D940E74-B1F3-4933-D257-A12DB7A6CF2E}"/>
            </a:extLst>
          </a:blip>
          <a:stretch>
            <a:fillRect/>
          </a:stretch>
        </p:blipFill>
        <p:spPr>
          <a:xfrm>
            <a:off x="3931920" y="3171825"/>
            <a:ext cx="4048125" cy="3533775"/>
          </a:xfrm>
          <a:prstGeom prst="rect">
            <a:avLst/>
          </a:prstGeom>
        </p:spPr>
      </p:pic>
      <p:sp>
        <p:nvSpPr>
          <p:cNvPr id="872" name="TextBox872"/>
          <p:cNvSpPr txBox="1"/>
          <p:nvPr/>
        </p:nvSpPr>
        <p:spPr>
          <a:xfrm>
            <a:off x="4041674" y="3275330"/>
            <a:ext cx="3632200" cy="306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  <a:p>
            <a:pPr marL="1073111" marR="0" indent="0" eaLnBrk="0">
              <a:lnSpc>
                <a:spcPct val="76000"/>
              </a:lnSpc>
              <a:spcBef>
                <a:spcPts val="395"/>
              </a:spcBef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</a:t>
            </a:r>
            <a:r>
              <a:rPr lang="en-US" altLang="zh-CN" sz="1950" kern="0" spc="29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PAK</a:t>
            </a:r>
            <a:r>
              <a:rPr lang="en-US" altLang="zh-CN" sz="1950" kern="0" spc="6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</a:t>
            </a:r>
          </a:p>
          <a:p>
            <a:pPr marL="434031" marR="0" indent="0" eaLnBrk="0">
              <a:lnSpc>
                <a:spcPct val="86000"/>
              </a:lnSpc>
              <a:spcBef>
                <a:spcPts val="443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  <a:p>
            <a:pPr marL="1750334" marR="0" indent="-1554857" eaLnBrk="0">
              <a:lnSpc>
                <a:spcPct val="95000"/>
              </a:lnSpc>
              <a:spcBef>
                <a:spcPts val="381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  <a:p>
            <a:pPr marL="1164844" marR="19202" indent="-948258" eaLnBrk="0">
              <a:lnSpc>
                <a:spcPct val="95000"/>
              </a:lnSpc>
              <a:spcBef>
                <a:spcPts val="391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1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</a:t>
            </a:r>
          </a:p>
          <a:p>
            <a:pPr marL="443006" marR="0" indent="0" eaLnBrk="0">
              <a:lnSpc>
                <a:spcPct val="87000"/>
              </a:lnSpc>
              <a:spcBef>
                <a:spcPts val="386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b="1" kern="0" spc="17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</a:p>
          <a:p>
            <a:pPr marL="580694" marR="0" indent="0" eaLnBrk="0">
              <a:lnSpc>
                <a:spcPct val="86000"/>
              </a:lnSpc>
              <a:spcBef>
                <a:spcPts val="364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800" b="1" kern="0" spc="1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  <a:p>
            <a:pPr marL="372059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800" b="1" kern="0" spc="1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Memperjelas</a:t>
            </a:r>
            <a:r>
              <a:rPr lang="en-US" altLang="zh-CN" sz="18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  <a:p>
            <a:pPr marL="527278" marR="0" indent="0" eaLnBrk="0">
              <a:lnSpc>
                <a:spcPct val="87000"/>
              </a:lnSpc>
              <a:spcBef>
                <a:spcPts val="381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800" b="1" kern="0" spc="1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Jalur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NIDK</a:t>
            </a:r>
          </a:p>
        </p:txBody>
      </p:sp>
      <p:pic>
        <p:nvPicPr>
          <p:cNvPr id="873" name="85C5B6AB-9099-4191-BC8F-3271784B278D"/>
          <p:cNvPicPr>
            <a:picLocks noChangeAspect="1"/>
          </p:cNvPicPr>
          <p:nvPr/>
        </p:nvPicPr>
        <p:blipFill>
          <a:blip r:embed="rId8" cstate="print">
            <a:extLst>
              <a:ext uri="{E2FF9612-68C9-449B-5B84-E85D3E35D166}"/>
            </a:extLst>
          </a:blip>
          <a:stretch>
            <a:fillRect/>
          </a:stretch>
        </p:blipFill>
        <p:spPr>
          <a:xfrm>
            <a:off x="7888225" y="2990850"/>
            <a:ext cx="4295775" cy="3867150"/>
          </a:xfrm>
          <a:prstGeom prst="rect">
            <a:avLst/>
          </a:prstGeom>
        </p:spPr>
      </p:pic>
      <p:pic>
        <p:nvPicPr>
          <p:cNvPr id="874" name="5347E525-9AC3-4AF5-3666-B39121E0EED5"/>
          <p:cNvPicPr>
            <a:picLocks noChangeAspect="1"/>
          </p:cNvPicPr>
          <p:nvPr/>
        </p:nvPicPr>
        <p:blipFill>
          <a:blip r:embed="rId9" cstate="print">
            <a:extLst>
              <a:ext uri="{2DEC7449-233B-42D8-F88D-43ADC91941E4}"/>
            </a:extLst>
          </a:blip>
          <a:stretch>
            <a:fillRect/>
          </a:stretch>
        </p:blipFill>
        <p:spPr>
          <a:xfrm>
            <a:off x="2061972" y="2628900"/>
            <a:ext cx="7905750" cy="1085850"/>
          </a:xfrm>
          <a:prstGeom prst="rect">
            <a:avLst/>
          </a:prstGeom>
        </p:spPr>
      </p:pic>
      <p:pic>
        <p:nvPicPr>
          <p:cNvPr id="875" name="00FDCA25-46CF-484A-97FE-8EA04E0FA236"/>
          <p:cNvPicPr>
            <a:picLocks noChangeAspect="1"/>
          </p:cNvPicPr>
          <p:nvPr/>
        </p:nvPicPr>
        <p:blipFill>
          <a:blip r:embed="rId10" cstate="print">
            <a:extLst>
              <a:ext uri="{4C3FA7D3-50EF-4382-1C1B-43901104AA76}"/>
            </a:extLst>
          </a:blip>
          <a:stretch>
            <a:fillRect/>
          </a:stretch>
        </p:blipFill>
        <p:spPr>
          <a:xfrm>
            <a:off x="0" y="0"/>
            <a:ext cx="12192000" cy="466725"/>
          </a:xfrm>
          <a:prstGeom prst="rect">
            <a:avLst/>
          </a:prstGeom>
        </p:spPr>
      </p:pic>
      <p:sp>
        <p:nvSpPr>
          <p:cNvPr id="876" name="TextBox876"/>
          <p:cNvSpPr txBox="1"/>
          <p:nvPr/>
        </p:nvSpPr>
        <p:spPr>
          <a:xfrm>
            <a:off x="868070" y="116789"/>
            <a:ext cx="105029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400" kern="0" spc="8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KONSTRUKSI</a:t>
            </a:r>
            <a:r>
              <a:rPr lang="en-US" altLang="zh-CN" sz="2400" kern="0" spc="2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kern="0" spc="5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2400" kern="0" spc="3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kern="0" spc="1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</a:p>
        </p:txBody>
      </p:sp>
    </p:spTree>
    <p:extLst>
      <p:ext uri="{2B4D0718-09DC-43EB-4A11-6A8C18FCD60B}"/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59C73ED-B714-4629-CDE4-AA3EF175C3FC"/>
          <p:cNvPicPr>
            <a:picLocks noChangeAspect="1"/>
          </p:cNvPicPr>
          <p:nvPr/>
        </p:nvPicPr>
        <p:blipFill>
          <a:blip r:embed="rId2" cstate="print">
            <a:extLst>
              <a:ext uri="{B891A11A-1A76-4162-1951-442247C5A03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Box25"/>
          <p:cNvSpPr txBox="1"/>
          <p:nvPr/>
        </p:nvSpPr>
        <p:spPr>
          <a:xfrm>
            <a:off x="241719" y="2138813"/>
            <a:ext cx="11747500" cy="2480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61000"/>
              </a:lnSpc>
            </a:pPr>
            <a:r>
              <a:rPr lang="en-US" altLang="zh-CN" sz="4350" kern="0" spc="-10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❶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DILAYANI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3200" kern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200" kern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</a:p>
          <a:p>
            <a:pPr marL="1424318" marR="0" indent="0" eaLnBrk="0">
              <a:lnSpc>
                <a:spcPct val="80000"/>
              </a:lnSpc>
              <a:spcBef>
                <a:spcPts val="6589"/>
              </a:spcBef>
            </a:pP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105</a:t>
            </a:r>
            <a:r>
              <a:rPr lang="en-US" altLang="zh-CN" sz="3600" kern="0" spc="1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3600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(AKTIF)</a:t>
            </a:r>
            <a:r>
              <a:rPr lang="en-US" altLang="zh-CN" sz="3600" kern="0" spc="26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3600" kern="0" spc="26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3600" kern="0" spc="2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</a:p>
          <a:p>
            <a:pPr marL="2626195" marR="59736" indent="-2570124" eaLnBrk="0">
              <a:lnSpc>
                <a:spcPct val="92000"/>
              </a:lnSpc>
              <a:spcBef>
                <a:spcPts val="767"/>
              </a:spcBef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(22</a:t>
            </a:r>
            <a:r>
              <a:rPr lang="en-US" altLang="zh-CN" sz="24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UNIVERSITAS,</a:t>
            </a:r>
            <a:r>
              <a:rPr lang="en-US" altLang="zh-CN" sz="2400" kern="0" spc="2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2400" kern="0" spc="4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INSTITUT,</a:t>
            </a:r>
            <a:r>
              <a:rPr lang="en-US" altLang="zh-CN" sz="2400" kern="0" spc="1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</a:t>
            </a:r>
            <a:r>
              <a:rPr lang="en-US" altLang="zh-CN" sz="240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POLITEKNIK,</a:t>
            </a:r>
            <a:r>
              <a:rPr lang="en-US" altLang="zh-CN" sz="2400" kern="0" spc="2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135</a:t>
            </a:r>
            <a:r>
              <a:rPr lang="en-US" altLang="zh-CN" sz="2400" kern="0" spc="7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  <a:r>
              <a:rPr lang="en-US" altLang="zh-CN" sz="2400" kern="0" spc="15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TINGGI,</a:t>
            </a:r>
            <a:r>
              <a:rPr lang="en-US" altLang="zh-CN" sz="2400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33</a:t>
            </a:r>
            <a:r>
              <a:rPr lang="en-US" altLang="zh-CN" sz="2400" kern="0" spc="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AKADEMI,</a:t>
            </a:r>
            <a:r>
              <a:rPr lang="en-US" altLang="zh-CN" sz="2400" kern="0" spc="2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2400" kern="0" spc="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</a:t>
            </a:r>
            <a:r>
              <a:rPr lang="en-US" altLang="zh-CN" sz="2400" kern="0" spc="2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KOMUNITAS)</a:t>
            </a:r>
          </a:p>
        </p:txBody>
      </p:sp>
    </p:spTree>
    <p:extLst>
      <p:ext uri="{5CB5764A-8C71-4D99-807D-CA11A055DEFF}"/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B6625382-AC80-4C20-DD5E-39B0E6AC3E67"/>
          <p:cNvPicPr>
            <a:picLocks noChangeAspect="1"/>
          </p:cNvPicPr>
          <p:nvPr/>
        </p:nvPicPr>
        <p:blipFill>
          <a:blip r:embed="rId2" cstate="print">
            <a:extLst>
              <a:ext uri="{F8771A31-5ACF-4CA5-0546-CF319EE95A2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78" name="532BB9E0-8803-40AB-62FD-C7FB687A1D7E"/>
          <p:cNvPicPr>
            <a:picLocks noChangeAspect="1"/>
          </p:cNvPicPr>
          <p:nvPr/>
        </p:nvPicPr>
        <p:blipFill>
          <a:blip r:embed="rId3" cstate="print">
            <a:extLst>
              <a:ext uri="{E4D39EF1-F3D8-4066-8CE8-2A5523DFFABE}"/>
            </a:extLst>
          </a:blip>
          <a:stretch>
            <a:fillRect/>
          </a:stretch>
        </p:blipFill>
        <p:spPr>
          <a:xfrm>
            <a:off x="1325880" y="4343400"/>
            <a:ext cx="2076450" cy="1266825"/>
          </a:xfrm>
          <a:prstGeom prst="rect">
            <a:avLst/>
          </a:prstGeom>
        </p:spPr>
      </p:pic>
      <p:pic>
        <p:nvPicPr>
          <p:cNvPr id="879" name="8E667022-40A0-4B09-CDA8-E3BF72A5FFE8"/>
          <p:cNvPicPr>
            <a:picLocks noChangeAspect="1"/>
          </p:cNvPicPr>
          <p:nvPr/>
        </p:nvPicPr>
        <p:blipFill>
          <a:blip r:embed="rId4" cstate="print">
            <a:extLst>
              <a:ext uri="{FA279CAC-4466-44B7-62F3-8D9A24FA25F7}"/>
            </a:extLst>
          </a:blip>
          <a:stretch>
            <a:fillRect/>
          </a:stretch>
        </p:blipFill>
        <p:spPr>
          <a:xfrm>
            <a:off x="4876800" y="4362450"/>
            <a:ext cx="2600325" cy="1590675"/>
          </a:xfrm>
          <a:prstGeom prst="rect">
            <a:avLst/>
          </a:prstGeom>
        </p:spPr>
      </p:pic>
      <p:pic>
        <p:nvPicPr>
          <p:cNvPr id="880" name="D57EA1D6-449E-4B31-A786-3D847F715CAE"/>
          <p:cNvPicPr>
            <a:picLocks noChangeAspect="1"/>
          </p:cNvPicPr>
          <p:nvPr/>
        </p:nvPicPr>
        <p:blipFill>
          <a:blip r:embed="rId5" cstate="print">
            <a:extLst>
              <a:ext uri="{43823CA2-D479-4B4D-FEB2-7C966A2D4D10}"/>
            </a:extLst>
          </a:blip>
          <a:stretch>
            <a:fillRect/>
          </a:stretch>
        </p:blipFill>
        <p:spPr>
          <a:xfrm>
            <a:off x="8604504" y="1838325"/>
            <a:ext cx="3571875" cy="5019675"/>
          </a:xfrm>
          <a:prstGeom prst="rect">
            <a:avLst/>
          </a:prstGeom>
        </p:spPr>
      </p:pic>
      <p:pic>
        <p:nvPicPr>
          <p:cNvPr id="881" name="5266969F-5C37-49BE-3A40-12E9297FB988"/>
          <p:cNvPicPr>
            <a:picLocks noChangeAspect="1"/>
          </p:cNvPicPr>
          <p:nvPr/>
        </p:nvPicPr>
        <p:blipFill>
          <a:blip r:embed="rId6" cstate="print">
            <a:extLst>
              <a:ext uri="{21FEF009-167A-4EF1-83C9-16715582AEBD}"/>
            </a:extLst>
          </a:blip>
          <a:stretch>
            <a:fillRect/>
          </a:stretch>
        </p:blipFill>
        <p:spPr>
          <a:xfrm>
            <a:off x="0" y="1828800"/>
            <a:ext cx="8229600" cy="5029200"/>
          </a:xfrm>
          <a:prstGeom prst="rect">
            <a:avLst/>
          </a:prstGeom>
        </p:spPr>
      </p:pic>
      <p:pic>
        <p:nvPicPr>
          <p:cNvPr id="882" name="62D65E8B-E2A3-47F7-EFB0-06916394CE2D"/>
          <p:cNvPicPr>
            <a:picLocks noChangeAspect="1"/>
          </p:cNvPicPr>
          <p:nvPr/>
        </p:nvPicPr>
        <p:blipFill>
          <a:blip r:embed="rId7" cstate="print">
            <a:extLst>
              <a:ext uri="{7560485A-A424-4942-D194-1E06F1360A79}"/>
            </a:extLst>
          </a:blip>
          <a:stretch>
            <a:fillRect/>
          </a:stretch>
        </p:blipFill>
        <p:spPr>
          <a:xfrm>
            <a:off x="3965448" y="4133850"/>
            <a:ext cx="542925" cy="685800"/>
          </a:xfrm>
          <a:prstGeom prst="rect">
            <a:avLst/>
          </a:prstGeom>
        </p:spPr>
      </p:pic>
      <p:graphicFrame>
        <p:nvGraphicFramePr>
          <p:cNvPr id="883" name="Table883"/>
          <p:cNvGraphicFramePr>
            <a:graphicFrameLocks noGrp="1"/>
          </p:cNvGraphicFramePr>
          <p:nvPr/>
        </p:nvGraphicFramePr>
        <p:xfrm>
          <a:off x="3965448" y="4139184"/>
          <a:ext cx="268224" cy="1097280"/>
        </p:xfrm>
        <a:graphic>
          <a:graphicData uri="http://schemas.openxmlformats.org/drawingml/2006/table">
            <a:tbl>
              <a:tblPr firstRow="1" bandRow="1"/>
              <a:tblGrid>
                <a:gridCol w="268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891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5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84" name="705D3575-9F93-411E-00C4-CAA1A4760CED"/>
          <p:cNvPicPr>
            <a:picLocks noChangeAspect="1"/>
          </p:cNvPicPr>
          <p:nvPr/>
        </p:nvPicPr>
        <p:blipFill>
          <a:blip r:embed="rId8" cstate="print">
            <a:extLst>
              <a:ext uri="{8B25B936-A662-40AA-0BED-8FDA39E5F0A5}"/>
            </a:extLst>
          </a:blip>
          <a:stretch>
            <a:fillRect/>
          </a:stretch>
        </p:blipFill>
        <p:spPr>
          <a:xfrm>
            <a:off x="4225108" y="4124325"/>
            <a:ext cx="295275" cy="704850"/>
          </a:xfrm>
          <a:prstGeom prst="rect">
            <a:avLst/>
          </a:prstGeom>
        </p:spPr>
      </p:pic>
      <p:pic>
        <p:nvPicPr>
          <p:cNvPr id="885" name="85DBD4FB-21A0-4D95-A578-236966E58E56"/>
          <p:cNvPicPr>
            <a:picLocks noChangeAspect="1"/>
          </p:cNvPicPr>
          <p:nvPr/>
        </p:nvPicPr>
        <p:blipFill>
          <a:blip r:embed="rId9" cstate="print">
            <a:extLst>
              <a:ext uri="{3E9599D1-22C7-4221-E73D-E59C43CB968C}"/>
            </a:extLst>
          </a:blip>
          <a:stretch>
            <a:fillRect/>
          </a:stretch>
        </p:blipFill>
        <p:spPr>
          <a:xfrm>
            <a:off x="7601712" y="2828925"/>
            <a:ext cx="2343150" cy="2533650"/>
          </a:xfrm>
          <a:prstGeom prst="rect">
            <a:avLst/>
          </a:prstGeom>
        </p:spPr>
      </p:pic>
      <p:pic>
        <p:nvPicPr>
          <p:cNvPr id="886" name="2930B3D2-81C0-48C8-4859-4E9998F717C2"/>
          <p:cNvPicPr>
            <a:picLocks noChangeAspect="1"/>
          </p:cNvPicPr>
          <p:nvPr/>
        </p:nvPicPr>
        <p:blipFill>
          <a:blip r:embed="rId10" cstate="print">
            <a:extLst>
              <a:ext uri="{2CEA386D-4FD0-4259-5857-59357C5A7D9C}"/>
            </a:extLst>
          </a:blip>
          <a:stretch>
            <a:fillRect/>
          </a:stretch>
        </p:blipFill>
        <p:spPr>
          <a:xfrm>
            <a:off x="8187814" y="2819400"/>
            <a:ext cx="1771650" cy="2552700"/>
          </a:xfrm>
          <a:prstGeom prst="rect">
            <a:avLst/>
          </a:prstGeom>
        </p:spPr>
      </p:pic>
      <p:sp>
        <p:nvSpPr>
          <p:cNvPr id="887" name="TextBox887"/>
          <p:cNvSpPr txBox="1"/>
          <p:nvPr/>
        </p:nvSpPr>
        <p:spPr>
          <a:xfrm>
            <a:off x="7765012" y="3688207"/>
            <a:ext cx="11557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4675" marR="192627" indent="0" algn="ctr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262107" marR="0" indent="0" eaLnBrk="0">
              <a:lnSpc>
                <a:spcPct val="88000"/>
              </a:lnSpc>
              <a:spcBef>
                <a:spcPts val="427"/>
              </a:spcBef>
            </a:pPr>
            <a:r>
              <a:rPr lang="en-US" altLang="zh-CN" sz="195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</a:t>
            </a:r>
          </a:p>
          <a:p>
            <a:pPr marL="0" marR="0" indent="0" eaLnBrk="0">
              <a:lnSpc>
                <a:spcPct val="88000"/>
              </a:lnSpc>
              <a:spcBef>
                <a:spcPts val="426"/>
              </a:spcBef>
            </a:pPr>
            <a:r>
              <a:rPr lang="en-US" altLang="zh-CN" sz="195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SUPLEMEN</a:t>
            </a:r>
          </a:p>
        </p:txBody>
      </p:sp>
      <p:graphicFrame>
        <p:nvGraphicFramePr>
          <p:cNvPr id="888" name="Table888"/>
          <p:cNvGraphicFramePr>
            <a:graphicFrameLocks noGrp="1"/>
          </p:cNvGraphicFramePr>
          <p:nvPr/>
        </p:nvGraphicFramePr>
        <p:xfrm>
          <a:off x="7601712" y="2834640"/>
          <a:ext cx="594614" cy="2520950"/>
        </p:xfrm>
        <a:graphic>
          <a:graphicData uri="http://schemas.openxmlformats.org/drawingml/2006/table">
            <a:tbl>
              <a:tblPr firstRow="1" bandRow="1"/>
              <a:tblGrid>
                <a:gridCol w="594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92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4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89" name="F35D1B04-1AA9-4B73-7679-425A23BF8DED"/>
          <p:cNvPicPr>
            <a:picLocks noChangeAspect="1"/>
          </p:cNvPicPr>
          <p:nvPr/>
        </p:nvPicPr>
        <p:blipFill>
          <a:blip r:embed="rId11" cstate="print">
            <a:extLst>
              <a:ext uri="{648803FC-79FC-44E0-3BFF-EF05B951CECC}"/>
            </a:extLst>
          </a:blip>
          <a:stretch>
            <a:fillRect/>
          </a:stretch>
        </p:blipFill>
        <p:spPr>
          <a:xfrm>
            <a:off x="121920" y="4800600"/>
            <a:ext cx="1123950" cy="1019175"/>
          </a:xfrm>
          <a:prstGeom prst="rect">
            <a:avLst/>
          </a:prstGeom>
        </p:spPr>
      </p:pic>
      <p:sp>
        <p:nvSpPr>
          <p:cNvPr id="890" name="TextBox890"/>
          <p:cNvSpPr txBox="1"/>
          <p:nvPr/>
        </p:nvSpPr>
        <p:spPr>
          <a:xfrm>
            <a:off x="410642" y="5081143"/>
            <a:ext cx="5588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</a:t>
            </a:r>
          </a:p>
          <a:p>
            <a:pPr marL="48768" marR="0" indent="0" eaLnBrk="0">
              <a:lnSpc>
                <a:spcPct val="86000"/>
              </a:lnSpc>
              <a:spcBef>
                <a:spcPts val="380"/>
              </a:spcBef>
            </a:pPr>
            <a:r>
              <a:rPr lang="en-US" altLang="zh-CN" sz="18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891" name="AE16F4B5-6E58-4A36-4F09-99630A2B3E07"/>
          <p:cNvPicPr>
            <a:picLocks noChangeAspect="1"/>
          </p:cNvPicPr>
          <p:nvPr/>
        </p:nvPicPr>
        <p:blipFill>
          <a:blip r:embed="rId12" cstate="print">
            <a:extLst>
              <a:ext uri="{9B60E9FC-80DB-4543-AE58-382CB7178A9A}"/>
            </a:extLst>
          </a:blip>
          <a:stretch>
            <a:fillRect/>
          </a:stretch>
        </p:blipFill>
        <p:spPr>
          <a:xfrm>
            <a:off x="4066032" y="4800600"/>
            <a:ext cx="1123950" cy="1019175"/>
          </a:xfrm>
          <a:prstGeom prst="rect">
            <a:avLst/>
          </a:prstGeom>
        </p:spPr>
      </p:pic>
      <p:sp>
        <p:nvSpPr>
          <p:cNvPr id="892" name="TextBox892"/>
          <p:cNvSpPr txBox="1"/>
          <p:nvPr/>
        </p:nvSpPr>
        <p:spPr>
          <a:xfrm>
            <a:off x="4404792" y="5218303"/>
            <a:ext cx="4953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893" name="02E4F4EC-1C9E-4102-B85D-DDBF190E4245"/>
          <p:cNvPicPr>
            <a:picLocks noChangeAspect="1"/>
          </p:cNvPicPr>
          <p:nvPr/>
        </p:nvPicPr>
        <p:blipFill>
          <a:blip r:embed="rId13" cstate="print">
            <a:extLst>
              <a:ext uri="{C91EF1D8-046F-40FB-F123-2472B7F9CB97}"/>
            </a:extLst>
          </a:blip>
          <a:stretch>
            <a:fillRect/>
          </a:stretch>
        </p:blipFill>
        <p:spPr>
          <a:xfrm>
            <a:off x="8823962" y="5753100"/>
            <a:ext cx="1152525" cy="1009650"/>
          </a:xfrm>
          <a:prstGeom prst="rect">
            <a:avLst/>
          </a:prstGeom>
        </p:spPr>
      </p:pic>
      <p:sp>
        <p:nvSpPr>
          <p:cNvPr id="894" name="TextBox894"/>
          <p:cNvSpPr txBox="1"/>
          <p:nvPr/>
        </p:nvSpPr>
        <p:spPr>
          <a:xfrm>
            <a:off x="9111916" y="6028487"/>
            <a:ext cx="5969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5000"/>
              </a:lnSpc>
            </a:pPr>
            <a:r>
              <a:rPr lang="en-US" altLang="zh-CN" sz="1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</a:t>
            </a:r>
          </a:p>
        </p:txBody>
      </p:sp>
      <p:pic>
        <p:nvPicPr>
          <p:cNvPr id="895" name="26C0A041-16EE-4CCD-26C5-8D6C4A1FFB5E"/>
          <p:cNvPicPr>
            <a:picLocks noChangeAspect="1"/>
          </p:cNvPicPr>
          <p:nvPr/>
        </p:nvPicPr>
        <p:blipFill>
          <a:blip r:embed="rId14" cstate="print">
            <a:extLst>
              <a:ext uri="{1A61D53D-092E-483F-5298-B1DA2CE6E5D4}"/>
            </a:extLst>
          </a:blip>
          <a:stretch>
            <a:fillRect/>
          </a:stretch>
        </p:blipFill>
        <p:spPr>
          <a:xfrm>
            <a:off x="143256" y="609600"/>
            <a:ext cx="11915776" cy="1028700"/>
          </a:xfrm>
          <a:prstGeom prst="rect">
            <a:avLst/>
          </a:prstGeom>
        </p:spPr>
      </p:pic>
      <p:sp>
        <p:nvSpPr>
          <p:cNvPr id="896" name="TextBox896"/>
          <p:cNvSpPr txBox="1"/>
          <p:nvPr/>
        </p:nvSpPr>
        <p:spPr>
          <a:xfrm>
            <a:off x="252040" y="725688"/>
            <a:ext cx="11722100" cy="850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3000"/>
              </a:lnSpc>
            </a:pP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(1).SE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DIRJEN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DIKTI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  <a:r>
              <a:rPr lang="en-US" altLang="zh-CN" sz="195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</a:t>
            </a:r>
            <a:r>
              <a:rPr lang="en-US" altLang="zh-CN" sz="19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167/E.E4/Kp/2020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TANGGAL</a:t>
            </a:r>
            <a:r>
              <a:rPr lang="en-US" altLang="zh-CN" sz="195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28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FEBRUARI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(TUNDA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SD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31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MARET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2020)</a:t>
            </a:r>
          </a:p>
          <a:p>
            <a:pPr marL="603796" marR="0" indent="0" eaLnBrk="0">
              <a:lnSpc>
                <a:spcPct val="83000"/>
              </a:lnSpc>
              <a:spcBef>
                <a:spcPts val="543"/>
              </a:spcBef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(2).SE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DIRJEN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DIKTI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KEMENDIKBUD</a:t>
            </a:r>
            <a:r>
              <a:rPr lang="en-US" altLang="zh-CN" sz="195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290/E.E4/Kp/2020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TANGGAL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27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MARET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(TUNDA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SD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</a:t>
            </a:r>
            <a:r>
              <a:rPr lang="en-US" altLang="zh-CN" sz="195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JUNI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2020)</a:t>
            </a:r>
          </a:p>
          <a:p>
            <a:pPr marL="4692040" marR="0" indent="0" eaLnBrk="0">
              <a:lnSpc>
                <a:spcPct val="55000"/>
              </a:lnSpc>
              <a:spcBef>
                <a:spcPts val="535"/>
              </a:spcBef>
            </a:pP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(3).IMPLEMENTASI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01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JULI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–</a:t>
            </a:r>
            <a:r>
              <a:rPr lang="en-US" altLang="zh-CN" sz="1950" kern="0" spc="-12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31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DESEMEBER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2020)</a:t>
            </a:r>
          </a:p>
        </p:txBody>
      </p:sp>
      <p:pic>
        <p:nvPicPr>
          <p:cNvPr id="897" name="4DEA7EB5-7C9F-4ED3-8D66-764D4CCA2DDF"/>
          <p:cNvPicPr>
            <a:picLocks noChangeAspect="1"/>
          </p:cNvPicPr>
          <p:nvPr/>
        </p:nvPicPr>
        <p:blipFill>
          <a:blip r:embed="rId15" cstate="print">
            <a:extLst>
              <a:ext uri="{FFDFBFBB-C2F3-49E5-014A-1CE31274C833}"/>
            </a:extLst>
          </a:blip>
          <a:stretch>
            <a:fillRect/>
          </a:stretch>
        </p:blipFill>
        <p:spPr>
          <a:xfrm>
            <a:off x="0" y="0"/>
            <a:ext cx="12192000" cy="466725"/>
          </a:xfrm>
          <a:prstGeom prst="rect">
            <a:avLst/>
          </a:prstGeom>
        </p:spPr>
      </p:pic>
      <p:sp>
        <p:nvSpPr>
          <p:cNvPr id="898" name="TextBox898"/>
          <p:cNvSpPr txBox="1"/>
          <p:nvPr/>
        </p:nvSpPr>
        <p:spPr>
          <a:xfrm>
            <a:off x="868070" y="116789"/>
            <a:ext cx="105029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400" kern="0" spc="8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KONSTRUKSI</a:t>
            </a:r>
            <a:r>
              <a:rPr lang="en-US" altLang="zh-CN" sz="2400" kern="0" spc="2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kern="0" spc="5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2400" kern="0" spc="3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kern="0" spc="1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</a:p>
        </p:txBody>
      </p:sp>
    </p:spTree>
    <p:extLst>
      <p:ext uri="{99941F6F-967F-4D86-CFB9-4FF21392D52F}"/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79BB4DB7-9FDB-4A51-ABAE-9DE87CDB9DFA"/>
          <p:cNvPicPr>
            <a:picLocks noChangeAspect="1"/>
          </p:cNvPicPr>
          <p:nvPr/>
        </p:nvPicPr>
        <p:blipFill>
          <a:blip r:embed="rId2" cstate="print">
            <a:extLst>
              <a:ext uri="{9AA97F6A-7AB2-4C2F-DC25-043F9F7C183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0" name="D1A5D329-00AE-42C9-8792-70011F73AA45"/>
          <p:cNvPicPr>
            <a:picLocks noChangeAspect="1"/>
          </p:cNvPicPr>
          <p:nvPr/>
        </p:nvPicPr>
        <p:blipFill>
          <a:blip r:embed="rId3" cstate="print">
            <a:extLst>
              <a:ext uri="{1F9C25CB-984B-47F3-A4AE-77C8ECEFF2DE}"/>
            </a:extLst>
          </a:blip>
          <a:stretch>
            <a:fillRect/>
          </a:stretch>
        </p:blipFill>
        <p:spPr>
          <a:xfrm>
            <a:off x="7208520" y="2495550"/>
            <a:ext cx="4533900" cy="3800475"/>
          </a:xfrm>
          <a:prstGeom prst="rect">
            <a:avLst/>
          </a:prstGeom>
        </p:spPr>
      </p:pic>
      <p:sp>
        <p:nvSpPr>
          <p:cNvPr id="901" name="TextBox901"/>
          <p:cNvSpPr txBox="1"/>
          <p:nvPr/>
        </p:nvSpPr>
        <p:spPr>
          <a:xfrm>
            <a:off x="7306554" y="2613892"/>
            <a:ext cx="4089400" cy="3289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790" marR="0" indent="0" eaLnBrk="0">
              <a:lnSpc>
                <a:spcPct val="83000"/>
              </a:lnSpc>
            </a:pP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SUPLEMEN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(REVISI):</a:t>
            </a:r>
          </a:p>
          <a:p>
            <a:pPr marL="12665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17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  <a:p>
            <a:pPr marL="468580" marR="503676" indent="-467066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1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  <a:p>
            <a:pPr marL="468833" marR="549252" indent="-46478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1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</a:t>
            </a:r>
          </a:p>
          <a:p>
            <a:pPr marL="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</a:p>
          <a:p>
            <a:pPr marL="5562" marR="0" indent="0" eaLnBrk="0">
              <a:lnSpc>
                <a:spcPct val="83000"/>
              </a:lnSpc>
              <a:spcBef>
                <a:spcPts val="542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  <a:p>
            <a:pPr marL="5066" marR="0" indent="0" eaLnBrk="0">
              <a:lnSpc>
                <a:spcPct val="83000"/>
              </a:lnSpc>
              <a:spcBef>
                <a:spcPts val="539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Memperjelas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  <a:p>
            <a:pPr marL="453401" marR="0" indent="-448346" eaLnBrk="0">
              <a:lnSpc>
                <a:spcPct val="95000"/>
              </a:lnSpc>
              <a:spcBef>
                <a:spcPts val="542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950" b="1" kern="0" spc="17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95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Jalur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NIDK+Suplemen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Addendum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1-5</a:t>
            </a:r>
          </a:p>
        </p:txBody>
      </p:sp>
      <p:pic>
        <p:nvPicPr>
          <p:cNvPr id="902" name="73D87C2E-F486-4067-F7A8-49898D3BF894"/>
          <p:cNvPicPr>
            <a:picLocks noChangeAspect="1"/>
          </p:cNvPicPr>
          <p:nvPr/>
        </p:nvPicPr>
        <p:blipFill>
          <a:blip r:embed="rId4" cstate="print">
            <a:extLst>
              <a:ext uri="{ED628AB2-0872-4805-EA5A-AC36C957F49F}"/>
            </a:extLst>
          </a:blip>
          <a:stretch>
            <a:fillRect/>
          </a:stretch>
        </p:blipFill>
        <p:spPr>
          <a:xfrm>
            <a:off x="697992" y="2514600"/>
            <a:ext cx="2562225" cy="3590925"/>
          </a:xfrm>
          <a:prstGeom prst="rect">
            <a:avLst/>
          </a:prstGeom>
        </p:spPr>
      </p:pic>
      <p:sp>
        <p:nvSpPr>
          <p:cNvPr id="903" name="TextBox903"/>
          <p:cNvSpPr txBox="1"/>
          <p:nvPr/>
        </p:nvSpPr>
        <p:spPr>
          <a:xfrm>
            <a:off x="969416" y="3022346"/>
            <a:ext cx="2032000" cy="2654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38353" eaLnBrk="0">
              <a:lnSpc>
                <a:spcPct val="97000"/>
              </a:lnSpc>
            </a:pPr>
            <a:r>
              <a:rPr lang="en-US" altLang="zh-CN" sz="3600" b="1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6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6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60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3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3602" kern="0" spc="2982" noProof="0" dirty="0"/>
              <a:t> </a:t>
            </a:r>
            <a:r>
              <a:rPr lang="en-US" altLang="zh-CN" sz="3600" b="1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(yang</a:t>
            </a:r>
            <a:r>
              <a:rPr lang="en-US" altLang="zh-CN" sz="3600" b="1" kern="0" spc="3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3602" kern="0" spc="2634" noProof="0" dirty="0"/>
              <a:t> </a:t>
            </a:r>
            <a:r>
              <a:rPr lang="en-US" altLang="zh-CN" sz="36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masih</a:t>
            </a:r>
            <a:r>
              <a:rPr lang="en-US" altLang="zh-CN" sz="3600" b="1" kern="0" spc="2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3602" kern="0" spc="882" noProof="0" dirty="0"/>
              <a:t> </a:t>
            </a:r>
            <a:r>
              <a:rPr lang="en-US" altLang="zh-CN" sz="36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berlaku)</a:t>
            </a:r>
          </a:p>
        </p:txBody>
      </p:sp>
      <p:pic>
        <p:nvPicPr>
          <p:cNvPr id="904" name="0576A020-0F75-46EE-869C-45A324953BE1"/>
          <p:cNvPicPr>
            <a:picLocks noChangeAspect="1"/>
          </p:cNvPicPr>
          <p:nvPr/>
        </p:nvPicPr>
        <p:blipFill>
          <a:blip r:embed="rId5" cstate="print">
            <a:extLst>
              <a:ext uri="{80096F43-39A5-4FEF-279D-CDA2A2683D92}"/>
            </a:extLst>
          </a:blip>
          <a:stretch>
            <a:fillRect/>
          </a:stretch>
        </p:blipFill>
        <p:spPr>
          <a:xfrm>
            <a:off x="3416808" y="3714750"/>
            <a:ext cx="571500" cy="885825"/>
          </a:xfrm>
          <a:prstGeom prst="rect">
            <a:avLst/>
          </a:prstGeom>
        </p:spPr>
      </p:pic>
      <p:sp>
        <p:nvSpPr>
          <p:cNvPr id="905" name="TextBox905"/>
          <p:cNvSpPr txBox="1"/>
          <p:nvPr/>
        </p:nvSpPr>
        <p:spPr>
          <a:xfrm>
            <a:off x="3595624" y="3970020"/>
            <a:ext cx="2667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36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906" name="TextBox906"/>
          <p:cNvSpPr txBox="1"/>
          <p:nvPr/>
        </p:nvSpPr>
        <p:spPr>
          <a:xfrm>
            <a:off x="1295424" y="425228"/>
            <a:ext cx="9575800" cy="723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60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600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60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60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60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</a:p>
        </p:txBody>
      </p:sp>
      <p:pic>
        <p:nvPicPr>
          <p:cNvPr id="907" name="4F44B569-A08E-48D1-11DE-10C6D0E7C055"/>
          <p:cNvPicPr>
            <a:picLocks noChangeAspect="1"/>
          </p:cNvPicPr>
          <p:nvPr/>
        </p:nvPicPr>
        <p:blipFill>
          <a:blip r:embed="rId6" cstate="print">
            <a:extLst>
              <a:ext uri="{ED29B57B-06F2-4D1A-2696-3222662683A8}"/>
            </a:extLst>
          </a:blip>
          <a:stretch>
            <a:fillRect/>
          </a:stretch>
        </p:blipFill>
        <p:spPr>
          <a:xfrm>
            <a:off x="4209288" y="2495550"/>
            <a:ext cx="2152650" cy="3590925"/>
          </a:xfrm>
          <a:prstGeom prst="rect">
            <a:avLst/>
          </a:prstGeom>
        </p:spPr>
      </p:pic>
      <p:sp>
        <p:nvSpPr>
          <p:cNvPr id="908" name="TextBox908"/>
          <p:cNvSpPr txBox="1"/>
          <p:nvPr/>
        </p:nvSpPr>
        <p:spPr>
          <a:xfrm>
            <a:off x="4513751" y="3001162"/>
            <a:ext cx="1562100" cy="2654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7691" eaLnBrk="0">
              <a:lnSpc>
                <a:spcPct val="97000"/>
              </a:lnSpc>
            </a:pPr>
            <a:r>
              <a:rPr lang="en-US" altLang="zh-CN" sz="3600" b="1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6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6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3602" kern="0" spc="1510" noProof="0" dirty="0"/>
              <a:t> </a:t>
            </a:r>
            <a:r>
              <a:rPr lang="en-US" altLang="zh-CN" sz="36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3600" b="1" kern="0" spc="1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3602" kern="0" spc="1087" noProof="0" dirty="0"/>
              <a:t> </a:t>
            </a:r>
            <a:r>
              <a:rPr lang="en-US" altLang="zh-CN" sz="3600" b="1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(yang</a:t>
            </a:r>
            <a:r>
              <a:rPr lang="en-US" altLang="zh-CN" sz="360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3600" kern="0" spc="739" noProof="0" dirty="0"/>
              <a:t> </a:t>
            </a:r>
            <a:r>
              <a:rPr lang="en-US" altLang="zh-CN" sz="36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masih</a:t>
            </a:r>
            <a:r>
              <a:rPr lang="en-US" altLang="zh-CN" sz="360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berlaku)</a:t>
            </a:r>
          </a:p>
        </p:txBody>
      </p:sp>
      <p:pic>
        <p:nvPicPr>
          <p:cNvPr id="909" name="57F41906-BCDF-4881-69E7-2DEA1784CF2D"/>
          <p:cNvPicPr>
            <a:picLocks noChangeAspect="1"/>
          </p:cNvPicPr>
          <p:nvPr/>
        </p:nvPicPr>
        <p:blipFill>
          <a:blip r:embed="rId7" cstate="print">
            <a:extLst>
              <a:ext uri="{3F109041-8B2F-4320-C800-3D1373F8DA5F}"/>
            </a:extLst>
          </a:blip>
          <a:stretch>
            <a:fillRect/>
          </a:stretch>
        </p:blipFill>
        <p:spPr>
          <a:xfrm>
            <a:off x="6480048" y="3695700"/>
            <a:ext cx="485775" cy="885825"/>
          </a:xfrm>
          <a:prstGeom prst="rect">
            <a:avLst/>
          </a:prstGeom>
        </p:spPr>
      </p:pic>
      <p:sp>
        <p:nvSpPr>
          <p:cNvPr id="910" name="TextBox910"/>
          <p:cNvSpPr txBox="1"/>
          <p:nvPr/>
        </p:nvSpPr>
        <p:spPr>
          <a:xfrm>
            <a:off x="6617724" y="3948710"/>
            <a:ext cx="266700" cy="469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36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+</a:t>
            </a:r>
          </a:p>
        </p:txBody>
      </p:sp>
      <p:graphicFrame>
        <p:nvGraphicFramePr>
          <p:cNvPr id="911" name="Table911"/>
          <p:cNvGraphicFramePr>
            <a:graphicFrameLocks noGrp="1"/>
          </p:cNvGraphicFramePr>
          <p:nvPr/>
        </p:nvGraphicFramePr>
        <p:xfrm>
          <a:off x="4657344" y="1240536"/>
          <a:ext cx="3390900" cy="1016000"/>
        </p:xfrm>
        <a:graphic>
          <a:graphicData uri="http://schemas.openxmlformats.org/drawingml/2006/table">
            <a:tbl>
              <a:tblPr firstRow="1" bandRow="1"/>
              <a:tblGrid>
                <a:gridCol w="84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3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719061" marR="0" indent="0" eaLnBrk="0">
                        <a:lnSpc>
                          <a:spcPct val="87000"/>
                        </a:lnSpc>
                      </a:pPr>
                      <a:r>
                        <a:rPr lang="en-US" altLang="zh-CN" sz="4800" b="1" kern="0" spc="-6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0" marR="0" marT="129057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55414C96-A841-44FD-195F-A602EF142EFC}"/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1D1F4DF4-E71D-4756-7184-EBE3E11A6A96"/>
          <p:cNvPicPr>
            <a:picLocks noChangeAspect="1"/>
          </p:cNvPicPr>
          <p:nvPr/>
        </p:nvPicPr>
        <p:blipFill>
          <a:blip r:embed="rId2" cstate="print">
            <a:extLst>
              <a:ext uri="{A344A8A0-FFC7-4396-B763-F0B785E9595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3" name="TextBox913"/>
          <p:cNvSpPr txBox="1"/>
          <p:nvPr/>
        </p:nvSpPr>
        <p:spPr>
          <a:xfrm>
            <a:off x="883936" y="811425"/>
            <a:ext cx="10109200" cy="102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77981" marR="0" indent="0" eaLnBrk="0">
              <a:lnSpc>
                <a:spcPct val="81000"/>
              </a:lnSpc>
            </a:pPr>
            <a:r>
              <a:rPr lang="en-US" altLang="zh-CN" sz="4000" b="1" kern="0" spc="-20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4000" b="1" kern="0" spc="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14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4000" b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BARU</a:t>
            </a:r>
            <a:r>
              <a:rPr lang="en-US" altLang="zh-CN" sz="40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2021</a:t>
            </a:r>
          </a:p>
          <a:p>
            <a:pPr marL="0" marR="0" indent="0" eaLnBrk="0">
              <a:lnSpc>
                <a:spcPct val="81000"/>
              </a:lnSpc>
              <a:spcBef>
                <a:spcPts val="985"/>
              </a:spcBef>
            </a:pPr>
            <a:r>
              <a:rPr lang="en-US" altLang="zh-CN" sz="3600" b="1" kern="0" spc="-7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</a:t>
            </a:r>
            <a:r>
              <a:rPr lang="en-US" altLang="zh-CN" sz="3600" b="1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1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PROGRESS_PERENCANAAN</a:t>
            </a:r>
            <a:r>
              <a:rPr lang="en-US" altLang="zh-CN" sz="360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6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3600" b="1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2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2021)</a:t>
            </a:r>
          </a:p>
        </p:txBody>
      </p:sp>
      <p:pic>
        <p:nvPicPr>
          <p:cNvPr id="914" name="AD2E18FD-018A-488E-529E-8038A8327F93"/>
          <p:cNvPicPr>
            <a:picLocks noChangeAspect="1"/>
          </p:cNvPicPr>
          <p:nvPr/>
        </p:nvPicPr>
        <p:blipFill>
          <a:blip r:embed="rId3" cstate="print">
            <a:extLst>
              <a:ext uri="{FCAD4646-D1F1-446D-14A1-548B59EF5B42}"/>
            </a:extLst>
          </a:blip>
          <a:stretch>
            <a:fillRect/>
          </a:stretch>
        </p:blipFill>
        <p:spPr>
          <a:xfrm>
            <a:off x="1021512" y="6200775"/>
            <a:ext cx="981075" cy="38100"/>
          </a:xfrm>
          <a:prstGeom prst="rect">
            <a:avLst/>
          </a:prstGeom>
        </p:spPr>
      </p:pic>
      <p:sp>
        <p:nvSpPr>
          <p:cNvPr id="915" name="TextBox915"/>
          <p:cNvSpPr txBox="1"/>
          <p:nvPr/>
        </p:nvSpPr>
        <p:spPr>
          <a:xfrm>
            <a:off x="808330" y="2707843"/>
            <a:ext cx="4064000" cy="3530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3620" marR="266167" indent="-293620" eaLnBrk="0">
              <a:lnSpc>
                <a:spcPct val="99000"/>
              </a:lnSpc>
            </a:pPr>
            <a:r>
              <a:rPr lang="en-US" altLang="zh-CN" sz="1800" b="1" kern="0" spc="-5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  <a:r>
              <a:rPr lang="en-US" altLang="zh-CN" sz="1800" b="1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4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KAMPUS</a:t>
            </a:r>
            <a:r>
              <a:rPr lang="en-US" altLang="zh-CN" sz="18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1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800" b="1" kern="0" spc="-1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3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1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800" b="1" kern="0" spc="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(JAM</a:t>
            </a:r>
            <a:r>
              <a:rPr lang="en-US" altLang="zh-CN" sz="1800" b="1" kern="0" spc="4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DISETARAKAN</a:t>
            </a:r>
            <a:r>
              <a:rPr lang="en-US" altLang="zh-CN" sz="1800" b="1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sks):</a:t>
            </a:r>
          </a:p>
          <a:p>
            <a:pPr marL="277190" marR="0" indent="10008" eaLnBrk="0">
              <a:lnSpc>
                <a:spcPct val="81000"/>
              </a:lnSpc>
              <a:spcBef>
                <a:spcPts val="478"/>
              </a:spcBef>
            </a:pPr>
            <a:r>
              <a:rPr lang="en-US" altLang="zh-CN" sz="1800" b="1" i="1" u="sng" kern="0" spc="-2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800" b="1" i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i="1" u="sng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PENGGERAK</a:t>
            </a:r>
          </a:p>
          <a:p>
            <a:pPr marL="294078" marR="0" indent="-253006" eaLnBrk="0">
              <a:lnSpc>
                <a:spcPct val="92000"/>
              </a:lnSpc>
              <a:spcBef>
                <a:spcPts val="2644"/>
              </a:spcBef>
            </a:pPr>
            <a:r>
              <a:rPr lang="en-US" altLang="zh-CN" sz="1800" b="1" kern="0" spc="-10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AKOMODASI</a:t>
            </a:r>
            <a:r>
              <a:rPr lang="en-US" altLang="zh-CN" sz="180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JALUR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VOKASI</a:t>
            </a:r>
            <a:r>
              <a:rPr lang="en-US" altLang="zh-CN" sz="1800" b="1" kern="0" spc="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SELAIN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35128" marR="0" indent="0" eaLnBrk="0">
              <a:lnSpc>
                <a:spcPct val="81000"/>
              </a:lnSpc>
              <a:spcBef>
                <a:spcPts val="2673"/>
              </a:spcBef>
            </a:pPr>
            <a:r>
              <a:rPr lang="en-US" altLang="zh-CN" sz="1800" b="1" kern="0" spc="-5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C.</a:t>
            </a:r>
            <a:r>
              <a:rPr lang="en-US" altLang="zh-CN" sz="18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1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800" b="1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</a:p>
          <a:p>
            <a:pPr marL="285598" marR="396850" indent="-244755" eaLnBrk="0">
              <a:lnSpc>
                <a:spcPct val="96000"/>
              </a:lnSpc>
              <a:spcBef>
                <a:spcPts val="2644"/>
              </a:spcBef>
            </a:pPr>
            <a:r>
              <a:rPr lang="en-US" altLang="zh-CN" sz="1800" b="1" kern="0" spc="-10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D.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ALTERNATIF</a:t>
            </a:r>
            <a:r>
              <a:rPr lang="en-US" altLang="zh-CN" sz="18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(JURNAL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50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45" baseline="0" noProof="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SETARA)</a:t>
            </a:r>
          </a:p>
        </p:txBody>
      </p:sp>
      <p:pic>
        <p:nvPicPr>
          <p:cNvPr id="916" name="0405F91E-B0F6-4AAC-43E2-3D4BE045A665"/>
          <p:cNvPicPr>
            <a:picLocks noChangeAspect="1"/>
          </p:cNvPicPr>
          <p:nvPr/>
        </p:nvPicPr>
        <p:blipFill>
          <a:blip r:embed="rId4" cstate="print">
            <a:extLst>
              <a:ext uri="{9F4C011D-4310-43BD-B562-7F9508FDE66C}"/>
            </a:extLst>
          </a:blip>
          <a:stretch>
            <a:fillRect/>
          </a:stretch>
        </p:blipFill>
        <p:spPr>
          <a:xfrm>
            <a:off x="6592824" y="2514600"/>
            <a:ext cx="4010025" cy="3590925"/>
          </a:xfrm>
          <a:prstGeom prst="rect">
            <a:avLst/>
          </a:prstGeom>
        </p:spPr>
      </p:pic>
      <p:sp>
        <p:nvSpPr>
          <p:cNvPr id="917" name="TextBox917"/>
          <p:cNvSpPr txBox="1"/>
          <p:nvPr/>
        </p:nvSpPr>
        <p:spPr>
          <a:xfrm>
            <a:off x="7100407" y="3797706"/>
            <a:ext cx="3035300" cy="113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3612" marR="0" indent="-343612" eaLnBrk="0">
              <a:lnSpc>
                <a:spcPct val="95000"/>
              </a:lnSpc>
            </a:pPr>
            <a:r>
              <a:rPr lang="en-US" altLang="zh-CN" sz="4000" b="1" kern="0" spc="-6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40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40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4000" b="1" kern="0" spc="-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+</a:t>
            </a:r>
            <a:r>
              <a:rPr lang="en-US" altLang="zh-CN" sz="40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SUPLEMEN</a:t>
            </a:r>
          </a:p>
        </p:txBody>
      </p:sp>
      <p:pic>
        <p:nvPicPr>
          <p:cNvPr id="918" name="03C31E9F-497E-43ED-066B-1F8B34863043"/>
          <p:cNvPicPr>
            <a:picLocks noChangeAspect="1"/>
          </p:cNvPicPr>
          <p:nvPr/>
        </p:nvPicPr>
        <p:blipFill>
          <a:blip r:embed="rId5" cstate="print">
            <a:extLst>
              <a:ext uri="{EA80061F-CBB8-4A30-487E-1AB69A64BDAE}"/>
            </a:extLst>
          </a:blip>
          <a:stretch>
            <a:fillRect/>
          </a:stretch>
        </p:blipFill>
        <p:spPr>
          <a:xfrm>
            <a:off x="5199888" y="3657600"/>
            <a:ext cx="895350" cy="885825"/>
          </a:xfrm>
          <a:prstGeom prst="rect">
            <a:avLst/>
          </a:prstGeom>
        </p:spPr>
      </p:pic>
      <p:sp>
        <p:nvSpPr>
          <p:cNvPr id="919" name="TextBox919"/>
          <p:cNvSpPr txBox="1"/>
          <p:nvPr/>
        </p:nvSpPr>
        <p:spPr>
          <a:xfrm>
            <a:off x="5528082" y="3888232"/>
            <a:ext cx="279400" cy="52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4000" b="1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+</a:t>
            </a:r>
          </a:p>
        </p:txBody>
      </p:sp>
    </p:spTree>
    <p:extLst>
      <p:ext uri="{E31575E6-60FF-4EC8-CAC8-25651A5DF5BB}"/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361F2E10-5A67-41EF-BFC9-1895E0FD7B4A"/>
          <p:cNvPicPr>
            <a:picLocks noChangeAspect="1"/>
          </p:cNvPicPr>
          <p:nvPr/>
        </p:nvPicPr>
        <p:blipFill>
          <a:blip r:embed="rId2" cstate="print">
            <a:extLst>
              <a:ext uri="{F66C684C-6098-44AF-62BC-876E87B9D17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" name="54A79069-2D58-4EF8-3B7C-2A93AB58A2DE"/>
          <p:cNvPicPr>
            <a:picLocks noChangeAspect="1"/>
          </p:cNvPicPr>
          <p:nvPr/>
        </p:nvPicPr>
        <p:blipFill>
          <a:blip r:embed="rId3" cstate="print">
            <a:extLst>
              <a:ext uri="{9F5CECDD-4342-46AF-DF39-B8DFDF903B18}"/>
            </a:extLst>
          </a:blip>
          <a:stretch>
            <a:fillRect/>
          </a:stretch>
        </p:blipFill>
        <p:spPr>
          <a:xfrm>
            <a:off x="7953614" y="2133600"/>
            <a:ext cx="4238625" cy="2181225"/>
          </a:xfrm>
          <a:prstGeom prst="rect">
            <a:avLst/>
          </a:prstGeom>
        </p:spPr>
      </p:pic>
      <p:pic>
        <p:nvPicPr>
          <p:cNvPr id="922" name="F427EBA2-8189-4BEE-1062-AD4921845539"/>
          <p:cNvPicPr>
            <a:picLocks noChangeAspect="1"/>
          </p:cNvPicPr>
          <p:nvPr/>
        </p:nvPicPr>
        <p:blipFill>
          <a:blip r:embed="rId4" cstate="print">
            <a:extLst>
              <a:ext uri="{A03274C0-CAA6-4D45-0B09-F75FDBF555B4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923" name="B3555AFF-4216-4591-AD71-5A4031EF62C5"/>
          <p:cNvPicPr>
            <a:picLocks noChangeAspect="1"/>
          </p:cNvPicPr>
          <p:nvPr/>
        </p:nvPicPr>
        <p:blipFill>
          <a:blip r:embed="rId5" cstate="print">
            <a:extLst>
              <a:ext uri="{D0828F95-A487-4089-56EF-70F5CCDB03E9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924" name="B5F5023A-A9FC-4B22-65FA-6D73E1FD4C8F"/>
          <p:cNvPicPr>
            <a:picLocks noChangeAspect="1"/>
          </p:cNvPicPr>
          <p:nvPr/>
        </p:nvPicPr>
        <p:blipFill>
          <a:blip r:embed="rId6" cstate="print">
            <a:extLst>
              <a:ext uri="{6F0F8B18-1C9C-420F-3804-CA0C4F24F6A4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925" name="7BDE2BC5-A038-4C90-68BC-C909504B6304"/>
          <p:cNvPicPr>
            <a:picLocks noChangeAspect="1"/>
          </p:cNvPicPr>
          <p:nvPr/>
        </p:nvPicPr>
        <p:blipFill>
          <a:blip r:embed="rId7" cstate="print">
            <a:extLst>
              <a:ext uri="{039ADC59-B9E3-4A62-1621-33E21023315F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926" name="C26FB33A-A3B2-45E1-4E8D-0A9C7220C403"/>
          <p:cNvPicPr>
            <a:picLocks noChangeAspect="1"/>
          </p:cNvPicPr>
          <p:nvPr/>
        </p:nvPicPr>
        <p:blipFill>
          <a:blip r:embed="rId8" cstate="print">
            <a:extLst>
              <a:ext uri="{CA13ED5E-195A-4A19-A853-B83FAA7E2621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927" name="6508D91D-8EC6-4314-6470-3E140C918B4C"/>
          <p:cNvPicPr>
            <a:picLocks noChangeAspect="1"/>
          </p:cNvPicPr>
          <p:nvPr/>
        </p:nvPicPr>
        <p:blipFill>
          <a:blip r:embed="rId9" cstate="print">
            <a:extLst>
              <a:ext uri="{A7662587-A7F8-44A7-ADD0-7D61756318B1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928" name="80858B8C-9260-4366-BB34-4113D90102B9"/>
          <p:cNvPicPr>
            <a:picLocks noChangeAspect="1"/>
          </p:cNvPicPr>
          <p:nvPr/>
        </p:nvPicPr>
        <p:blipFill>
          <a:blip r:embed="rId10" cstate="print">
            <a:extLst>
              <a:ext uri="{DB44C36E-0CCB-45CB-291A-63069958551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9" name="5EE8D35B-138E-4D63-3A2B-3E93DFEFD5EC"/>
          <p:cNvPicPr>
            <a:picLocks noChangeAspect="1"/>
          </p:cNvPicPr>
          <p:nvPr/>
        </p:nvPicPr>
        <p:blipFill>
          <a:blip r:embed="rId11" cstate="print">
            <a:extLst>
              <a:ext uri="{1E136C99-4095-4534-2FD2-A1A0E97007E7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930" name="34EAD2EC-F931-4333-F6B7-D0B91C968D5C"/>
          <p:cNvPicPr>
            <a:picLocks noChangeAspect="1"/>
          </p:cNvPicPr>
          <p:nvPr/>
        </p:nvPicPr>
        <p:blipFill>
          <a:blip r:embed="rId12" cstate="print">
            <a:extLst>
              <a:ext uri="{524B5013-49FE-463E-1016-BCD526E3AB06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pic>
        <p:nvPicPr>
          <p:cNvPr id="931" name="2AEB3465-BC4E-42AC-3476-4A5065C6D02F"/>
          <p:cNvPicPr>
            <a:picLocks noChangeAspect="1"/>
          </p:cNvPicPr>
          <p:nvPr/>
        </p:nvPicPr>
        <p:blipFill>
          <a:blip r:embed="rId13" cstate="print">
            <a:extLst>
              <a:ext uri="{AB3A7F13-5FBE-401C-5898-8ACFD458AA84}"/>
            </a:extLst>
          </a:blip>
          <a:stretch>
            <a:fillRect/>
          </a:stretch>
        </p:blipFill>
        <p:spPr>
          <a:xfrm>
            <a:off x="496824" y="676275"/>
            <a:ext cx="38100" cy="371475"/>
          </a:xfrm>
          <a:prstGeom prst="rect">
            <a:avLst/>
          </a:prstGeom>
        </p:spPr>
      </p:pic>
      <p:pic>
        <p:nvPicPr>
          <p:cNvPr id="932" name="BB01ED79-0727-4FAE-E8FD-BD88414ABF87"/>
          <p:cNvPicPr>
            <a:picLocks noChangeAspect="1"/>
          </p:cNvPicPr>
          <p:nvPr/>
        </p:nvPicPr>
        <p:blipFill>
          <a:blip r:embed="rId14" cstate="print">
            <a:extLst>
              <a:ext uri="{0FF0BFF6-661C-43E5-F7CB-D5CA5683B67A}"/>
            </a:extLst>
          </a:blip>
          <a:stretch>
            <a:fillRect/>
          </a:stretch>
        </p:blipFill>
        <p:spPr>
          <a:xfrm>
            <a:off x="548640" y="676275"/>
            <a:ext cx="66675" cy="371475"/>
          </a:xfrm>
          <a:prstGeom prst="rect">
            <a:avLst/>
          </a:prstGeom>
        </p:spPr>
      </p:pic>
      <p:pic>
        <p:nvPicPr>
          <p:cNvPr id="933" name="0FCC0C5C-4769-4A7B-539F-A9EEF639F5CF"/>
          <p:cNvPicPr>
            <a:picLocks noChangeAspect="1"/>
          </p:cNvPicPr>
          <p:nvPr/>
        </p:nvPicPr>
        <p:blipFill>
          <a:blip r:embed="rId15" cstate="print">
            <a:extLst>
              <a:ext uri="{23CBB0C4-6595-4378-88B8-24AD080680DC}"/>
            </a:extLst>
          </a:blip>
          <a:stretch>
            <a:fillRect/>
          </a:stretch>
        </p:blipFill>
        <p:spPr>
          <a:xfrm>
            <a:off x="637032" y="676275"/>
            <a:ext cx="95250" cy="371475"/>
          </a:xfrm>
          <a:prstGeom prst="rect">
            <a:avLst/>
          </a:prstGeom>
        </p:spPr>
      </p:pic>
      <p:sp>
        <p:nvSpPr>
          <p:cNvPr id="934" name="TextBox934"/>
          <p:cNvSpPr txBox="1"/>
          <p:nvPr/>
        </p:nvSpPr>
        <p:spPr>
          <a:xfrm>
            <a:off x="1568496" y="601187"/>
            <a:ext cx="8813800" cy="34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800" kern="0" spc="8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STRUKTUR</a:t>
            </a:r>
            <a:r>
              <a:rPr lang="en-US" altLang="zh-CN" sz="2800" kern="0" spc="24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ISI</a:t>
            </a:r>
            <a:r>
              <a:rPr lang="en-US" altLang="zh-CN" sz="2800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800" kern="0" spc="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</a:p>
        </p:txBody>
      </p:sp>
      <p:sp>
        <p:nvSpPr>
          <p:cNvPr id="935" name="TextBox935"/>
          <p:cNvSpPr txBox="1"/>
          <p:nvPr/>
        </p:nvSpPr>
        <p:spPr>
          <a:xfrm>
            <a:off x="1742389" y="1452179"/>
            <a:ext cx="9474200" cy="4889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2425" marR="0" indent="0" eaLnBrk="0">
              <a:lnSpc>
                <a:spcPct val="80000"/>
              </a:lnSpc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kern="0" spc="8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PENDAHULUAN</a:t>
            </a:r>
          </a:p>
          <a:p>
            <a:pPr marL="139598" marR="0" indent="0" eaLnBrk="0">
              <a:lnSpc>
                <a:spcPct val="80000"/>
              </a:lnSpc>
              <a:spcBef>
                <a:spcPts val="556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kern="0" spc="9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LANDASAN</a:t>
            </a:r>
            <a:r>
              <a:rPr lang="en-US" altLang="zh-CN" sz="1800" kern="0" spc="1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HUKUM</a:t>
            </a:r>
          </a:p>
          <a:p>
            <a:pPr marL="531594" marR="49747" indent="-389938" eaLnBrk="0">
              <a:lnSpc>
                <a:spcPct val="92000"/>
              </a:lnSpc>
              <a:spcBef>
                <a:spcPts val="505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kern="0" spc="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PRINSIP</a:t>
            </a:r>
            <a:r>
              <a:rPr lang="en-US" altLang="zh-CN" sz="1800" kern="0" spc="10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800" kern="0" spc="1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(ADIL,</a:t>
            </a:r>
            <a:r>
              <a:rPr lang="en-US" altLang="zh-CN" sz="1800" kern="0" spc="9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OBJEKTIF,</a:t>
            </a:r>
            <a:r>
              <a:rPr lang="en-US" altLang="zh-CN" sz="1800" kern="0" spc="1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AKUNTABEL,</a:t>
            </a:r>
            <a:r>
              <a:rPr lang="en-US" altLang="zh-CN" sz="1800" kern="0" spc="18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TRANSPARAN</a:t>
            </a:r>
            <a:r>
              <a:rPr lang="en-US" altLang="zh-CN" sz="1800" kern="0" spc="1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BERSIFAT</a:t>
            </a:r>
            <a:r>
              <a:rPr lang="en-US" altLang="zh-CN" sz="1800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MENDIDIK,</a:t>
            </a:r>
            <a:r>
              <a:rPr lang="en-US" altLang="zh-CN" sz="1800" kern="0" spc="1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OTONOM</a:t>
            </a:r>
            <a:r>
              <a:rPr lang="en-US" altLang="zh-CN" sz="1800" kern="0" spc="9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JAMINAN</a:t>
            </a:r>
            <a:r>
              <a:rPr lang="en-US" altLang="zh-CN" sz="1800" kern="0" spc="1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MUTU)</a:t>
            </a:r>
          </a:p>
          <a:p>
            <a:pPr marL="138456" marR="0" indent="0" eaLnBrk="0">
              <a:lnSpc>
                <a:spcPct val="80000"/>
              </a:lnSpc>
              <a:spcBef>
                <a:spcPts val="514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kern="0" spc="9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MEKANISME</a:t>
            </a:r>
            <a:r>
              <a:rPr lang="en-US" altLang="zh-CN" sz="1800" kern="0" spc="1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</a:p>
          <a:p>
            <a:pPr marL="141209" marR="0" indent="0" eaLnBrk="0">
              <a:lnSpc>
                <a:spcPct val="80000"/>
              </a:lnSpc>
              <a:spcBef>
                <a:spcPts val="501"/>
              </a:spcBef>
            </a:pP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800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1800" kern="0" spc="1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800" kern="0" spc="1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kern="0" spc="1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AKADEMIK/PANGKAT</a:t>
            </a:r>
            <a:r>
              <a:rPr lang="en-US" altLang="zh-CN" sz="1800" kern="0" spc="2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  <a:p>
            <a:pPr marL="143256" marR="0" indent="0" eaLnBrk="0">
              <a:lnSpc>
                <a:spcPct val="80000"/>
              </a:lnSpc>
              <a:spcBef>
                <a:spcPts val="509"/>
              </a:spcBef>
            </a:pP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800" kern="0" spc="8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800" kern="0" spc="1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800" kern="0" spc="1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</a:p>
          <a:p>
            <a:pPr marL="143713" marR="0" indent="0" eaLnBrk="0">
              <a:lnSpc>
                <a:spcPct val="80000"/>
              </a:lnSpc>
              <a:spcBef>
                <a:spcPts val="503"/>
              </a:spcBef>
            </a:pP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800" kern="0" spc="8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PERSYARATAN</a:t>
            </a:r>
            <a:r>
              <a:rPr lang="en-US" altLang="zh-CN" sz="1800" kern="0" spc="1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</a:p>
          <a:p>
            <a:pPr marL="143040" marR="0" indent="0" eaLnBrk="0">
              <a:lnSpc>
                <a:spcPct val="80000"/>
              </a:lnSpc>
              <a:spcBef>
                <a:spcPts val="500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800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1800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800" kern="0" spc="1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AKADEMIK/PANGKAT</a:t>
            </a:r>
            <a:r>
              <a:rPr lang="en-US" altLang="zh-CN" sz="1800" kern="0" spc="2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  <a:p>
            <a:pPr marL="518541" marR="133641" indent="-376885" eaLnBrk="0">
              <a:lnSpc>
                <a:spcPct val="92000"/>
              </a:lnSpc>
              <a:spcBef>
                <a:spcPts val="508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800" kern="0" spc="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1800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PENGUSULAN,</a:t>
            </a:r>
            <a:r>
              <a:rPr lang="en-US" altLang="zh-CN" sz="1800" kern="0" spc="1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PENETAPAN</a:t>
            </a:r>
            <a:r>
              <a:rPr lang="en-US" altLang="zh-CN" sz="1800" kern="0" spc="1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kern="0" spc="5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PENGANGKATAN</a:t>
            </a:r>
            <a:r>
              <a:rPr lang="en-US" altLang="zh-CN" sz="1800" kern="0" spc="1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kern="0" spc="10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25" marR="0" indent="0" eaLnBrk="0">
              <a:lnSpc>
                <a:spcPct val="80000"/>
              </a:lnSpc>
              <a:spcBef>
                <a:spcPts val="507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800" kern="0" spc="1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KETENTUAN</a:t>
            </a:r>
            <a:r>
              <a:rPr lang="en-US" altLang="zh-CN" sz="1800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kern="0" spc="16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kern="0" spc="1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kern="0" spc="5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PENJAMINAN</a:t>
            </a:r>
            <a:r>
              <a:rPr lang="en-US" altLang="zh-CN" sz="1800" kern="0" spc="19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MUTU</a:t>
            </a:r>
            <a:r>
              <a:rPr lang="en-US" altLang="zh-CN" sz="1800" kern="0" spc="9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KEILMUAN</a:t>
            </a:r>
          </a:p>
          <a:p>
            <a:pPr marL="0" marR="0" indent="0" eaLnBrk="0">
              <a:lnSpc>
                <a:spcPct val="80000"/>
              </a:lnSpc>
              <a:spcBef>
                <a:spcPts val="511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11.</a:t>
            </a:r>
            <a:r>
              <a:rPr lang="en-US" altLang="zh-CN" sz="1800" kern="0" spc="9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PENGANGKATAN</a:t>
            </a:r>
            <a:r>
              <a:rPr lang="en-US" altLang="zh-CN" sz="1800" kern="0" spc="18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PERTAMA</a:t>
            </a:r>
            <a:r>
              <a:rPr lang="en-US" altLang="zh-CN" sz="1800" kern="0" spc="10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kern="0" spc="1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  <a:r>
              <a:rPr lang="en-US" altLang="zh-CN" sz="1800" kern="0" spc="17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  <a:p>
            <a:pPr marL="531343" marR="5071385" indent="-531318" eaLnBrk="0">
              <a:lnSpc>
                <a:spcPct val="92000"/>
              </a:lnSpc>
              <a:spcBef>
                <a:spcPts val="503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12.</a:t>
            </a:r>
            <a:r>
              <a:rPr lang="en-US" altLang="zh-CN" sz="1800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PENYESUAIAN</a:t>
            </a:r>
            <a:r>
              <a:rPr lang="en-US" altLang="zh-CN" sz="1800" kern="0" spc="16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800" kern="0" spc="1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</a:p>
          <a:p>
            <a:pPr marL="607794" marR="768009" indent="-88110" eaLnBrk="0">
              <a:lnSpc>
                <a:spcPct val="92000"/>
              </a:lnSpc>
              <a:spcBef>
                <a:spcPts val="514"/>
              </a:spcBef>
            </a:pP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-SUPLEMEN</a:t>
            </a:r>
            <a:r>
              <a:rPr lang="en-US" altLang="zh-CN" sz="180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PEDOMAN</a:t>
            </a:r>
            <a:r>
              <a:rPr lang="en-US" altLang="zh-CN" sz="1800" kern="0" spc="10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PENGAJUAN</a:t>
            </a:r>
            <a:r>
              <a:rPr lang="en-US" altLang="zh-CN" sz="1800" kern="0" spc="1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  <a:r>
              <a:rPr lang="en-US" altLang="zh-CN" sz="1800" kern="0" spc="17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BER-NIDK</a:t>
            </a:r>
          </a:p>
          <a:p>
            <a:pPr marL="519684" marR="0" indent="0" eaLnBrk="0">
              <a:lnSpc>
                <a:spcPct val="80000"/>
              </a:lnSpc>
              <a:spcBef>
                <a:spcPts val="512"/>
              </a:spcBef>
            </a:pP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-SUPLEMEN</a:t>
            </a:r>
            <a:r>
              <a:rPr lang="en-US" altLang="zh-CN" sz="1800" kern="0" spc="1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800" kern="0" spc="15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(REVISI</a:t>
            </a:r>
            <a:r>
              <a:rPr lang="en-US" altLang="zh-CN" sz="1800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kern="0" spc="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kern="0" spc="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2019)</a:t>
            </a:r>
          </a:p>
        </p:txBody>
      </p:sp>
    </p:spTree>
    <p:extLst>
      <p:ext uri="{3CE07D18-3C17-4F8C-FD03-63B7708342EB}"/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38E364AA-637D-4449-856B-32B168DC8EB6"/>
          <p:cNvPicPr>
            <a:picLocks noChangeAspect="1"/>
          </p:cNvPicPr>
          <p:nvPr/>
        </p:nvPicPr>
        <p:blipFill>
          <a:blip r:embed="rId2" cstate="print">
            <a:extLst>
              <a:ext uri="{1E9CCBD0-2475-483A-E51D-401E0E540D9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37" name="TextBox937"/>
          <p:cNvSpPr txBox="1"/>
          <p:nvPr/>
        </p:nvSpPr>
        <p:spPr>
          <a:xfrm>
            <a:off x="479489" y="1711467"/>
            <a:ext cx="11176000" cy="383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50876" marR="347828" indent="-3150876" eaLnBrk="0">
              <a:lnSpc>
                <a:spcPct val="75000"/>
              </a:lnSpc>
            </a:pP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TATACARA</a:t>
            </a:r>
            <a:r>
              <a:rPr lang="en-US" altLang="zh-CN" sz="4350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435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4350" kern="0" spc="-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6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43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10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43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435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435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651014" marR="0" indent="-559295" eaLnBrk="0">
              <a:lnSpc>
                <a:spcPct val="95000"/>
              </a:lnSpc>
              <a:spcBef>
                <a:spcPts val="3855"/>
              </a:spcBef>
            </a:pPr>
            <a:r>
              <a:rPr lang="en-US" altLang="zh-CN" sz="2400" b="1" kern="0" spc="-1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KONSTRUKSI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TENTANG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[(PO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1987);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PAK1999+2009);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2014/2015+2019+2019+SUPLEMEN)]</a:t>
            </a:r>
          </a:p>
          <a:p>
            <a:pPr marL="648575" marR="360562" indent="-556857" eaLnBrk="0">
              <a:lnSpc>
                <a:spcPct val="95000"/>
              </a:lnSpc>
              <a:spcBef>
                <a:spcPts val="519"/>
              </a:spcBef>
            </a:pPr>
            <a:r>
              <a:rPr lang="en-US" altLang="zh-CN" sz="240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KHUSUS)</a:t>
            </a:r>
          </a:p>
          <a:p>
            <a:pPr marL="91706" marR="1070001" indent="0" eaLnBrk="0">
              <a:lnSpc>
                <a:spcPct val="96000"/>
              </a:lnSpc>
              <a:spcBef>
                <a:spcPts val="517"/>
              </a:spcBef>
            </a:pP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PEMBERKASAN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ASPEK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PENTING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</a:t>
            </a:r>
          </a:p>
        </p:txBody>
      </p:sp>
      <p:pic>
        <p:nvPicPr>
          <p:cNvPr id="938" name="15F6DA76-9B71-4DEA-388C-5CBFC3D20AA3"/>
          <p:cNvPicPr>
            <a:picLocks noChangeAspect="1"/>
          </p:cNvPicPr>
          <p:nvPr/>
        </p:nvPicPr>
        <p:blipFill>
          <a:blip r:embed="rId3" cstate="print">
            <a:extLst>
              <a:ext uri="{7D9FE015-0328-474D-61EE-53AC1B41FBE4}"/>
            </a:extLst>
          </a:blip>
          <a:stretch>
            <a:fillRect/>
          </a:stretch>
        </p:blipFill>
        <p:spPr>
          <a:xfrm>
            <a:off x="1204341" y="4019550"/>
            <a:ext cx="10363200" cy="28575"/>
          </a:xfrm>
          <a:prstGeom prst="rect">
            <a:avLst/>
          </a:prstGeom>
        </p:spPr>
      </p:pic>
      <p:pic>
        <p:nvPicPr>
          <p:cNvPr id="939" name="3E96F182-E8D1-438C-5ED4-85710C659F57"/>
          <p:cNvPicPr>
            <a:picLocks noChangeAspect="1"/>
          </p:cNvPicPr>
          <p:nvPr/>
        </p:nvPicPr>
        <p:blipFill>
          <a:blip r:embed="rId4" cstate="print">
            <a:extLst>
              <a:ext uri="{CA78033C-9619-4EC2-AC7F-7643EAC96F7D}"/>
            </a:extLst>
          </a:blip>
          <a:stretch>
            <a:fillRect/>
          </a:stretch>
        </p:blipFill>
        <p:spPr>
          <a:xfrm>
            <a:off x="1097661" y="4391025"/>
            <a:ext cx="10201276" cy="28575"/>
          </a:xfrm>
          <a:prstGeom prst="rect">
            <a:avLst/>
          </a:prstGeom>
        </p:spPr>
      </p:pic>
    </p:spTree>
    <p:extLst>
      <p:ext uri="{EA3CBB54-FBA6-4760-A244-515D4AA177DB}"/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650EF0A9-4BCD-4C9D-9118-6208C705AE4C"/>
          <p:cNvPicPr>
            <a:picLocks noChangeAspect="1"/>
          </p:cNvPicPr>
          <p:nvPr/>
        </p:nvPicPr>
        <p:blipFill>
          <a:blip r:embed="rId2" cstate="print">
            <a:extLst>
              <a:ext uri="{5AF4B401-AF1F-468A-6045-47DE2E2F7B5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41" name="24F2E254-2AB2-43CB-AE7E-E8D908BA6E60"/>
          <p:cNvPicPr>
            <a:picLocks noChangeAspect="1"/>
          </p:cNvPicPr>
          <p:nvPr/>
        </p:nvPicPr>
        <p:blipFill>
          <a:blip r:embed="rId3" cstate="print">
            <a:extLst>
              <a:ext uri="{7758CD6E-8710-4750-3771-C95A2EAC97D8}"/>
            </a:extLst>
          </a:blip>
          <a:stretch>
            <a:fillRect/>
          </a:stretch>
        </p:blipFill>
        <p:spPr>
          <a:xfrm>
            <a:off x="3304032" y="4000500"/>
            <a:ext cx="1676400" cy="723900"/>
          </a:xfrm>
          <a:prstGeom prst="rect">
            <a:avLst/>
          </a:prstGeom>
        </p:spPr>
      </p:pic>
      <p:pic>
        <p:nvPicPr>
          <p:cNvPr id="942" name="F524875F-79FA-42FF-7F1A-2E464E71A541"/>
          <p:cNvPicPr>
            <a:picLocks noChangeAspect="1"/>
          </p:cNvPicPr>
          <p:nvPr/>
        </p:nvPicPr>
        <p:blipFill>
          <a:blip r:embed="rId4" cstate="print">
            <a:extLst>
              <a:ext uri="{AB3D29D1-9E76-48D0-2D69-C897670DDD5D}"/>
            </a:extLst>
          </a:blip>
          <a:stretch>
            <a:fillRect/>
          </a:stretch>
        </p:blipFill>
        <p:spPr>
          <a:xfrm>
            <a:off x="3203448" y="4667250"/>
            <a:ext cx="1771650" cy="1495425"/>
          </a:xfrm>
          <a:prstGeom prst="rect">
            <a:avLst/>
          </a:prstGeom>
        </p:spPr>
      </p:pic>
      <p:pic>
        <p:nvPicPr>
          <p:cNvPr id="943" name="A2FA395B-E78A-4C88-A06E-3197DFBC7D23"/>
          <p:cNvPicPr>
            <a:picLocks noChangeAspect="1"/>
          </p:cNvPicPr>
          <p:nvPr/>
        </p:nvPicPr>
        <p:blipFill>
          <a:blip r:embed="rId5" cstate="print">
            <a:extLst>
              <a:ext uri="{C5A7E481-CA18-407A-B900-832EE24C7DCE}"/>
            </a:extLst>
          </a:blip>
          <a:stretch>
            <a:fillRect/>
          </a:stretch>
        </p:blipFill>
        <p:spPr>
          <a:xfrm>
            <a:off x="3203448" y="5029200"/>
            <a:ext cx="990600" cy="695325"/>
          </a:xfrm>
          <a:prstGeom prst="rect">
            <a:avLst/>
          </a:prstGeom>
        </p:spPr>
      </p:pic>
      <p:sp>
        <p:nvSpPr>
          <p:cNvPr id="944" name="TextBox944"/>
          <p:cNvSpPr txBox="1"/>
          <p:nvPr/>
        </p:nvSpPr>
        <p:spPr>
          <a:xfrm>
            <a:off x="3402813" y="4113911"/>
            <a:ext cx="1155700" cy="163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9437" marR="0" indent="0" eaLnBrk="0">
              <a:lnSpc>
                <a:spcPct val="86000"/>
              </a:lnSpc>
            </a:pPr>
            <a:r>
              <a:rPr lang="en-US" altLang="zh-CN" sz="4800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  <a:p>
            <a:pPr marL="0" marR="132494" indent="0" eaLnBrk="0">
              <a:lnSpc>
                <a:spcPct val="95000"/>
              </a:lnSpc>
              <a:spcBef>
                <a:spcPts val="893"/>
              </a:spcBef>
            </a:pPr>
            <a:r>
              <a:rPr lang="en-US" altLang="zh-CN" sz="2400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ASISTEN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</a:p>
          <a:p>
            <a:pPr marL="11973" marR="0" indent="0" eaLnBrk="0">
              <a:lnSpc>
                <a:spcPct val="87000"/>
              </a:lnSpc>
              <a:spcBef>
                <a:spcPts val="342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7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100-150</a:t>
            </a:r>
          </a:p>
        </p:txBody>
      </p:sp>
      <p:pic>
        <p:nvPicPr>
          <p:cNvPr id="945" name="84B72C1D-CA09-47D9-54CE-5545265B8578"/>
          <p:cNvPicPr>
            <a:picLocks noChangeAspect="1"/>
          </p:cNvPicPr>
          <p:nvPr/>
        </p:nvPicPr>
        <p:blipFill>
          <a:blip r:embed="rId6" cstate="print">
            <a:extLst>
              <a:ext uri="{B68A516B-E3E6-4F21-A81D-E51F9F6BAB99}"/>
            </a:extLst>
          </a:blip>
          <a:stretch>
            <a:fillRect/>
          </a:stretch>
        </p:blipFill>
        <p:spPr>
          <a:xfrm>
            <a:off x="4965192" y="3295650"/>
            <a:ext cx="1666875" cy="723900"/>
          </a:xfrm>
          <a:prstGeom prst="rect">
            <a:avLst/>
          </a:prstGeom>
        </p:spPr>
      </p:pic>
      <p:pic>
        <p:nvPicPr>
          <p:cNvPr id="946" name="D9D606AA-5D09-41A2-C16B-1FD74A610785"/>
          <p:cNvPicPr>
            <a:picLocks noChangeAspect="1"/>
          </p:cNvPicPr>
          <p:nvPr/>
        </p:nvPicPr>
        <p:blipFill>
          <a:blip r:embed="rId7" cstate="print">
            <a:extLst>
              <a:ext uri="{9387419A-B4A3-467E-A3CB-757E24F0072C}"/>
            </a:extLst>
          </a:blip>
          <a:stretch>
            <a:fillRect/>
          </a:stretch>
        </p:blipFill>
        <p:spPr>
          <a:xfrm>
            <a:off x="4834128" y="3933825"/>
            <a:ext cx="1800225" cy="2228850"/>
          </a:xfrm>
          <a:prstGeom prst="rect">
            <a:avLst/>
          </a:prstGeom>
        </p:spPr>
      </p:pic>
      <p:sp>
        <p:nvSpPr>
          <p:cNvPr id="947" name="TextBox947"/>
          <p:cNvSpPr txBox="1"/>
          <p:nvPr/>
        </p:nvSpPr>
        <p:spPr>
          <a:xfrm>
            <a:off x="5075564" y="3405912"/>
            <a:ext cx="1143000" cy="132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2852" marR="0" indent="0" eaLnBrk="0">
              <a:lnSpc>
                <a:spcPct val="86000"/>
              </a:lnSpc>
            </a:pPr>
            <a:r>
              <a:rPr lang="en-US" altLang="zh-CN" sz="4800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  <a:p>
            <a:pPr marL="12802" marR="0" indent="0" eaLnBrk="0">
              <a:lnSpc>
                <a:spcPct val="87000"/>
              </a:lnSpc>
              <a:spcBef>
                <a:spcPts val="858"/>
              </a:spcBef>
            </a:pPr>
            <a:r>
              <a:rPr lang="en-US" altLang="zh-CN" sz="2800" kern="0" spc="-4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</a:p>
          <a:p>
            <a:pPr marL="0" marR="0" indent="0" eaLnBrk="0">
              <a:lnSpc>
                <a:spcPct val="87000"/>
              </a:lnSpc>
              <a:spcBef>
                <a:spcPts val="328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7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200-300</a:t>
            </a:r>
          </a:p>
        </p:txBody>
      </p:sp>
      <p:pic>
        <p:nvPicPr>
          <p:cNvPr id="948" name="32653522-7067-4DCC-D91D-A612C175663E"/>
          <p:cNvPicPr>
            <a:picLocks noChangeAspect="1"/>
          </p:cNvPicPr>
          <p:nvPr/>
        </p:nvPicPr>
        <p:blipFill>
          <a:blip r:embed="rId8" cstate="print">
            <a:extLst>
              <a:ext uri="{C46ADE37-296C-40C0-D614-20964CC79439}"/>
            </a:extLst>
          </a:blip>
          <a:stretch>
            <a:fillRect/>
          </a:stretch>
        </p:blipFill>
        <p:spPr>
          <a:xfrm>
            <a:off x="6626352" y="2562225"/>
            <a:ext cx="1676400" cy="723900"/>
          </a:xfrm>
          <a:prstGeom prst="rect">
            <a:avLst/>
          </a:prstGeom>
        </p:spPr>
      </p:pic>
      <p:pic>
        <p:nvPicPr>
          <p:cNvPr id="949" name="E349F5B8-3A5C-40F0-19E9-355F6EAD9904"/>
          <p:cNvPicPr>
            <a:picLocks noChangeAspect="1"/>
          </p:cNvPicPr>
          <p:nvPr/>
        </p:nvPicPr>
        <p:blipFill>
          <a:blip r:embed="rId9" cstate="print">
            <a:extLst>
              <a:ext uri="{9700D033-C657-4A50-DC95-4B255154AE27}"/>
            </a:extLst>
          </a:blip>
          <a:stretch>
            <a:fillRect/>
          </a:stretch>
        </p:blipFill>
        <p:spPr>
          <a:xfrm>
            <a:off x="6495288" y="3209925"/>
            <a:ext cx="1809750" cy="2952750"/>
          </a:xfrm>
          <a:prstGeom prst="rect">
            <a:avLst/>
          </a:prstGeom>
        </p:spPr>
      </p:pic>
      <p:sp>
        <p:nvSpPr>
          <p:cNvPr id="950" name="TextBox950"/>
          <p:cNvSpPr txBox="1"/>
          <p:nvPr/>
        </p:nvSpPr>
        <p:spPr>
          <a:xfrm>
            <a:off x="6730658" y="2673121"/>
            <a:ext cx="1219200" cy="2006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6782" marR="0" indent="0" eaLnBrk="0">
              <a:lnSpc>
                <a:spcPct val="87000"/>
              </a:lnSpc>
            </a:pPr>
            <a:r>
              <a:rPr lang="en-US" altLang="zh-CN" sz="4800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  <a:p>
            <a:pPr marL="20138" marR="117385" indent="0" eaLnBrk="0">
              <a:lnSpc>
                <a:spcPct val="95000"/>
              </a:lnSpc>
              <a:spcBef>
                <a:spcPts val="892"/>
              </a:spcBef>
            </a:pPr>
            <a:r>
              <a:rPr lang="en-US" altLang="zh-CN" sz="2800" kern="0" spc="-4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</a:t>
            </a:r>
          </a:p>
          <a:p>
            <a:pPr marL="0" marR="0" indent="0" eaLnBrk="0">
              <a:lnSpc>
                <a:spcPct val="95000"/>
              </a:lnSpc>
              <a:spcBef>
                <a:spcPts val="380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400-550-</a:t>
            </a:r>
            <a:r>
              <a:rPr lang="en-US" altLang="zh-CN" sz="16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700</a:t>
            </a:r>
          </a:p>
        </p:txBody>
      </p:sp>
      <p:pic>
        <p:nvPicPr>
          <p:cNvPr id="951" name="E7C84B39-041C-4527-F228-DCDFBF9D01C8"/>
          <p:cNvPicPr>
            <a:picLocks noChangeAspect="1"/>
          </p:cNvPicPr>
          <p:nvPr/>
        </p:nvPicPr>
        <p:blipFill>
          <a:blip r:embed="rId10" cstate="print">
            <a:extLst>
              <a:ext uri="{9BE317D9-85DE-4FC6-DE09-889BACB0764F}"/>
            </a:extLst>
          </a:blip>
          <a:stretch>
            <a:fillRect/>
          </a:stretch>
        </p:blipFill>
        <p:spPr>
          <a:xfrm>
            <a:off x="8290560" y="1914525"/>
            <a:ext cx="1800225" cy="723900"/>
          </a:xfrm>
          <a:prstGeom prst="rect">
            <a:avLst/>
          </a:prstGeom>
        </p:spPr>
      </p:pic>
      <p:pic>
        <p:nvPicPr>
          <p:cNvPr id="952" name="A6723DED-9F9B-42ED-FAF0-06F786E3C903"/>
          <p:cNvPicPr>
            <a:picLocks noChangeAspect="1"/>
          </p:cNvPicPr>
          <p:nvPr/>
        </p:nvPicPr>
        <p:blipFill>
          <a:blip r:embed="rId11" cstate="print">
            <a:extLst>
              <a:ext uri="{E3A01A4B-8040-4AF0-186D-FDE386A94ECF}"/>
            </a:extLst>
          </a:blip>
          <a:stretch>
            <a:fillRect/>
          </a:stretch>
        </p:blipFill>
        <p:spPr>
          <a:xfrm>
            <a:off x="8156448" y="2562225"/>
            <a:ext cx="1933575" cy="3600450"/>
          </a:xfrm>
          <a:prstGeom prst="rect">
            <a:avLst/>
          </a:prstGeom>
        </p:spPr>
      </p:pic>
      <p:sp>
        <p:nvSpPr>
          <p:cNvPr id="953" name="TextBox953"/>
          <p:cNvSpPr txBox="1"/>
          <p:nvPr/>
        </p:nvSpPr>
        <p:spPr>
          <a:xfrm>
            <a:off x="8399228" y="2024278"/>
            <a:ext cx="1257300" cy="1765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51484" marR="0" indent="0" eaLnBrk="0">
              <a:lnSpc>
                <a:spcPct val="87000"/>
              </a:lnSpc>
            </a:pPr>
            <a:r>
              <a:rPr lang="en-US" altLang="zh-CN" sz="4800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  <a:p>
            <a:pPr marL="14251" marR="334984" indent="-14251" eaLnBrk="0">
              <a:lnSpc>
                <a:spcPct val="95000"/>
              </a:lnSpc>
              <a:spcBef>
                <a:spcPts val="899"/>
              </a:spcBef>
            </a:pPr>
            <a:r>
              <a:rPr lang="en-US" altLang="zh-CN" sz="2800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5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</a:t>
            </a:r>
          </a:p>
          <a:p>
            <a:pPr marL="1475" marR="0" indent="0" eaLnBrk="0">
              <a:lnSpc>
                <a:spcPct val="87000"/>
              </a:lnSpc>
              <a:spcBef>
                <a:spcPts val="375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7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850-1050</a:t>
            </a:r>
          </a:p>
        </p:txBody>
      </p:sp>
      <p:pic>
        <p:nvPicPr>
          <p:cNvPr id="954" name="864ACBC4-1975-4BF9-DC8D-E4944E633260"/>
          <p:cNvPicPr>
            <a:picLocks noChangeAspect="1"/>
          </p:cNvPicPr>
          <p:nvPr/>
        </p:nvPicPr>
        <p:blipFill>
          <a:blip r:embed="rId12" cstate="print">
            <a:extLst>
              <a:ext uri="{29E61498-04AA-43C7-2C31-57E1CEFB9D55}"/>
            </a:extLst>
          </a:blip>
          <a:stretch>
            <a:fillRect/>
          </a:stretch>
        </p:blipFill>
        <p:spPr>
          <a:xfrm>
            <a:off x="405384" y="962025"/>
            <a:ext cx="7791450" cy="1571625"/>
          </a:xfrm>
          <a:prstGeom prst="rect">
            <a:avLst/>
          </a:prstGeom>
        </p:spPr>
      </p:pic>
      <p:sp>
        <p:nvSpPr>
          <p:cNvPr id="955" name="TextBox955"/>
          <p:cNvSpPr txBox="1"/>
          <p:nvPr/>
        </p:nvSpPr>
        <p:spPr>
          <a:xfrm>
            <a:off x="512978" y="1068959"/>
            <a:ext cx="6845300" cy="1409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" marR="0" indent="0" eaLnBrk="0">
              <a:lnSpc>
                <a:spcPct val="86000"/>
              </a:lnSpc>
            </a:pPr>
            <a:r>
              <a:rPr lang="en-US" altLang="zh-CN" sz="2400" b="1" kern="0" spc="-280" baseline="0" noProof="0" dirty="0">
                <a:solidFill>
                  <a:srgbClr val="333F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333F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333F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DOSEN:</a:t>
            </a:r>
          </a:p>
          <a:p>
            <a:pPr marL="0" marR="0" indent="0" eaLnBrk="0">
              <a:lnSpc>
                <a:spcPct val="58000"/>
              </a:lnSpc>
              <a:spcBef>
                <a:spcPts val="343"/>
              </a:spcBef>
            </a:pPr>
            <a:r>
              <a:rPr lang="en-US" altLang="zh-CN" sz="1425" kern="0" spc="949" noProof="0" dirty="0"/>
              <a:t> </a:t>
            </a:r>
            <a:r>
              <a:rPr lang="en-US" altLang="zh-CN" sz="1800" kern="0" spc="1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SERTIFIKASI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PENDIDIK/DOSEN</a:t>
            </a:r>
          </a:p>
          <a:p>
            <a:pPr marL="22" marR="0" indent="0" eaLnBrk="0">
              <a:lnSpc>
                <a:spcPct val="58000"/>
              </a:lnSpc>
              <a:spcBef>
                <a:spcPts val="337"/>
              </a:spcBef>
            </a:pPr>
            <a:r>
              <a:rPr lang="en-US" altLang="zh-CN" sz="1425" kern="0" spc="1024" noProof="0" dirty="0"/>
              <a:t> </a:t>
            </a:r>
            <a:r>
              <a:rPr lang="en-US" altLang="zh-CN" sz="1800" kern="0" spc="1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PROFESIONAL/STUDI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LANJUT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(S2,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S3)</a:t>
            </a:r>
          </a:p>
          <a:p>
            <a:pPr marL="0" marR="0" indent="0" eaLnBrk="0">
              <a:lnSpc>
                <a:spcPct val="58000"/>
              </a:lnSpc>
              <a:spcBef>
                <a:spcPts val="348"/>
              </a:spcBef>
            </a:pPr>
            <a:r>
              <a:rPr lang="en-US" altLang="zh-CN" sz="1425" kern="0" spc="949" noProof="0" dirty="0"/>
              <a:t> </a:t>
            </a:r>
            <a:r>
              <a:rPr lang="en-US" altLang="zh-CN" sz="1800" kern="0" spc="2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AKADEMIK/PANGKAT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(AA,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L,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LK,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GB/PROFESOR)</a:t>
            </a:r>
          </a:p>
          <a:p>
            <a:pPr marL="0" marR="0" indent="0" eaLnBrk="0">
              <a:lnSpc>
                <a:spcPct val="58000"/>
              </a:lnSpc>
              <a:spcBef>
                <a:spcPts val="339"/>
              </a:spcBef>
            </a:pPr>
            <a:r>
              <a:rPr lang="en-US" altLang="zh-CN" sz="1500" kern="0" spc="928" noProof="0" dirty="0"/>
              <a:t> </a:t>
            </a:r>
            <a:r>
              <a:rPr lang="en-US" altLang="zh-CN" sz="1800" kern="0" spc="2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ILMIAH/PENELITIAN/PUBLIKASI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</a:p>
        </p:txBody>
      </p:sp>
      <p:pic>
        <p:nvPicPr>
          <p:cNvPr id="956" name="D826E937-2276-4792-A173-E2B49AE7AE6E"/>
          <p:cNvPicPr>
            <a:picLocks noChangeAspect="1"/>
          </p:cNvPicPr>
          <p:nvPr/>
        </p:nvPicPr>
        <p:blipFill>
          <a:blip r:embed="rId13" cstate="print">
            <a:extLst>
              <a:ext uri="{813F9DD2-5624-47EA-4E47-D1666A735C40}"/>
            </a:extLst>
          </a:blip>
          <a:stretch>
            <a:fillRect/>
          </a:stretch>
        </p:blipFill>
        <p:spPr>
          <a:xfrm>
            <a:off x="1362456" y="4733925"/>
            <a:ext cx="1943100" cy="714375"/>
          </a:xfrm>
          <a:prstGeom prst="rect">
            <a:avLst/>
          </a:prstGeom>
        </p:spPr>
      </p:pic>
      <p:pic>
        <p:nvPicPr>
          <p:cNvPr id="957" name="04AA49B3-8607-4643-53A4-6074E14E6DE2"/>
          <p:cNvPicPr>
            <a:picLocks noChangeAspect="1"/>
          </p:cNvPicPr>
          <p:nvPr/>
        </p:nvPicPr>
        <p:blipFill>
          <a:blip r:embed="rId14" cstate="print">
            <a:extLst>
              <a:ext uri="{4BBE4CDA-6992-42A3-E3DC-FC501B8B89F5}"/>
            </a:extLst>
          </a:blip>
          <a:stretch>
            <a:fillRect/>
          </a:stretch>
        </p:blipFill>
        <p:spPr>
          <a:xfrm>
            <a:off x="1261872" y="5391150"/>
            <a:ext cx="2047875" cy="771525"/>
          </a:xfrm>
          <a:prstGeom prst="rect">
            <a:avLst/>
          </a:prstGeom>
        </p:spPr>
      </p:pic>
      <p:sp>
        <p:nvSpPr>
          <p:cNvPr id="958" name="TextBox958"/>
          <p:cNvSpPr txBox="1"/>
          <p:nvPr/>
        </p:nvSpPr>
        <p:spPr>
          <a:xfrm>
            <a:off x="1478890" y="4843932"/>
            <a:ext cx="1574800" cy="101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21523" marR="0" indent="0" eaLnBrk="0">
              <a:lnSpc>
                <a:spcPct val="87000"/>
              </a:lnSpc>
            </a:pPr>
            <a:r>
              <a:rPr lang="en-US" altLang="zh-CN" sz="4800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</a:p>
          <a:p>
            <a:pPr marL="0" marR="0" indent="0" eaLnBrk="0">
              <a:lnSpc>
                <a:spcPct val="87000"/>
              </a:lnSpc>
              <a:spcBef>
                <a:spcPts val="751"/>
              </a:spcBef>
            </a:pPr>
            <a:r>
              <a:rPr lang="en-US" altLang="zh-CN" sz="2400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REKRUTMEN</a:t>
            </a:r>
          </a:p>
        </p:txBody>
      </p:sp>
      <p:pic>
        <p:nvPicPr>
          <p:cNvPr id="959" name="D534F240-7B29-4CEA-AEA0-061A37EDBA14"/>
          <p:cNvPicPr>
            <a:picLocks noChangeAspect="1"/>
          </p:cNvPicPr>
          <p:nvPr/>
        </p:nvPicPr>
        <p:blipFill>
          <a:blip r:embed="rId15" cstate="print">
            <a:extLst>
              <a:ext uri="{96A27CA8-AF7D-4E89-7469-03A4E8598612}"/>
            </a:extLst>
          </a:blip>
          <a:stretch>
            <a:fillRect/>
          </a:stretch>
        </p:blipFill>
        <p:spPr>
          <a:xfrm>
            <a:off x="1947672" y="3438525"/>
            <a:ext cx="1181100" cy="1228725"/>
          </a:xfrm>
          <a:prstGeom prst="rect">
            <a:avLst/>
          </a:prstGeom>
        </p:spPr>
      </p:pic>
      <p:pic>
        <p:nvPicPr>
          <p:cNvPr id="960" name="CE9C11A6-108F-41E3-B0D3-E4F247243629"/>
          <p:cNvPicPr>
            <a:picLocks noChangeAspect="1"/>
          </p:cNvPicPr>
          <p:nvPr/>
        </p:nvPicPr>
        <p:blipFill>
          <a:blip r:embed="rId16" cstate="print">
            <a:extLst>
              <a:ext uri="{A91A158A-770E-4BB7-AD13-E3309CE44777}"/>
            </a:extLst>
          </a:blip>
          <a:stretch>
            <a:fillRect/>
          </a:stretch>
        </p:blipFill>
        <p:spPr>
          <a:xfrm>
            <a:off x="219456" y="4305300"/>
            <a:ext cx="3067050" cy="2505075"/>
          </a:xfrm>
          <a:prstGeom prst="rect">
            <a:avLst/>
          </a:prstGeom>
        </p:spPr>
      </p:pic>
      <p:sp>
        <p:nvSpPr>
          <p:cNvPr id="961" name="TextBox961"/>
          <p:cNvSpPr txBox="1"/>
          <p:nvPr/>
        </p:nvSpPr>
        <p:spPr>
          <a:xfrm>
            <a:off x="1068477" y="5052594"/>
            <a:ext cx="13716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0060" marR="71524" indent="-194542" eaLnBrk="0">
              <a:lnSpc>
                <a:spcPct val="95000"/>
              </a:lnSpc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NIDK</a:t>
            </a:r>
          </a:p>
          <a:p>
            <a:pPr marL="142646" marR="0" indent="0" eaLnBrk="0">
              <a:lnSpc>
                <a:spcPct val="87000"/>
              </a:lnSpc>
              <a:spcBef>
                <a:spcPts val="391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MUTASI</a:t>
            </a:r>
          </a:p>
          <a:p>
            <a:pPr marL="0" marR="0" indent="0" eaLnBrk="0">
              <a:lnSpc>
                <a:spcPct val="86000"/>
              </a:lnSpc>
              <a:spcBef>
                <a:spcPts val="363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b="1" kern="0" spc="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INPASSING</a:t>
            </a:r>
          </a:p>
        </p:txBody>
      </p:sp>
      <p:pic>
        <p:nvPicPr>
          <p:cNvPr id="962" name="227993DC-87FD-4AE3-7DE9-3D9F992A6DBB"/>
          <p:cNvPicPr>
            <a:picLocks noChangeAspect="1"/>
          </p:cNvPicPr>
          <p:nvPr/>
        </p:nvPicPr>
        <p:blipFill>
          <a:blip r:embed="rId17" cstate="print">
            <a:extLst>
              <a:ext uri="{C4B2B61C-F025-480E-C270-0032B92F76FE}"/>
            </a:extLst>
          </a:blip>
          <a:stretch>
            <a:fillRect/>
          </a:stretch>
        </p:blipFill>
        <p:spPr>
          <a:xfrm>
            <a:off x="0" y="0"/>
            <a:ext cx="12192000" cy="1000125"/>
          </a:xfrm>
          <a:prstGeom prst="rect">
            <a:avLst/>
          </a:prstGeom>
        </p:spPr>
      </p:pic>
      <p:sp>
        <p:nvSpPr>
          <p:cNvPr id="963" name="TextBox963"/>
          <p:cNvSpPr txBox="1"/>
          <p:nvPr/>
        </p:nvSpPr>
        <p:spPr>
          <a:xfrm>
            <a:off x="812305" y="192684"/>
            <a:ext cx="106553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3542" marR="0" indent="-403542" eaLnBrk="0">
              <a:lnSpc>
                <a:spcPct val="95000"/>
              </a:lnSpc>
            </a:pP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2400" b="1" u="sng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24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(REGULER,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LONCAT,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GOLONGAN/PANGKAT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SAMA)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4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3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964" name="0743D6B0-56E4-41F3-0F66-85B1266FAF5F"/>
          <p:cNvPicPr>
            <a:picLocks noChangeAspect="1"/>
          </p:cNvPicPr>
          <p:nvPr/>
        </p:nvPicPr>
        <p:blipFill>
          <a:blip r:embed="rId18" cstate="print">
            <a:extLst>
              <a:ext uri="{FDAB347D-705D-4531-B329-FA12FD55E627}"/>
            </a:extLst>
          </a:blip>
          <a:stretch>
            <a:fillRect/>
          </a:stretch>
        </p:blipFill>
        <p:spPr>
          <a:xfrm>
            <a:off x="10265664" y="1219200"/>
            <a:ext cx="1743075" cy="2295525"/>
          </a:xfrm>
          <a:prstGeom prst="rect">
            <a:avLst/>
          </a:prstGeom>
        </p:spPr>
      </p:pic>
      <p:pic>
        <p:nvPicPr>
          <p:cNvPr id="965" name="08B02167-DE77-4C92-EAFE-6F3565BF5ABB"/>
          <p:cNvPicPr>
            <a:picLocks noChangeAspect="1"/>
          </p:cNvPicPr>
          <p:nvPr/>
        </p:nvPicPr>
        <p:blipFill>
          <a:blip r:embed="rId19" cstate="print">
            <a:extLst>
              <a:ext uri="{781730FF-2219-48E5-AC65-B1DD42B7A12A}"/>
            </a:extLst>
          </a:blip>
          <a:stretch>
            <a:fillRect/>
          </a:stretch>
        </p:blipFill>
        <p:spPr>
          <a:xfrm>
            <a:off x="10265664" y="3505200"/>
            <a:ext cx="1743075" cy="1200150"/>
          </a:xfrm>
          <a:prstGeom prst="rect">
            <a:avLst/>
          </a:prstGeom>
        </p:spPr>
      </p:pic>
      <p:pic>
        <p:nvPicPr>
          <p:cNvPr id="966" name="E6F5BFCE-72DC-4B0A-2446-5252DA119DD3"/>
          <p:cNvPicPr>
            <a:picLocks noChangeAspect="1"/>
          </p:cNvPicPr>
          <p:nvPr/>
        </p:nvPicPr>
        <p:blipFill>
          <a:blip r:embed="rId20" cstate="print">
            <a:extLst>
              <a:ext uri="{ECE400B7-B980-4FC1-18BC-6727C1C0D698}"/>
            </a:extLst>
          </a:blip>
          <a:stretch>
            <a:fillRect/>
          </a:stretch>
        </p:blipFill>
        <p:spPr>
          <a:xfrm>
            <a:off x="10265664" y="4695825"/>
            <a:ext cx="1743075" cy="2019300"/>
          </a:xfrm>
          <a:prstGeom prst="rect">
            <a:avLst/>
          </a:prstGeom>
        </p:spPr>
      </p:pic>
      <p:pic>
        <p:nvPicPr>
          <p:cNvPr id="967" name="C829BDFE-6CBA-422E-42D0-35CEC7152264"/>
          <p:cNvPicPr>
            <a:picLocks noChangeAspect="1"/>
          </p:cNvPicPr>
          <p:nvPr/>
        </p:nvPicPr>
        <p:blipFill>
          <a:blip r:embed="rId21" cstate="print">
            <a:extLst>
              <a:ext uri="{5E386D28-8B02-4F53-ADF4-4A7A973ED02B}"/>
            </a:extLst>
          </a:blip>
          <a:stretch>
            <a:fillRect/>
          </a:stretch>
        </p:blipFill>
        <p:spPr>
          <a:xfrm>
            <a:off x="10259314" y="3505200"/>
            <a:ext cx="1752600" cy="19050"/>
          </a:xfrm>
          <a:prstGeom prst="rect">
            <a:avLst/>
          </a:prstGeom>
        </p:spPr>
      </p:pic>
      <p:pic>
        <p:nvPicPr>
          <p:cNvPr id="968" name="E9944628-9EA7-47A7-A3B9-393BF1DF19F4"/>
          <p:cNvPicPr>
            <a:picLocks noChangeAspect="1"/>
          </p:cNvPicPr>
          <p:nvPr/>
        </p:nvPicPr>
        <p:blipFill>
          <a:blip r:embed="rId21" cstate="print">
            <a:extLst>
              <a:ext uri="{D49B35FF-745C-4F4B-1A3E-F9311EFE6710}"/>
            </a:extLst>
          </a:blip>
          <a:stretch>
            <a:fillRect/>
          </a:stretch>
        </p:blipFill>
        <p:spPr>
          <a:xfrm>
            <a:off x="10259314" y="1219200"/>
            <a:ext cx="1752600" cy="19050"/>
          </a:xfrm>
          <a:prstGeom prst="rect">
            <a:avLst/>
          </a:prstGeom>
        </p:spPr>
      </p:pic>
      <p:pic>
        <p:nvPicPr>
          <p:cNvPr id="969" name="31B79180-E92E-4A48-0881-B84A14344E03"/>
          <p:cNvPicPr>
            <a:picLocks noChangeAspect="1"/>
          </p:cNvPicPr>
          <p:nvPr/>
        </p:nvPicPr>
        <p:blipFill>
          <a:blip r:embed="rId22" cstate="print">
            <a:extLst>
              <a:ext uri="{4FC59624-8C62-403F-DB56-E674530CFDC7}"/>
            </a:extLst>
          </a:blip>
          <a:stretch>
            <a:fillRect/>
          </a:stretch>
        </p:blipFill>
        <p:spPr>
          <a:xfrm>
            <a:off x="10259314" y="6705600"/>
            <a:ext cx="1752600" cy="19050"/>
          </a:xfrm>
          <a:prstGeom prst="rect">
            <a:avLst/>
          </a:prstGeom>
        </p:spPr>
      </p:pic>
      <p:sp>
        <p:nvSpPr>
          <p:cNvPr id="970" name="TextBox970"/>
          <p:cNvSpPr txBox="1"/>
          <p:nvPr/>
        </p:nvSpPr>
        <p:spPr>
          <a:xfrm>
            <a:off x="10606000" y="1329512"/>
            <a:ext cx="1079500" cy="214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210" marR="313868" indent="0" algn="ctr" eaLnBrk="0">
              <a:lnSpc>
                <a:spcPct val="81000"/>
              </a:lnSpc>
            </a:pPr>
            <a:r>
              <a:rPr lang="en-US" altLang="zh-CN" sz="1800" b="1" kern="0" spc="-2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</a:p>
          <a:p>
            <a:pPr marL="0" marR="0" indent="0" eaLnBrk="0">
              <a:lnSpc>
                <a:spcPct val="81000"/>
              </a:lnSpc>
              <a:spcBef>
                <a:spcPts val="486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</a:p>
          <a:p>
            <a:pPr marL="151943" marR="0" indent="0" eaLnBrk="0">
              <a:lnSpc>
                <a:spcPct val="81000"/>
              </a:lnSpc>
              <a:spcBef>
                <a:spcPts val="485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</a:p>
          <a:p>
            <a:pPr marL="167715" marR="160706" indent="0" algn="ctr" eaLnBrk="0">
              <a:lnSpc>
                <a:spcPct val="57000"/>
              </a:lnSpc>
              <a:spcBef>
                <a:spcPts val="2557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❶</a:t>
            </a:r>
            <a:r>
              <a:rPr lang="en-US" altLang="zh-CN" sz="180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</a:p>
          <a:p>
            <a:pPr marL="102032" marR="0" indent="0" eaLnBrk="0">
              <a:lnSpc>
                <a:spcPct val="81000"/>
              </a:lnSpc>
              <a:spcBef>
                <a:spcPts val="463"/>
              </a:spcBef>
            </a:pPr>
            <a:r>
              <a:rPr lang="en-US" altLang="zh-CN" sz="180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85133" marR="0" indent="0" eaLnBrk="0">
              <a:lnSpc>
                <a:spcPct val="81000"/>
              </a:lnSpc>
              <a:spcBef>
                <a:spcPts val="479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  <a:p>
            <a:pPr marL="178536" marR="0" indent="0" eaLnBrk="0">
              <a:lnSpc>
                <a:spcPct val="81000"/>
              </a:lnSpc>
              <a:spcBef>
                <a:spcPts val="486"/>
              </a:spcBef>
            </a:pPr>
            <a:r>
              <a:rPr lang="en-US" altLang="zh-CN" sz="1800" b="1" kern="0" spc="-1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(1-2-3-4)</a:t>
            </a:r>
          </a:p>
        </p:txBody>
      </p:sp>
      <p:sp>
        <p:nvSpPr>
          <p:cNvPr id="971" name="TextBox971"/>
          <p:cNvSpPr txBox="1"/>
          <p:nvPr/>
        </p:nvSpPr>
        <p:spPr>
          <a:xfrm>
            <a:off x="10618268" y="3879977"/>
            <a:ext cx="1054100" cy="774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57000"/>
              </a:lnSpc>
            </a:pPr>
            <a:r>
              <a:rPr lang="en-US" altLang="zh-CN" sz="1800" kern="0" spc="-105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</a:p>
          <a:p>
            <a:pPr marL="89764" marR="0" indent="0" eaLnBrk="0">
              <a:lnSpc>
                <a:spcPct val="81000"/>
              </a:lnSpc>
              <a:spcBef>
                <a:spcPts val="461"/>
              </a:spcBef>
            </a:pP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882" marR="0" indent="0" eaLnBrk="0">
              <a:lnSpc>
                <a:spcPct val="81000"/>
              </a:lnSpc>
              <a:spcBef>
                <a:spcPts val="482"/>
              </a:spcBef>
            </a:pPr>
            <a:r>
              <a:rPr lang="en-US" altLang="zh-CN" sz="1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(1-3)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(2-4)</a:t>
            </a:r>
          </a:p>
        </p:txBody>
      </p:sp>
      <p:sp>
        <p:nvSpPr>
          <p:cNvPr id="972" name="TextBox972"/>
          <p:cNvSpPr txBox="1"/>
          <p:nvPr/>
        </p:nvSpPr>
        <p:spPr>
          <a:xfrm>
            <a:off x="10449256" y="5068723"/>
            <a:ext cx="1384300" cy="1600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24486" marR="316995" indent="0" algn="ctr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</a:p>
          <a:p>
            <a:pPr marL="22403" marR="0" indent="0" eaLnBrk="0">
              <a:lnSpc>
                <a:spcPct val="81000"/>
              </a:lnSpc>
              <a:spcBef>
                <a:spcPts val="465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</a:p>
          <a:p>
            <a:pPr marL="95327" marR="0" indent="0" eaLnBrk="0">
              <a:lnSpc>
                <a:spcPct val="81000"/>
              </a:lnSpc>
              <a:spcBef>
                <a:spcPts val="483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</a:p>
          <a:p>
            <a:pPr marL="121462" marR="0" indent="0" eaLnBrk="0">
              <a:lnSpc>
                <a:spcPct val="81000"/>
              </a:lnSpc>
              <a:spcBef>
                <a:spcPts val="480"/>
              </a:spcBef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</a:p>
          <a:p>
            <a:pPr marL="0" marR="0" indent="0" eaLnBrk="0">
              <a:lnSpc>
                <a:spcPct val="81000"/>
              </a:lnSpc>
              <a:spcBef>
                <a:spcPts val="487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(2-2),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(3-3),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(4-4)</a:t>
            </a:r>
          </a:p>
          <a:p>
            <a:pPr marL="556103" marR="0" indent="0" eaLnBrk="0">
              <a:lnSpc>
                <a:spcPct val="85000"/>
              </a:lnSpc>
              <a:spcBef>
                <a:spcPts val="374"/>
              </a:spcBef>
            </a:pPr>
            <a:r>
              <a:rPr lang="en-US" altLang="zh-CN" sz="1850" kern="0" spc="-50" baseline="0" noProof="0" dirty="0">
                <a:solidFill>
                  <a:srgbClr val="FE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35</a:t>
            </a:r>
          </a:p>
        </p:txBody>
      </p:sp>
    </p:spTree>
    <p:extLst>
      <p:ext uri="{C36A6404-5237-4AE6-C7C9-C31E4F40A88E}"/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8E088DCE-FB40-42FA-0692-6EBF6136AEEB"/>
          <p:cNvPicPr>
            <a:picLocks noChangeAspect="1"/>
          </p:cNvPicPr>
          <p:nvPr/>
        </p:nvPicPr>
        <p:blipFill>
          <a:blip r:embed="rId2" cstate="print">
            <a:extLst>
              <a:ext uri="{64EB4A7F-EC6E-45B5-A4AA-51A02AFAF29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74" name="F2E6E57F-5674-4544-C465-1EFB3A22D5ED"/>
          <p:cNvPicPr>
            <a:picLocks noChangeAspect="1"/>
          </p:cNvPicPr>
          <p:nvPr/>
        </p:nvPicPr>
        <p:blipFill>
          <a:blip r:embed="rId3" cstate="print">
            <a:extLst>
              <a:ext uri="{455DEF61-43BD-431B-0D1C-77974DDFEDD7}"/>
            </a:extLst>
          </a:blip>
          <a:stretch>
            <a:fillRect/>
          </a:stretch>
        </p:blipFill>
        <p:spPr>
          <a:xfrm>
            <a:off x="315316" y="942975"/>
            <a:ext cx="1743075" cy="1019175"/>
          </a:xfrm>
          <a:prstGeom prst="rect">
            <a:avLst/>
          </a:prstGeom>
        </p:spPr>
      </p:pic>
      <p:pic>
        <p:nvPicPr>
          <p:cNvPr id="975" name="B835A70F-6BFC-41A8-2B07-FE2BD46F12FA"/>
          <p:cNvPicPr>
            <a:picLocks noChangeAspect="1"/>
          </p:cNvPicPr>
          <p:nvPr/>
        </p:nvPicPr>
        <p:blipFill>
          <a:blip r:embed="rId4" cstate="print">
            <a:extLst>
              <a:ext uri="{B7108255-45AB-4729-834C-3B257DA17799}"/>
            </a:extLst>
          </a:blip>
          <a:stretch>
            <a:fillRect/>
          </a:stretch>
        </p:blipFill>
        <p:spPr>
          <a:xfrm>
            <a:off x="2048764" y="942975"/>
            <a:ext cx="1133475" cy="1019175"/>
          </a:xfrm>
          <a:prstGeom prst="rect">
            <a:avLst/>
          </a:prstGeom>
        </p:spPr>
      </p:pic>
      <p:pic>
        <p:nvPicPr>
          <p:cNvPr id="976" name="A96A5357-E6DF-45FC-7AD5-410B50EBEA9E"/>
          <p:cNvPicPr>
            <a:picLocks noChangeAspect="1"/>
          </p:cNvPicPr>
          <p:nvPr/>
        </p:nvPicPr>
        <p:blipFill>
          <a:blip r:embed="rId5" cstate="print">
            <a:extLst>
              <a:ext uri="{138B5037-6E5F-4692-279F-175204743443}"/>
            </a:extLst>
          </a:blip>
          <a:stretch>
            <a:fillRect/>
          </a:stretch>
        </p:blipFill>
        <p:spPr>
          <a:xfrm>
            <a:off x="3172206" y="942975"/>
            <a:ext cx="2190750" cy="1019175"/>
          </a:xfrm>
          <a:prstGeom prst="rect">
            <a:avLst/>
          </a:prstGeom>
        </p:spPr>
      </p:pic>
      <p:pic>
        <p:nvPicPr>
          <p:cNvPr id="977" name="E926D019-88D5-4B24-4C40-C7D6647E9C20"/>
          <p:cNvPicPr>
            <a:picLocks noChangeAspect="1"/>
          </p:cNvPicPr>
          <p:nvPr/>
        </p:nvPicPr>
        <p:blipFill>
          <a:blip r:embed="rId6" cstate="print">
            <a:extLst>
              <a:ext uri="{08D6C5E5-5216-4F98-CF0B-ABD3FD39257C}"/>
            </a:extLst>
          </a:blip>
          <a:stretch>
            <a:fillRect/>
          </a:stretch>
        </p:blipFill>
        <p:spPr>
          <a:xfrm>
            <a:off x="5360289" y="942975"/>
            <a:ext cx="3952875" cy="1019175"/>
          </a:xfrm>
          <a:prstGeom prst="rect">
            <a:avLst/>
          </a:prstGeom>
        </p:spPr>
      </p:pic>
      <p:pic>
        <p:nvPicPr>
          <p:cNvPr id="978" name="91E784B6-F51E-4BC5-1BA9-DE2BFCD13E8D"/>
          <p:cNvPicPr>
            <a:picLocks noChangeAspect="1"/>
          </p:cNvPicPr>
          <p:nvPr/>
        </p:nvPicPr>
        <p:blipFill>
          <a:blip r:embed="rId7" cstate="print">
            <a:extLst>
              <a:ext uri="{98C861F9-5B46-4CEE-3B85-4B6EAD27D366}"/>
            </a:extLst>
          </a:blip>
          <a:stretch>
            <a:fillRect/>
          </a:stretch>
        </p:blipFill>
        <p:spPr>
          <a:xfrm>
            <a:off x="9303384" y="942975"/>
            <a:ext cx="2581275" cy="1019175"/>
          </a:xfrm>
          <a:prstGeom prst="rect">
            <a:avLst/>
          </a:prstGeom>
        </p:spPr>
      </p:pic>
      <p:pic>
        <p:nvPicPr>
          <p:cNvPr id="979" name="32A609FB-5629-4D20-F6B2-213903F9A535"/>
          <p:cNvPicPr>
            <a:picLocks noChangeAspect="1"/>
          </p:cNvPicPr>
          <p:nvPr/>
        </p:nvPicPr>
        <p:blipFill>
          <a:blip r:embed="rId8" cstate="print">
            <a:extLst>
              <a:ext uri="{4E33304D-C60D-4C0A-A6A4-8FA6A72F9557}"/>
            </a:extLst>
          </a:blip>
          <a:stretch>
            <a:fillRect/>
          </a:stretch>
        </p:blipFill>
        <p:spPr>
          <a:xfrm>
            <a:off x="315316" y="1952625"/>
            <a:ext cx="1743075" cy="1314450"/>
          </a:xfrm>
          <a:prstGeom prst="rect">
            <a:avLst/>
          </a:prstGeom>
        </p:spPr>
      </p:pic>
      <p:pic>
        <p:nvPicPr>
          <p:cNvPr id="980" name="87A0E4CA-B482-4B34-244A-CA089B57799C"/>
          <p:cNvPicPr>
            <a:picLocks noChangeAspect="1"/>
          </p:cNvPicPr>
          <p:nvPr/>
        </p:nvPicPr>
        <p:blipFill>
          <a:blip r:embed="rId9" cstate="print">
            <a:extLst>
              <a:ext uri="{4824BF90-AC14-4617-17A0-BC60FE26C4AB}"/>
            </a:extLst>
          </a:blip>
          <a:stretch>
            <a:fillRect/>
          </a:stretch>
        </p:blipFill>
        <p:spPr>
          <a:xfrm>
            <a:off x="2048764" y="1952625"/>
            <a:ext cx="1133475" cy="1314450"/>
          </a:xfrm>
          <a:prstGeom prst="rect">
            <a:avLst/>
          </a:prstGeom>
        </p:spPr>
      </p:pic>
      <p:pic>
        <p:nvPicPr>
          <p:cNvPr id="981" name="F9B3F9CE-C717-43F4-4374-A095D4A8D1DA"/>
          <p:cNvPicPr>
            <a:picLocks noChangeAspect="1"/>
          </p:cNvPicPr>
          <p:nvPr/>
        </p:nvPicPr>
        <p:blipFill>
          <a:blip r:embed="rId10" cstate="print">
            <a:extLst>
              <a:ext uri="{07267F22-9BE2-4CC4-9102-8D33A590E6FB}"/>
            </a:extLst>
          </a:blip>
          <a:stretch>
            <a:fillRect/>
          </a:stretch>
        </p:blipFill>
        <p:spPr>
          <a:xfrm>
            <a:off x="3172206" y="1952625"/>
            <a:ext cx="1123950" cy="1314450"/>
          </a:xfrm>
          <a:prstGeom prst="rect">
            <a:avLst/>
          </a:prstGeom>
        </p:spPr>
      </p:pic>
      <p:pic>
        <p:nvPicPr>
          <p:cNvPr id="982" name="59159C7F-C37A-493E-BE31-81FB5ED868B6"/>
          <p:cNvPicPr>
            <a:picLocks noChangeAspect="1"/>
          </p:cNvPicPr>
          <p:nvPr/>
        </p:nvPicPr>
        <p:blipFill>
          <a:blip r:embed="rId11" cstate="print">
            <a:extLst>
              <a:ext uri="{612BCF5E-597B-4F2B-C0DF-1EE93D43DAC7}"/>
            </a:extLst>
          </a:blip>
          <a:stretch>
            <a:fillRect/>
          </a:stretch>
        </p:blipFill>
        <p:spPr>
          <a:xfrm>
            <a:off x="4295775" y="1952625"/>
            <a:ext cx="1066800" cy="1314450"/>
          </a:xfrm>
          <a:prstGeom prst="rect">
            <a:avLst/>
          </a:prstGeom>
        </p:spPr>
      </p:pic>
      <p:pic>
        <p:nvPicPr>
          <p:cNvPr id="983" name="7CDA64D0-C5C3-40E8-077E-72033626833A"/>
          <p:cNvPicPr>
            <a:picLocks noChangeAspect="1"/>
          </p:cNvPicPr>
          <p:nvPr/>
        </p:nvPicPr>
        <p:blipFill>
          <a:blip r:embed="rId12" cstate="print">
            <a:extLst>
              <a:ext uri="{0FDFB2D5-40CB-4D48-3CB5-335451CF4184}"/>
            </a:extLst>
          </a:blip>
          <a:stretch>
            <a:fillRect/>
          </a:stretch>
        </p:blipFill>
        <p:spPr>
          <a:xfrm>
            <a:off x="5360289" y="1952625"/>
            <a:ext cx="1390650" cy="1314450"/>
          </a:xfrm>
          <a:prstGeom prst="rect">
            <a:avLst/>
          </a:prstGeom>
        </p:spPr>
      </p:pic>
      <p:pic>
        <p:nvPicPr>
          <p:cNvPr id="984" name="625900AA-289C-48CC-4E75-C7155C57CC82"/>
          <p:cNvPicPr>
            <a:picLocks noChangeAspect="1"/>
          </p:cNvPicPr>
          <p:nvPr/>
        </p:nvPicPr>
        <p:blipFill>
          <a:blip r:embed="rId13" cstate="print">
            <a:extLst>
              <a:ext uri="{F991AFE9-FE1A-43D7-EEFC-3932DF802A76}"/>
            </a:extLst>
          </a:blip>
          <a:stretch>
            <a:fillRect/>
          </a:stretch>
        </p:blipFill>
        <p:spPr>
          <a:xfrm>
            <a:off x="6735445" y="1952625"/>
            <a:ext cx="1295400" cy="1314450"/>
          </a:xfrm>
          <a:prstGeom prst="rect">
            <a:avLst/>
          </a:prstGeom>
        </p:spPr>
      </p:pic>
      <p:pic>
        <p:nvPicPr>
          <p:cNvPr id="985" name="D6BDF42B-628B-46CC-9C35-E0B5C5FE2A23"/>
          <p:cNvPicPr>
            <a:picLocks noChangeAspect="1"/>
          </p:cNvPicPr>
          <p:nvPr/>
        </p:nvPicPr>
        <p:blipFill>
          <a:blip r:embed="rId14" cstate="print">
            <a:extLst>
              <a:ext uri="{18CF24FD-31FB-4173-066E-D728A40A0757}"/>
            </a:extLst>
          </a:blip>
          <a:stretch>
            <a:fillRect/>
          </a:stretch>
        </p:blipFill>
        <p:spPr>
          <a:xfrm>
            <a:off x="8024622" y="1952625"/>
            <a:ext cx="1285875" cy="1314450"/>
          </a:xfrm>
          <a:prstGeom prst="rect">
            <a:avLst/>
          </a:prstGeom>
        </p:spPr>
      </p:pic>
      <p:pic>
        <p:nvPicPr>
          <p:cNvPr id="986" name="9615384E-2A7E-437C-E21B-C1626699AED0"/>
          <p:cNvPicPr>
            <a:picLocks noChangeAspect="1"/>
          </p:cNvPicPr>
          <p:nvPr/>
        </p:nvPicPr>
        <p:blipFill>
          <a:blip r:embed="rId15" cstate="print">
            <a:extLst>
              <a:ext uri="{E0735678-0777-4D18-5904-40261C5C758D}"/>
            </a:extLst>
          </a:blip>
          <a:stretch>
            <a:fillRect/>
          </a:stretch>
        </p:blipFill>
        <p:spPr>
          <a:xfrm>
            <a:off x="9303384" y="1952625"/>
            <a:ext cx="1209675" cy="1314450"/>
          </a:xfrm>
          <a:prstGeom prst="rect">
            <a:avLst/>
          </a:prstGeom>
        </p:spPr>
      </p:pic>
      <p:pic>
        <p:nvPicPr>
          <p:cNvPr id="987" name="74ADF8FC-E102-47A5-964F-EBB5E7DA8C7B"/>
          <p:cNvPicPr>
            <a:picLocks noChangeAspect="1"/>
          </p:cNvPicPr>
          <p:nvPr/>
        </p:nvPicPr>
        <p:blipFill>
          <a:blip r:embed="rId16" cstate="print">
            <a:extLst>
              <a:ext uri="{BFCE9656-E9FF-4E1A-A272-3783507D7FD4}"/>
            </a:extLst>
          </a:blip>
          <a:stretch>
            <a:fillRect/>
          </a:stretch>
        </p:blipFill>
        <p:spPr>
          <a:xfrm>
            <a:off x="10499852" y="1952625"/>
            <a:ext cx="1381125" cy="1314450"/>
          </a:xfrm>
          <a:prstGeom prst="rect">
            <a:avLst/>
          </a:prstGeom>
        </p:spPr>
      </p:pic>
      <p:pic>
        <p:nvPicPr>
          <p:cNvPr id="988" name="EEF1D3FD-F3FB-487C-AE88-54761938EC9A"/>
          <p:cNvPicPr>
            <a:picLocks noChangeAspect="1"/>
          </p:cNvPicPr>
          <p:nvPr/>
        </p:nvPicPr>
        <p:blipFill>
          <a:blip r:embed="rId17" cstate="print">
            <a:extLst>
              <a:ext uri="{460C077B-EEA5-4320-179C-1611D24739BF}"/>
            </a:extLst>
          </a:blip>
          <a:stretch>
            <a:fillRect/>
          </a:stretch>
        </p:blipFill>
        <p:spPr>
          <a:xfrm>
            <a:off x="315316" y="3257550"/>
            <a:ext cx="1743075" cy="409575"/>
          </a:xfrm>
          <a:prstGeom prst="rect">
            <a:avLst/>
          </a:prstGeom>
        </p:spPr>
      </p:pic>
      <p:pic>
        <p:nvPicPr>
          <p:cNvPr id="989" name="B8CB4892-8FEF-48EE-BE16-9B6772D2824B"/>
          <p:cNvPicPr>
            <a:picLocks noChangeAspect="1"/>
          </p:cNvPicPr>
          <p:nvPr/>
        </p:nvPicPr>
        <p:blipFill>
          <a:blip r:embed="rId18" cstate="print">
            <a:extLst>
              <a:ext uri="{C0260EEC-0182-4C9A-9637-69B452868CE6}"/>
            </a:extLst>
          </a:blip>
          <a:stretch>
            <a:fillRect/>
          </a:stretch>
        </p:blipFill>
        <p:spPr>
          <a:xfrm>
            <a:off x="2048764" y="3257550"/>
            <a:ext cx="1133475" cy="409575"/>
          </a:xfrm>
          <a:prstGeom prst="rect">
            <a:avLst/>
          </a:prstGeom>
        </p:spPr>
      </p:pic>
      <p:pic>
        <p:nvPicPr>
          <p:cNvPr id="990" name="03D3E6F1-3290-44D6-2898-315A0DBCB45B"/>
          <p:cNvPicPr>
            <a:picLocks noChangeAspect="1"/>
          </p:cNvPicPr>
          <p:nvPr/>
        </p:nvPicPr>
        <p:blipFill>
          <a:blip r:embed="rId19" cstate="print">
            <a:extLst>
              <a:ext uri="{7ADE6662-0C85-4FB6-2D18-2CC35BED0421}"/>
            </a:extLst>
          </a:blip>
          <a:stretch>
            <a:fillRect/>
          </a:stretch>
        </p:blipFill>
        <p:spPr>
          <a:xfrm>
            <a:off x="3172206" y="3257550"/>
            <a:ext cx="1123950" cy="409575"/>
          </a:xfrm>
          <a:prstGeom prst="rect">
            <a:avLst/>
          </a:prstGeom>
        </p:spPr>
      </p:pic>
      <p:pic>
        <p:nvPicPr>
          <p:cNvPr id="991" name="E6501586-6368-4BBB-35C5-8038630E6F5D"/>
          <p:cNvPicPr>
            <a:picLocks noChangeAspect="1"/>
          </p:cNvPicPr>
          <p:nvPr/>
        </p:nvPicPr>
        <p:blipFill>
          <a:blip r:embed="rId20" cstate="print">
            <a:extLst>
              <a:ext uri="{63FC4968-C35B-4870-AD10-7F26EFAF0BD0}"/>
            </a:extLst>
          </a:blip>
          <a:stretch>
            <a:fillRect/>
          </a:stretch>
        </p:blipFill>
        <p:spPr>
          <a:xfrm>
            <a:off x="4295775" y="3257550"/>
            <a:ext cx="1066800" cy="409575"/>
          </a:xfrm>
          <a:prstGeom prst="rect">
            <a:avLst/>
          </a:prstGeom>
        </p:spPr>
      </p:pic>
      <p:pic>
        <p:nvPicPr>
          <p:cNvPr id="992" name="72AFB158-9E56-49BB-242E-03847C9A46F7"/>
          <p:cNvPicPr>
            <a:picLocks noChangeAspect="1"/>
          </p:cNvPicPr>
          <p:nvPr/>
        </p:nvPicPr>
        <p:blipFill>
          <a:blip r:embed="rId21" cstate="print">
            <a:extLst>
              <a:ext uri="{A667F6AA-AC63-44AD-8959-7F059A42419E}"/>
            </a:extLst>
          </a:blip>
          <a:stretch>
            <a:fillRect/>
          </a:stretch>
        </p:blipFill>
        <p:spPr>
          <a:xfrm>
            <a:off x="5360289" y="3257550"/>
            <a:ext cx="1390650" cy="409575"/>
          </a:xfrm>
          <a:prstGeom prst="rect">
            <a:avLst/>
          </a:prstGeom>
        </p:spPr>
      </p:pic>
      <p:pic>
        <p:nvPicPr>
          <p:cNvPr id="993" name="0F78C54E-39FB-451E-7E64-F9598F280FD4"/>
          <p:cNvPicPr>
            <a:picLocks noChangeAspect="1"/>
          </p:cNvPicPr>
          <p:nvPr/>
        </p:nvPicPr>
        <p:blipFill>
          <a:blip r:embed="rId22" cstate="print">
            <a:extLst>
              <a:ext uri="{313A4DDA-C1A9-45F2-1A1A-C08CE5177A01}"/>
            </a:extLst>
          </a:blip>
          <a:stretch>
            <a:fillRect/>
          </a:stretch>
        </p:blipFill>
        <p:spPr>
          <a:xfrm>
            <a:off x="6735445" y="3257550"/>
            <a:ext cx="1295400" cy="409575"/>
          </a:xfrm>
          <a:prstGeom prst="rect">
            <a:avLst/>
          </a:prstGeom>
        </p:spPr>
      </p:pic>
      <p:pic>
        <p:nvPicPr>
          <p:cNvPr id="994" name="C08EF4B2-7DCE-41CC-B43B-37EBAC2168A3"/>
          <p:cNvPicPr>
            <a:picLocks noChangeAspect="1"/>
          </p:cNvPicPr>
          <p:nvPr/>
        </p:nvPicPr>
        <p:blipFill>
          <a:blip r:embed="rId23" cstate="print">
            <a:extLst>
              <a:ext uri="{77817AE3-1D29-4642-9C23-9C25633275B0}"/>
            </a:extLst>
          </a:blip>
          <a:stretch>
            <a:fillRect/>
          </a:stretch>
        </p:blipFill>
        <p:spPr>
          <a:xfrm>
            <a:off x="8024622" y="3257550"/>
            <a:ext cx="1285875" cy="409575"/>
          </a:xfrm>
          <a:prstGeom prst="rect">
            <a:avLst/>
          </a:prstGeom>
        </p:spPr>
      </p:pic>
      <p:pic>
        <p:nvPicPr>
          <p:cNvPr id="995" name="1206F90D-862D-4C45-9959-30C5B2B78832"/>
          <p:cNvPicPr>
            <a:picLocks noChangeAspect="1"/>
          </p:cNvPicPr>
          <p:nvPr/>
        </p:nvPicPr>
        <p:blipFill>
          <a:blip r:embed="rId24" cstate="print">
            <a:extLst>
              <a:ext uri="{05AD1754-BC28-4C7A-F510-A6BAC1B9B114}"/>
            </a:extLst>
          </a:blip>
          <a:stretch>
            <a:fillRect/>
          </a:stretch>
        </p:blipFill>
        <p:spPr>
          <a:xfrm>
            <a:off x="9303384" y="3257550"/>
            <a:ext cx="1209675" cy="409575"/>
          </a:xfrm>
          <a:prstGeom prst="rect">
            <a:avLst/>
          </a:prstGeom>
        </p:spPr>
      </p:pic>
      <p:pic>
        <p:nvPicPr>
          <p:cNvPr id="996" name="BA145B5D-4B2D-4622-15DE-932ED6BF504A"/>
          <p:cNvPicPr>
            <a:picLocks noChangeAspect="1"/>
          </p:cNvPicPr>
          <p:nvPr/>
        </p:nvPicPr>
        <p:blipFill>
          <a:blip r:embed="rId25" cstate="print">
            <a:extLst>
              <a:ext uri="{8EAFCDAC-BBF9-4A3C-92FA-464DDDB593EE}"/>
            </a:extLst>
          </a:blip>
          <a:stretch>
            <a:fillRect/>
          </a:stretch>
        </p:blipFill>
        <p:spPr>
          <a:xfrm>
            <a:off x="10499852" y="3257550"/>
            <a:ext cx="1381125" cy="409575"/>
          </a:xfrm>
          <a:prstGeom prst="rect">
            <a:avLst/>
          </a:prstGeom>
        </p:spPr>
      </p:pic>
      <p:pic>
        <p:nvPicPr>
          <p:cNvPr id="997" name="436131A1-F095-4573-308B-62D065F0B6AF"/>
          <p:cNvPicPr>
            <a:picLocks noChangeAspect="1"/>
          </p:cNvPicPr>
          <p:nvPr/>
        </p:nvPicPr>
        <p:blipFill>
          <a:blip r:embed="rId26" cstate="print">
            <a:extLst>
              <a:ext uri="{6B6BD8D8-BF2D-432F-AFDC-97CDF50E67C8}"/>
            </a:extLst>
          </a:blip>
          <a:stretch>
            <a:fillRect/>
          </a:stretch>
        </p:blipFill>
        <p:spPr>
          <a:xfrm>
            <a:off x="10499852" y="3657600"/>
            <a:ext cx="1381125" cy="180975"/>
          </a:xfrm>
          <a:prstGeom prst="rect">
            <a:avLst/>
          </a:prstGeom>
        </p:spPr>
      </p:pic>
      <p:pic>
        <p:nvPicPr>
          <p:cNvPr id="998" name="09969A11-CD39-4E76-3D47-271534C760DE"/>
          <p:cNvPicPr>
            <a:picLocks noChangeAspect="1"/>
          </p:cNvPicPr>
          <p:nvPr/>
        </p:nvPicPr>
        <p:blipFill>
          <a:blip r:embed="rId27" cstate="print">
            <a:extLst>
              <a:ext uri="{C1230C09-5BBA-49C6-5171-C326255D5B13}"/>
            </a:extLst>
          </a:blip>
          <a:stretch>
            <a:fillRect/>
          </a:stretch>
        </p:blipFill>
        <p:spPr>
          <a:xfrm>
            <a:off x="315316" y="3829050"/>
            <a:ext cx="1743075" cy="1009650"/>
          </a:xfrm>
          <a:prstGeom prst="rect">
            <a:avLst/>
          </a:prstGeom>
        </p:spPr>
      </p:pic>
      <p:pic>
        <p:nvPicPr>
          <p:cNvPr id="999" name="993AB495-044B-4797-95EA-520C30E8CDE0"/>
          <p:cNvPicPr>
            <a:picLocks noChangeAspect="1"/>
          </p:cNvPicPr>
          <p:nvPr/>
        </p:nvPicPr>
        <p:blipFill>
          <a:blip r:embed="rId28" cstate="print">
            <a:extLst>
              <a:ext uri="{74A5FE0A-BAF2-4FF3-64B3-EF133748EDBE}"/>
            </a:extLst>
          </a:blip>
          <a:stretch>
            <a:fillRect/>
          </a:stretch>
        </p:blipFill>
        <p:spPr>
          <a:xfrm>
            <a:off x="2048764" y="3829050"/>
            <a:ext cx="1133475" cy="1009650"/>
          </a:xfrm>
          <a:prstGeom prst="rect">
            <a:avLst/>
          </a:prstGeom>
        </p:spPr>
      </p:pic>
      <p:pic>
        <p:nvPicPr>
          <p:cNvPr id="1000" name="7E33C67C-1A32-434F-3AF1-183000966A24"/>
          <p:cNvPicPr>
            <a:picLocks noChangeAspect="1"/>
          </p:cNvPicPr>
          <p:nvPr/>
        </p:nvPicPr>
        <p:blipFill>
          <a:blip r:embed="rId29" cstate="print">
            <a:extLst>
              <a:ext uri="{B7C8D6C4-614A-45DC-DBD4-95B9F59417FC}"/>
            </a:extLst>
          </a:blip>
          <a:stretch>
            <a:fillRect/>
          </a:stretch>
        </p:blipFill>
        <p:spPr>
          <a:xfrm>
            <a:off x="3172206" y="3829050"/>
            <a:ext cx="2190750" cy="1009650"/>
          </a:xfrm>
          <a:prstGeom prst="rect">
            <a:avLst/>
          </a:prstGeom>
        </p:spPr>
      </p:pic>
      <p:pic>
        <p:nvPicPr>
          <p:cNvPr id="1001" name="D61DF32F-9199-4BCE-BFC4-DA017EEE3B26"/>
          <p:cNvPicPr>
            <a:picLocks noChangeAspect="1"/>
          </p:cNvPicPr>
          <p:nvPr/>
        </p:nvPicPr>
        <p:blipFill>
          <a:blip r:embed="rId30" cstate="print">
            <a:extLst>
              <a:ext uri="{D4528E4A-DB35-4BAD-278B-094F5DF464A0}"/>
            </a:extLst>
          </a:blip>
          <a:stretch>
            <a:fillRect/>
          </a:stretch>
        </p:blipFill>
        <p:spPr>
          <a:xfrm>
            <a:off x="5360289" y="3829050"/>
            <a:ext cx="3952875" cy="1009650"/>
          </a:xfrm>
          <a:prstGeom prst="rect">
            <a:avLst/>
          </a:prstGeom>
        </p:spPr>
      </p:pic>
      <p:sp>
        <p:nvSpPr>
          <p:cNvPr id="1002" name="TextBox1002"/>
          <p:cNvSpPr txBox="1"/>
          <p:nvPr/>
        </p:nvSpPr>
        <p:spPr>
          <a:xfrm>
            <a:off x="712052" y="3361817"/>
            <a:ext cx="107823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AK.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MIN.</a:t>
            </a:r>
            <a:r>
              <a:rPr lang="en-US" altLang="zh-CN" sz="1950" b="1" kern="0" spc="5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150</a:t>
            </a:r>
            <a:r>
              <a:rPr lang="en-US" altLang="zh-CN" sz="1950" b="1" kern="0" spc="5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</a:t>
            </a:r>
            <a:r>
              <a:rPr lang="en-US" altLang="zh-CN" sz="1950" b="1" kern="0" spc="49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300</a:t>
            </a:r>
            <a:r>
              <a:rPr lang="en-US" altLang="zh-CN" sz="1950" b="1" kern="0" spc="5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</a:t>
            </a:r>
            <a:r>
              <a:rPr lang="en-US" altLang="zh-CN" sz="1950" b="1" kern="0" spc="69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550</a:t>
            </a:r>
            <a:r>
              <a:rPr lang="en-US" altLang="zh-CN" sz="1950" b="1" kern="0" spc="6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700</a:t>
            </a:r>
            <a:r>
              <a:rPr lang="en-US" altLang="zh-CN" sz="1950" b="1" kern="0" spc="6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850</a:t>
            </a:r>
            <a:r>
              <a:rPr lang="en-US" altLang="zh-CN" sz="1950" b="1" kern="0" spc="60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1050</a:t>
            </a:r>
          </a:p>
        </p:txBody>
      </p:sp>
      <p:pic>
        <p:nvPicPr>
          <p:cNvPr id="1003" name="DBAC9C4F-BFCB-4E20-C20D-10CB70E1761D"/>
          <p:cNvPicPr>
            <a:picLocks noChangeAspect="1"/>
          </p:cNvPicPr>
          <p:nvPr/>
        </p:nvPicPr>
        <p:blipFill>
          <a:blip r:embed="rId31" cstate="print">
            <a:extLst>
              <a:ext uri="{E02983C1-8C47-425B-293A-A55F78BD58BE}"/>
            </a:extLst>
          </a:blip>
          <a:stretch>
            <a:fillRect/>
          </a:stretch>
        </p:blipFill>
        <p:spPr>
          <a:xfrm>
            <a:off x="9303384" y="3829050"/>
            <a:ext cx="2581275" cy="1009650"/>
          </a:xfrm>
          <a:prstGeom prst="rect">
            <a:avLst/>
          </a:prstGeom>
        </p:spPr>
      </p:pic>
      <p:pic>
        <p:nvPicPr>
          <p:cNvPr id="1004" name="3493ECC6-098F-408C-D9AE-F6A04F7B1211"/>
          <p:cNvPicPr>
            <a:picLocks noChangeAspect="1"/>
          </p:cNvPicPr>
          <p:nvPr/>
        </p:nvPicPr>
        <p:blipFill>
          <a:blip r:embed="rId32" cstate="print">
            <a:extLst>
              <a:ext uri="{CF9042D7-1973-4253-FB07-7F9B013AD8F8}"/>
            </a:extLst>
          </a:blip>
          <a:stretch>
            <a:fillRect/>
          </a:stretch>
        </p:blipFill>
        <p:spPr>
          <a:xfrm>
            <a:off x="315316" y="4829175"/>
            <a:ext cx="1743075" cy="714375"/>
          </a:xfrm>
          <a:prstGeom prst="rect">
            <a:avLst/>
          </a:prstGeom>
        </p:spPr>
      </p:pic>
      <p:pic>
        <p:nvPicPr>
          <p:cNvPr id="1005" name="BD2268FC-93C6-4612-8B5C-EEC3EBD8DA83"/>
          <p:cNvPicPr>
            <a:picLocks noChangeAspect="1"/>
          </p:cNvPicPr>
          <p:nvPr/>
        </p:nvPicPr>
        <p:blipFill>
          <a:blip r:embed="rId33" cstate="print">
            <a:extLst>
              <a:ext uri="{CE7483A9-0773-4421-B828-4A620B739482}"/>
            </a:extLst>
          </a:blip>
          <a:stretch>
            <a:fillRect/>
          </a:stretch>
        </p:blipFill>
        <p:spPr>
          <a:xfrm>
            <a:off x="2048764" y="4829175"/>
            <a:ext cx="1133475" cy="714375"/>
          </a:xfrm>
          <a:prstGeom prst="rect">
            <a:avLst/>
          </a:prstGeom>
        </p:spPr>
      </p:pic>
      <p:pic>
        <p:nvPicPr>
          <p:cNvPr id="1006" name="B504C29F-6196-4F6A-482F-52B205180147"/>
          <p:cNvPicPr>
            <a:picLocks noChangeAspect="1"/>
          </p:cNvPicPr>
          <p:nvPr/>
        </p:nvPicPr>
        <p:blipFill>
          <a:blip r:embed="rId34" cstate="print">
            <a:extLst>
              <a:ext uri="{4318B529-1948-4C32-D66D-FCC070F813F8}"/>
            </a:extLst>
          </a:blip>
          <a:stretch>
            <a:fillRect/>
          </a:stretch>
        </p:blipFill>
        <p:spPr>
          <a:xfrm>
            <a:off x="3172206" y="4829175"/>
            <a:ext cx="2190750" cy="714375"/>
          </a:xfrm>
          <a:prstGeom prst="rect">
            <a:avLst/>
          </a:prstGeom>
        </p:spPr>
      </p:pic>
      <p:pic>
        <p:nvPicPr>
          <p:cNvPr id="1007" name="A8F84263-DEF7-4702-FD24-D851C81E48EC"/>
          <p:cNvPicPr>
            <a:picLocks noChangeAspect="1"/>
          </p:cNvPicPr>
          <p:nvPr/>
        </p:nvPicPr>
        <p:blipFill>
          <a:blip r:embed="rId35" cstate="print">
            <a:extLst>
              <a:ext uri="{1457CA3C-B882-48AE-D716-41C9F4287948}"/>
            </a:extLst>
          </a:blip>
          <a:stretch>
            <a:fillRect/>
          </a:stretch>
        </p:blipFill>
        <p:spPr>
          <a:xfrm>
            <a:off x="5360289" y="4829175"/>
            <a:ext cx="3952875" cy="714375"/>
          </a:xfrm>
          <a:prstGeom prst="rect">
            <a:avLst/>
          </a:prstGeom>
        </p:spPr>
      </p:pic>
      <p:pic>
        <p:nvPicPr>
          <p:cNvPr id="1008" name="DEA1EC4A-214A-441A-D654-CA1B7A633617"/>
          <p:cNvPicPr>
            <a:picLocks noChangeAspect="1"/>
          </p:cNvPicPr>
          <p:nvPr/>
        </p:nvPicPr>
        <p:blipFill>
          <a:blip r:embed="rId36" cstate="print">
            <a:extLst>
              <a:ext uri="{B03E4ED0-3CC6-45C8-3FFB-A923E4692A40}"/>
            </a:extLst>
          </a:blip>
          <a:stretch>
            <a:fillRect/>
          </a:stretch>
        </p:blipFill>
        <p:spPr>
          <a:xfrm>
            <a:off x="315316" y="5534025"/>
            <a:ext cx="1743075" cy="1009650"/>
          </a:xfrm>
          <a:prstGeom prst="rect">
            <a:avLst/>
          </a:prstGeom>
        </p:spPr>
      </p:pic>
      <p:pic>
        <p:nvPicPr>
          <p:cNvPr id="1009" name="FA3DCF05-62EC-445A-C6E0-96C3ECD0CE29"/>
          <p:cNvPicPr>
            <a:picLocks noChangeAspect="1"/>
          </p:cNvPicPr>
          <p:nvPr/>
        </p:nvPicPr>
        <p:blipFill>
          <a:blip r:embed="rId37" cstate="print">
            <a:extLst>
              <a:ext uri="{719AB0DD-8B2B-4F28-1A79-3ECE9AFAD02C}"/>
            </a:extLst>
          </a:blip>
          <a:stretch>
            <a:fillRect/>
          </a:stretch>
        </p:blipFill>
        <p:spPr>
          <a:xfrm>
            <a:off x="315316" y="3657600"/>
            <a:ext cx="10191750" cy="619125"/>
          </a:xfrm>
          <a:prstGeom prst="rect">
            <a:avLst/>
          </a:prstGeom>
        </p:spPr>
      </p:pic>
      <p:pic>
        <p:nvPicPr>
          <p:cNvPr id="1010" name="DBAD0E59-C49F-4309-FEC8-B26B6C8FD746"/>
          <p:cNvPicPr>
            <a:picLocks noChangeAspect="1"/>
          </p:cNvPicPr>
          <p:nvPr/>
        </p:nvPicPr>
        <p:blipFill>
          <a:blip r:embed="rId38" cstate="print">
            <a:extLst>
              <a:ext uri="{77816623-255A-42BB-ED4D-DEB0FB584F01}"/>
            </a:extLst>
          </a:blip>
          <a:stretch>
            <a:fillRect/>
          </a:stretch>
        </p:blipFill>
        <p:spPr>
          <a:xfrm>
            <a:off x="3172206" y="5534025"/>
            <a:ext cx="1123950" cy="1009650"/>
          </a:xfrm>
          <a:prstGeom prst="rect">
            <a:avLst/>
          </a:prstGeom>
        </p:spPr>
      </p:pic>
      <p:pic>
        <p:nvPicPr>
          <p:cNvPr id="1011" name="0C312C42-8FE7-45DA-A8CD-6C298461E9F3"/>
          <p:cNvPicPr>
            <a:picLocks noChangeAspect="1"/>
          </p:cNvPicPr>
          <p:nvPr/>
        </p:nvPicPr>
        <p:blipFill>
          <a:blip r:embed="rId39" cstate="print">
            <a:extLst>
              <a:ext uri="{A193D72D-02EE-4372-713D-0940F75985D0}"/>
            </a:extLst>
          </a:blip>
          <a:stretch>
            <a:fillRect/>
          </a:stretch>
        </p:blipFill>
        <p:spPr>
          <a:xfrm>
            <a:off x="6735445" y="5534025"/>
            <a:ext cx="1295400" cy="1009650"/>
          </a:xfrm>
          <a:prstGeom prst="rect">
            <a:avLst/>
          </a:prstGeom>
        </p:spPr>
      </p:pic>
      <p:pic>
        <p:nvPicPr>
          <p:cNvPr id="1012" name="B0B8AB13-C7A2-45A5-7A2A-EB70EA1605D7"/>
          <p:cNvPicPr>
            <a:picLocks noChangeAspect="1"/>
          </p:cNvPicPr>
          <p:nvPr/>
        </p:nvPicPr>
        <p:blipFill>
          <a:blip r:embed="rId40" cstate="print">
            <a:extLst>
              <a:ext uri="{C6F8D803-373E-4C4E-DB9F-2B7DC4FEF3A6}"/>
            </a:extLst>
          </a:blip>
          <a:stretch>
            <a:fillRect/>
          </a:stretch>
        </p:blipFill>
        <p:spPr>
          <a:xfrm>
            <a:off x="10499852" y="5534025"/>
            <a:ext cx="1381125" cy="1009650"/>
          </a:xfrm>
          <a:prstGeom prst="rect">
            <a:avLst/>
          </a:prstGeom>
        </p:spPr>
      </p:pic>
      <p:pic>
        <p:nvPicPr>
          <p:cNvPr id="1013" name="B914D431-CD0D-451F-9D06-59430C45F972"/>
          <p:cNvPicPr>
            <a:picLocks noChangeAspect="1"/>
          </p:cNvPicPr>
          <p:nvPr/>
        </p:nvPicPr>
        <p:blipFill>
          <a:blip r:embed="rId41" cstate="print">
            <a:extLst>
              <a:ext uri="{2E48843D-D74E-4E17-5881-7B7ACE1C2462}"/>
            </a:extLst>
          </a:blip>
          <a:stretch>
            <a:fillRect/>
          </a:stretch>
        </p:blipFill>
        <p:spPr>
          <a:xfrm>
            <a:off x="308966" y="1943100"/>
            <a:ext cx="11582400" cy="19050"/>
          </a:xfrm>
          <a:prstGeom prst="rect">
            <a:avLst/>
          </a:prstGeom>
        </p:spPr>
      </p:pic>
      <p:pic>
        <p:nvPicPr>
          <p:cNvPr id="1014" name="01195DA5-24DA-4C23-F77F-576AC0EFE2DD"/>
          <p:cNvPicPr>
            <a:picLocks noChangeAspect="1"/>
          </p:cNvPicPr>
          <p:nvPr/>
        </p:nvPicPr>
        <p:blipFill>
          <a:blip r:embed="rId42" cstate="print">
            <a:extLst>
              <a:ext uri="{FA75660B-9A38-484B-9E8C-0D3D9EBE16B0}"/>
            </a:extLst>
          </a:blip>
          <a:stretch>
            <a:fillRect/>
          </a:stretch>
        </p:blipFill>
        <p:spPr>
          <a:xfrm>
            <a:off x="308966" y="942975"/>
            <a:ext cx="11582400" cy="19050"/>
          </a:xfrm>
          <a:prstGeom prst="rect">
            <a:avLst/>
          </a:prstGeom>
        </p:spPr>
      </p:pic>
      <p:sp>
        <p:nvSpPr>
          <p:cNvPr id="1015" name="TextBox1015"/>
          <p:cNvSpPr txBox="1"/>
          <p:nvPr/>
        </p:nvSpPr>
        <p:spPr>
          <a:xfrm>
            <a:off x="608420" y="1043839"/>
            <a:ext cx="11557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0246" marR="0" indent="0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0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221958" marR="0" indent="0" eaLnBrk="0">
              <a:lnSpc>
                <a:spcPct val="88000"/>
              </a:lnSpc>
              <a:spcBef>
                <a:spcPts val="426"/>
              </a:spcBef>
            </a:pPr>
            <a:r>
              <a:rPr lang="en-US" altLang="zh-CN" sz="19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</p:txBody>
      </p:sp>
      <p:sp>
        <p:nvSpPr>
          <p:cNvPr id="1016" name="TextBox1016"/>
          <p:cNvSpPr txBox="1"/>
          <p:nvPr/>
        </p:nvSpPr>
        <p:spPr>
          <a:xfrm>
            <a:off x="2177534" y="1043839"/>
            <a:ext cx="8763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2021" marR="0" indent="-192021" eaLnBrk="0">
              <a:lnSpc>
                <a:spcPct val="101000"/>
              </a:lnSpc>
            </a:pP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ASISTEN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  <a:r>
              <a:rPr lang="en-US" altLang="zh-CN" sz="195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(AA)</a:t>
            </a:r>
          </a:p>
        </p:txBody>
      </p:sp>
      <p:sp>
        <p:nvSpPr>
          <p:cNvPr id="1017" name="TextBox1017"/>
          <p:cNvSpPr txBox="1"/>
          <p:nvPr/>
        </p:nvSpPr>
        <p:spPr>
          <a:xfrm>
            <a:off x="3885643" y="1043839"/>
            <a:ext cx="7874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0854" marR="0" indent="-260854" eaLnBrk="0">
              <a:lnSpc>
                <a:spcPct val="98000"/>
              </a:lnSpc>
            </a:pPr>
            <a:r>
              <a:rPr lang="en-US" altLang="zh-CN" sz="19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(L)</a:t>
            </a:r>
          </a:p>
        </p:txBody>
      </p:sp>
      <p:sp>
        <p:nvSpPr>
          <p:cNvPr id="1018" name="TextBox1018"/>
          <p:cNvSpPr txBox="1"/>
          <p:nvPr/>
        </p:nvSpPr>
        <p:spPr>
          <a:xfrm>
            <a:off x="6291150" y="1043839"/>
            <a:ext cx="21463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(LK)</a:t>
            </a:r>
          </a:p>
        </p:txBody>
      </p:sp>
      <p:sp>
        <p:nvSpPr>
          <p:cNvPr id="1019" name="TextBox1019"/>
          <p:cNvSpPr txBox="1"/>
          <p:nvPr/>
        </p:nvSpPr>
        <p:spPr>
          <a:xfrm>
            <a:off x="9872296" y="1043839"/>
            <a:ext cx="14986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(P)</a:t>
            </a:r>
          </a:p>
        </p:txBody>
      </p:sp>
      <p:sp>
        <p:nvSpPr>
          <p:cNvPr id="1020" name="TextBox1020"/>
          <p:cNvSpPr txBox="1"/>
          <p:nvPr/>
        </p:nvSpPr>
        <p:spPr>
          <a:xfrm>
            <a:off x="562940" y="2050542"/>
            <a:ext cx="12573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3682" marR="0" indent="0" eaLnBrk="0">
              <a:lnSpc>
                <a:spcPct val="88000"/>
              </a:lnSpc>
            </a:pP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</a:t>
            </a:r>
          </a:p>
          <a:p>
            <a:pPr marL="0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GOLONGAN</a:t>
            </a:r>
          </a:p>
        </p:txBody>
      </p:sp>
      <p:sp>
        <p:nvSpPr>
          <p:cNvPr id="1021" name="TextBox1021"/>
          <p:cNvSpPr txBox="1"/>
          <p:nvPr/>
        </p:nvSpPr>
        <p:spPr>
          <a:xfrm>
            <a:off x="2222684" y="2050542"/>
            <a:ext cx="800100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PENATA</a:t>
            </a:r>
          </a:p>
          <a:p>
            <a:pPr marL="57933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MUDA</a:t>
            </a:r>
          </a:p>
          <a:p>
            <a:pPr marL="35878" marR="0" indent="0" eaLnBrk="0">
              <a:lnSpc>
                <a:spcPct val="88000"/>
              </a:lnSpc>
              <a:spcBef>
                <a:spcPts val="430"/>
              </a:spcBef>
            </a:pP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TKT-I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</a:p>
          <a:p>
            <a:pPr marL="111539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(III-B)</a:t>
            </a:r>
          </a:p>
        </p:txBody>
      </p:sp>
      <p:sp>
        <p:nvSpPr>
          <p:cNvPr id="1022" name="TextBox1022"/>
          <p:cNvSpPr txBox="1"/>
          <p:nvPr/>
        </p:nvSpPr>
        <p:spPr>
          <a:xfrm>
            <a:off x="3291643" y="2050542"/>
            <a:ext cx="9144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451" marR="0" indent="-169451" eaLnBrk="0">
              <a:lnSpc>
                <a:spcPct val="97000"/>
              </a:lnSpc>
            </a:pP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PENATA/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(III-C)</a:t>
            </a:r>
          </a:p>
        </p:txBody>
      </p:sp>
      <p:pic>
        <p:nvPicPr>
          <p:cNvPr id="1023" name="AC65E499-B135-48CE-06BE-CC132FAEE6BF"/>
          <p:cNvPicPr>
            <a:picLocks noChangeAspect="1"/>
          </p:cNvPicPr>
          <p:nvPr/>
        </p:nvPicPr>
        <p:blipFill>
          <a:blip r:embed="rId43" cstate="print">
            <a:extLst>
              <a:ext uri="{141527E5-FE9A-485D-5AFD-D0BF5DB084F6}"/>
            </a:extLst>
          </a:blip>
          <a:stretch>
            <a:fillRect/>
          </a:stretch>
        </p:blipFill>
        <p:spPr>
          <a:xfrm>
            <a:off x="2048764" y="4829175"/>
            <a:ext cx="9829800" cy="1714500"/>
          </a:xfrm>
          <a:prstGeom prst="rect">
            <a:avLst/>
          </a:prstGeom>
        </p:spPr>
      </p:pic>
      <p:sp>
        <p:nvSpPr>
          <p:cNvPr id="1024" name="TextBox1024"/>
          <p:cNvSpPr txBox="1"/>
          <p:nvPr/>
        </p:nvSpPr>
        <p:spPr>
          <a:xfrm>
            <a:off x="4439469" y="2050542"/>
            <a:ext cx="8001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PENATA</a:t>
            </a:r>
          </a:p>
          <a:p>
            <a:pPr marL="38928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TKT-1/</a:t>
            </a:r>
          </a:p>
          <a:p>
            <a:pPr marL="105808" marR="0" indent="0" eaLnBrk="0">
              <a:lnSpc>
                <a:spcPct val="88000"/>
              </a:lnSpc>
              <a:spcBef>
                <a:spcPts val="430"/>
              </a:spcBef>
            </a:pP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(III-D)</a:t>
            </a:r>
          </a:p>
        </p:txBody>
      </p:sp>
      <p:sp>
        <p:nvSpPr>
          <p:cNvPr id="1025" name="TextBox1025"/>
          <p:cNvSpPr txBox="1"/>
          <p:nvPr/>
        </p:nvSpPr>
        <p:spPr>
          <a:xfrm>
            <a:off x="5507158" y="2050542"/>
            <a:ext cx="11049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1747" marR="0" indent="-251747" eaLnBrk="0">
              <a:lnSpc>
                <a:spcPct val="97000"/>
              </a:lnSpc>
            </a:pP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PEMBINA/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(IV-A)</a:t>
            </a:r>
          </a:p>
        </p:txBody>
      </p:sp>
      <p:sp>
        <p:nvSpPr>
          <p:cNvPr id="1026" name="TextBox1026"/>
          <p:cNvSpPr txBox="1"/>
          <p:nvPr/>
        </p:nvSpPr>
        <p:spPr>
          <a:xfrm>
            <a:off x="6895522" y="2050542"/>
            <a:ext cx="10033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</a:t>
            </a:r>
          </a:p>
          <a:p>
            <a:pPr marL="136465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TKT-1/</a:t>
            </a:r>
          </a:p>
          <a:p>
            <a:pPr marL="202964" marR="0" indent="0" eaLnBrk="0">
              <a:lnSpc>
                <a:spcPct val="88000"/>
              </a:lnSpc>
              <a:spcBef>
                <a:spcPts val="430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(IV-B)</a:t>
            </a:r>
          </a:p>
        </p:txBody>
      </p:sp>
      <p:sp>
        <p:nvSpPr>
          <p:cNvPr id="1027" name="TextBox1027"/>
          <p:cNvSpPr txBox="1"/>
          <p:nvPr/>
        </p:nvSpPr>
        <p:spPr>
          <a:xfrm>
            <a:off x="8178475" y="2050542"/>
            <a:ext cx="1003300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</a:t>
            </a:r>
          </a:p>
          <a:p>
            <a:pPr marL="106449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</a:p>
          <a:p>
            <a:pPr marL="103632" marR="0" indent="0" eaLnBrk="0">
              <a:lnSpc>
                <a:spcPct val="88000"/>
              </a:lnSpc>
              <a:spcBef>
                <a:spcPts val="430"/>
              </a:spcBef>
            </a:pP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MUDA/</a:t>
            </a:r>
          </a:p>
          <a:p>
            <a:pPr marL="206028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(IV-C)</a:t>
            </a:r>
          </a:p>
        </p:txBody>
      </p:sp>
      <p:sp>
        <p:nvSpPr>
          <p:cNvPr id="1028" name="TextBox1028"/>
          <p:cNvSpPr txBox="1"/>
          <p:nvPr/>
        </p:nvSpPr>
        <p:spPr>
          <a:xfrm>
            <a:off x="9469940" y="2050542"/>
            <a:ext cx="889000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" marR="13588" indent="0" algn="ctr" eaLnBrk="0">
              <a:lnSpc>
                <a:spcPct val="88000"/>
              </a:lnSpc>
            </a:pP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PEMINA</a:t>
            </a:r>
          </a:p>
          <a:p>
            <a:pPr marL="51584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</a:p>
          <a:p>
            <a:pPr marL="0" marR="0" indent="0" eaLnBrk="0">
              <a:lnSpc>
                <a:spcPct val="88000"/>
              </a:lnSpc>
              <a:spcBef>
                <a:spcPts val="430"/>
              </a:spcBef>
            </a:pP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MADYA/</a:t>
            </a:r>
          </a:p>
          <a:p>
            <a:pPr marL="142019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(IV-D)</a:t>
            </a:r>
          </a:p>
        </p:txBody>
      </p:sp>
      <p:sp>
        <p:nvSpPr>
          <p:cNvPr id="1029" name="TextBox1029"/>
          <p:cNvSpPr txBox="1"/>
          <p:nvPr/>
        </p:nvSpPr>
        <p:spPr>
          <a:xfrm>
            <a:off x="10700442" y="2050542"/>
            <a:ext cx="10033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</a:t>
            </a:r>
          </a:p>
          <a:p>
            <a:pPr marL="51584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UTAMA/</a:t>
            </a:r>
          </a:p>
          <a:p>
            <a:pPr marL="215156" marR="0" indent="0" eaLnBrk="0">
              <a:lnSpc>
                <a:spcPct val="88000"/>
              </a:lnSpc>
              <a:spcBef>
                <a:spcPts val="430"/>
              </a:spcBef>
            </a:pP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(IV-E)</a:t>
            </a:r>
          </a:p>
        </p:txBody>
      </p:sp>
      <p:sp>
        <p:nvSpPr>
          <p:cNvPr id="1030" name="TextBox1030"/>
          <p:cNvSpPr txBox="1"/>
          <p:nvPr/>
        </p:nvSpPr>
        <p:spPr>
          <a:xfrm>
            <a:off x="717603" y="3925468"/>
            <a:ext cx="9525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56629" algn="just" eaLnBrk="0">
              <a:lnSpc>
                <a:spcPct val="86000"/>
              </a:lnSpc>
            </a:pPr>
            <a:r>
              <a:rPr lang="en-US" altLang="zh-CN" sz="195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❶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</p:txBody>
      </p:sp>
      <p:sp>
        <p:nvSpPr>
          <p:cNvPr id="1031" name="TextBox1031"/>
          <p:cNvSpPr txBox="1"/>
          <p:nvPr/>
        </p:nvSpPr>
        <p:spPr>
          <a:xfrm>
            <a:off x="2460998" y="3925468"/>
            <a:ext cx="3429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1032" name="TextBox1032"/>
          <p:cNvSpPr txBox="1"/>
          <p:nvPr/>
        </p:nvSpPr>
        <p:spPr>
          <a:xfrm>
            <a:off x="4230067" y="3925468"/>
            <a:ext cx="1397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5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033" name="TextBox1033"/>
          <p:cNvSpPr txBox="1"/>
          <p:nvPr/>
        </p:nvSpPr>
        <p:spPr>
          <a:xfrm>
            <a:off x="7227268" y="3925468"/>
            <a:ext cx="2667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</a:t>
            </a:r>
          </a:p>
        </p:txBody>
      </p:sp>
      <p:sp>
        <p:nvSpPr>
          <p:cNvPr id="1034" name="TextBox1034"/>
          <p:cNvSpPr txBox="1"/>
          <p:nvPr/>
        </p:nvSpPr>
        <p:spPr>
          <a:xfrm>
            <a:off x="10540062" y="3925468"/>
            <a:ext cx="1651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035" name="TextBox1035"/>
          <p:cNvSpPr txBox="1"/>
          <p:nvPr/>
        </p:nvSpPr>
        <p:spPr>
          <a:xfrm>
            <a:off x="618756" y="4932172"/>
            <a:ext cx="11557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9911" marR="0" indent="-99911" eaLnBrk="0">
              <a:lnSpc>
                <a:spcPct val="77000"/>
              </a:lnSpc>
            </a:pPr>
            <a:r>
              <a:rPr lang="en-US" altLang="zh-CN" sz="1950" kern="0" spc="-9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95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</p:txBody>
      </p:sp>
      <p:sp>
        <p:nvSpPr>
          <p:cNvPr id="1036" name="TextBox1036"/>
          <p:cNvSpPr txBox="1"/>
          <p:nvPr/>
        </p:nvSpPr>
        <p:spPr>
          <a:xfrm>
            <a:off x="2460995" y="4932172"/>
            <a:ext cx="3429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1037" name="TextBox1037"/>
          <p:cNvSpPr txBox="1"/>
          <p:nvPr/>
        </p:nvSpPr>
        <p:spPr>
          <a:xfrm>
            <a:off x="424995" y="5633466"/>
            <a:ext cx="1536700" cy="55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49210" eaLnBrk="0">
              <a:lnSpc>
                <a:spcPct val="77000"/>
              </a:lnSpc>
            </a:pPr>
            <a:r>
              <a:rPr lang="en-US" altLang="zh-CN" sz="195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19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950" b="1" kern="0" spc="2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</a:t>
            </a:r>
            <a:r>
              <a:rPr lang="en-US" altLang="zh-CN" sz="195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DLM</a:t>
            </a:r>
          </a:p>
        </p:txBody>
      </p:sp>
      <p:pic>
        <p:nvPicPr>
          <p:cNvPr id="1038" name="C8BA119A-C57E-403A-C1B6-4FE387825DCD"/>
          <p:cNvPicPr>
            <a:picLocks noChangeAspect="1"/>
          </p:cNvPicPr>
          <p:nvPr/>
        </p:nvPicPr>
        <p:blipFill>
          <a:blip r:embed="rId44" cstate="print">
            <a:extLst>
              <a:ext uri="{C5C0FC4C-0B3C-4064-8423-33B4BE1D5936}"/>
            </a:extLst>
          </a:blip>
          <a:stretch>
            <a:fillRect/>
          </a:stretch>
        </p:blipFill>
        <p:spPr>
          <a:xfrm>
            <a:off x="2996184" y="3790950"/>
            <a:ext cx="561975" cy="495300"/>
          </a:xfrm>
          <a:prstGeom prst="rect">
            <a:avLst/>
          </a:prstGeom>
        </p:spPr>
      </p:pic>
      <p:pic>
        <p:nvPicPr>
          <p:cNvPr id="1039" name="17FA5763-D994-4488-FFEB-C14A9ACBC8BF"/>
          <p:cNvPicPr>
            <a:picLocks noChangeAspect="1"/>
          </p:cNvPicPr>
          <p:nvPr/>
        </p:nvPicPr>
        <p:blipFill>
          <a:blip r:embed="rId45" cstate="print">
            <a:extLst>
              <a:ext uri="{743C0D1B-06C2-48FD-7A8D-9A676FE285C1}"/>
            </a:extLst>
          </a:blip>
          <a:stretch>
            <a:fillRect/>
          </a:stretch>
        </p:blipFill>
        <p:spPr>
          <a:xfrm>
            <a:off x="3296935" y="3781425"/>
            <a:ext cx="266700" cy="514350"/>
          </a:xfrm>
          <a:prstGeom prst="rect">
            <a:avLst/>
          </a:prstGeom>
        </p:spPr>
      </p:pic>
      <p:graphicFrame>
        <p:nvGraphicFramePr>
          <p:cNvPr id="1040" name="Table1040"/>
          <p:cNvGraphicFramePr>
            <a:graphicFrameLocks noGrp="1"/>
          </p:cNvGraphicFramePr>
          <p:nvPr/>
        </p:nvGraphicFramePr>
        <p:xfrm>
          <a:off x="2996184" y="3797808"/>
          <a:ext cx="317500" cy="495300"/>
        </p:xfrm>
        <a:graphic>
          <a:graphicData uri="http://schemas.openxmlformats.org/drawingml/2006/table">
            <a:tbl>
              <a:tblPr firstRow="1" bandRow="1"/>
              <a:tblGrid>
                <a:gridCol w="3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172183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27838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41" name="2045D79A-14B7-40E6-F6C6-B622E6577CBE"/>
          <p:cNvPicPr>
            <a:picLocks noChangeAspect="1"/>
          </p:cNvPicPr>
          <p:nvPr/>
        </p:nvPicPr>
        <p:blipFill>
          <a:blip r:embed="rId46" cstate="print">
            <a:extLst>
              <a:ext uri="{FA37A377-37D3-4B7A-73F8-83BA7F47E824}"/>
            </a:extLst>
          </a:blip>
          <a:stretch>
            <a:fillRect/>
          </a:stretch>
        </p:blipFill>
        <p:spPr>
          <a:xfrm>
            <a:off x="5102352" y="3810000"/>
            <a:ext cx="561975" cy="485775"/>
          </a:xfrm>
          <a:prstGeom prst="rect">
            <a:avLst/>
          </a:prstGeom>
        </p:spPr>
      </p:pic>
      <p:pic>
        <p:nvPicPr>
          <p:cNvPr id="1042" name="EF7DD52B-DB37-4D21-462E-A4AC0000ABD9"/>
          <p:cNvPicPr>
            <a:picLocks noChangeAspect="1"/>
          </p:cNvPicPr>
          <p:nvPr/>
        </p:nvPicPr>
        <p:blipFill>
          <a:blip r:embed="rId47" cstate="print">
            <a:extLst>
              <a:ext uri="{F9248B9A-D569-4145-D90F-1CF6DF41A1AB}"/>
            </a:extLst>
          </a:blip>
          <a:stretch>
            <a:fillRect/>
          </a:stretch>
        </p:blipFill>
        <p:spPr>
          <a:xfrm>
            <a:off x="5403103" y="3800475"/>
            <a:ext cx="266700" cy="504825"/>
          </a:xfrm>
          <a:prstGeom prst="rect">
            <a:avLst/>
          </a:prstGeom>
        </p:spPr>
      </p:pic>
      <p:graphicFrame>
        <p:nvGraphicFramePr>
          <p:cNvPr id="1043" name="Table1043"/>
          <p:cNvGraphicFramePr>
            <a:graphicFrameLocks noGrp="1"/>
          </p:cNvGraphicFramePr>
          <p:nvPr/>
        </p:nvGraphicFramePr>
        <p:xfrm>
          <a:off x="5102352" y="3810000"/>
          <a:ext cx="317500" cy="495300"/>
        </p:xfrm>
        <a:graphic>
          <a:graphicData uri="http://schemas.openxmlformats.org/drawingml/2006/table">
            <a:tbl>
              <a:tblPr firstRow="1" bandRow="1"/>
              <a:tblGrid>
                <a:gridCol w="3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16705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26543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44" name="95AB98E5-E3C6-4D26-DF61-5120B49F77D6"/>
          <p:cNvPicPr>
            <a:picLocks noChangeAspect="1"/>
          </p:cNvPicPr>
          <p:nvPr/>
        </p:nvPicPr>
        <p:blipFill>
          <a:blip r:embed="rId48" cstate="print">
            <a:extLst>
              <a:ext uri="{BF6B7CDA-CF4B-46DB-6AA5-3B123AC16204}"/>
            </a:extLst>
          </a:blip>
          <a:stretch>
            <a:fillRect/>
          </a:stretch>
        </p:blipFill>
        <p:spPr>
          <a:xfrm>
            <a:off x="9377696" y="3781425"/>
            <a:ext cx="266700" cy="504825"/>
          </a:xfrm>
          <a:prstGeom prst="rect">
            <a:avLst/>
          </a:prstGeom>
        </p:spPr>
      </p:pic>
      <p:graphicFrame>
        <p:nvGraphicFramePr>
          <p:cNvPr id="1045" name="Table1045"/>
          <p:cNvGraphicFramePr>
            <a:graphicFrameLocks noGrp="1"/>
          </p:cNvGraphicFramePr>
          <p:nvPr/>
        </p:nvGraphicFramePr>
        <p:xfrm>
          <a:off x="9076944" y="3791712"/>
          <a:ext cx="317500" cy="495300"/>
        </p:xfrm>
        <a:graphic>
          <a:graphicData uri="http://schemas.openxmlformats.org/drawingml/2006/table">
            <a:tbl>
              <a:tblPr firstRow="1" bandRow="1"/>
              <a:tblGrid>
                <a:gridCol w="3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166319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FFFF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28956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46" name="72BE6FC3-6E95-4940-1DF5-97F11DADA730"/>
          <p:cNvPicPr>
            <a:picLocks noChangeAspect="1"/>
          </p:cNvPicPr>
          <p:nvPr/>
        </p:nvPicPr>
        <p:blipFill>
          <a:blip r:embed="rId49" cstate="print">
            <a:extLst>
              <a:ext uri="{2E5EA6DA-79BB-40DE-82BA-9C15CDE4C18F}"/>
            </a:extLst>
          </a:blip>
          <a:stretch>
            <a:fillRect/>
          </a:stretch>
        </p:blipFill>
        <p:spPr>
          <a:xfrm>
            <a:off x="2941320" y="4762500"/>
            <a:ext cx="2743200" cy="495300"/>
          </a:xfrm>
          <a:prstGeom prst="rect">
            <a:avLst/>
          </a:prstGeom>
        </p:spPr>
      </p:pic>
      <p:pic>
        <p:nvPicPr>
          <p:cNvPr id="1047" name="86F48AD7-DCD7-4AFE-1FD9-A20353C2EE24"/>
          <p:cNvPicPr>
            <a:picLocks noChangeAspect="1"/>
          </p:cNvPicPr>
          <p:nvPr/>
        </p:nvPicPr>
        <p:blipFill>
          <a:blip r:embed="rId50" cstate="print">
            <a:extLst>
              <a:ext uri="{9F86FCE7-5058-41B3-E602-0CF7A5458D7D}"/>
            </a:extLst>
          </a:blip>
          <a:stretch>
            <a:fillRect/>
          </a:stretch>
        </p:blipFill>
        <p:spPr>
          <a:xfrm>
            <a:off x="5424439" y="4762500"/>
            <a:ext cx="266700" cy="504825"/>
          </a:xfrm>
          <a:prstGeom prst="rect">
            <a:avLst/>
          </a:prstGeom>
        </p:spPr>
      </p:pic>
      <p:pic>
        <p:nvPicPr>
          <p:cNvPr id="1048" name="77AD052E-D2F4-4374-3CF5-DD6E206A9320"/>
          <p:cNvPicPr>
            <a:picLocks noChangeAspect="1"/>
          </p:cNvPicPr>
          <p:nvPr/>
        </p:nvPicPr>
        <p:blipFill>
          <a:blip r:embed="rId51" cstate="print">
            <a:extLst>
              <a:ext uri="{746C6B16-A39F-40C0-D7C9-6A0F0C275512}"/>
            </a:extLst>
          </a:blip>
          <a:stretch>
            <a:fillRect/>
          </a:stretch>
        </p:blipFill>
        <p:spPr>
          <a:xfrm>
            <a:off x="2941320" y="5124450"/>
            <a:ext cx="2514600" cy="19050"/>
          </a:xfrm>
          <a:prstGeom prst="rect">
            <a:avLst/>
          </a:prstGeom>
        </p:spPr>
      </p:pic>
      <p:pic>
        <p:nvPicPr>
          <p:cNvPr id="1049" name="9F3BF294-55EB-430B-18DF-1A60A84C35B9"/>
          <p:cNvPicPr>
            <a:picLocks noChangeAspect="1"/>
          </p:cNvPicPr>
          <p:nvPr/>
        </p:nvPicPr>
        <p:blipFill>
          <a:blip r:embed="rId52" cstate="print">
            <a:extLst>
              <a:ext uri="{098D0CD3-264F-4955-1B33-080515FC40A0}"/>
            </a:extLst>
          </a:blip>
          <a:stretch>
            <a:fillRect/>
          </a:stretch>
        </p:blipFill>
        <p:spPr>
          <a:xfrm>
            <a:off x="5426964" y="5124450"/>
            <a:ext cx="28575" cy="142875"/>
          </a:xfrm>
          <a:prstGeom prst="rect">
            <a:avLst/>
          </a:prstGeom>
        </p:spPr>
      </p:pic>
      <p:graphicFrame>
        <p:nvGraphicFramePr>
          <p:cNvPr id="1050" name="Table1050"/>
          <p:cNvGraphicFramePr>
            <a:graphicFrameLocks noGrp="1"/>
          </p:cNvGraphicFramePr>
          <p:nvPr/>
        </p:nvGraphicFramePr>
        <p:xfrm>
          <a:off x="315316" y="6126480"/>
          <a:ext cx="11518900" cy="419100"/>
        </p:xfrm>
        <a:graphic>
          <a:graphicData uri="http://schemas.openxmlformats.org/drawingml/2006/table">
            <a:tbl>
              <a:tblPr firstRow="1" bandRow="1"/>
              <a:tblGrid>
                <a:gridCol w="9117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marL="324103" marR="0" indent="0" eaLnBrk="0">
                        <a:lnSpc>
                          <a:spcPct val="88000"/>
                        </a:lnSpc>
                      </a:pPr>
                      <a:r>
                        <a:rPr lang="en-US" altLang="zh-CN" sz="195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JAB.SAMA</a:t>
                      </a:r>
                    </a:p>
                  </a:txBody>
                  <a:tcPr marL="0" marR="0" marT="116891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3376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150495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51" name="TextBox1051"/>
          <p:cNvSpPr txBox="1"/>
          <p:nvPr/>
        </p:nvSpPr>
        <p:spPr>
          <a:xfrm>
            <a:off x="4209618" y="4923029"/>
            <a:ext cx="139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052" name="AB9D57A0-2A70-4A59-E23F-E1FEB894E1F1"/>
          <p:cNvPicPr>
            <a:picLocks noChangeAspect="1"/>
          </p:cNvPicPr>
          <p:nvPr/>
        </p:nvPicPr>
        <p:blipFill>
          <a:blip r:embed="rId53" cstate="print">
            <a:extLst>
              <a:ext uri="{27BD2DFC-5D8B-4C6C-5458-F9759C4F4EFD}"/>
            </a:extLst>
          </a:blip>
          <a:stretch>
            <a:fillRect/>
          </a:stretch>
        </p:blipFill>
        <p:spPr>
          <a:xfrm>
            <a:off x="5117592" y="5095875"/>
            <a:ext cx="4457700" cy="495300"/>
          </a:xfrm>
          <a:prstGeom prst="rect">
            <a:avLst/>
          </a:prstGeom>
        </p:spPr>
      </p:pic>
      <p:pic>
        <p:nvPicPr>
          <p:cNvPr id="1053" name="F2297C9C-505A-434F-3945-8C7763FFC0BE"/>
          <p:cNvPicPr>
            <a:picLocks noChangeAspect="1"/>
          </p:cNvPicPr>
          <p:nvPr/>
        </p:nvPicPr>
        <p:blipFill>
          <a:blip r:embed="rId54" cstate="print">
            <a:extLst>
              <a:ext uri="{880C30E6-8C54-40EA-3575-9F3EA6E0C375}"/>
            </a:extLst>
          </a:blip>
          <a:stretch>
            <a:fillRect/>
          </a:stretch>
        </p:blipFill>
        <p:spPr>
          <a:xfrm>
            <a:off x="9319784" y="5086350"/>
            <a:ext cx="266700" cy="514350"/>
          </a:xfrm>
          <a:prstGeom prst="rect">
            <a:avLst/>
          </a:prstGeom>
        </p:spPr>
      </p:pic>
      <p:pic>
        <p:nvPicPr>
          <p:cNvPr id="1054" name="445DFE64-B69D-4374-70F5-615A230B302E"/>
          <p:cNvPicPr>
            <a:picLocks noChangeAspect="1"/>
          </p:cNvPicPr>
          <p:nvPr/>
        </p:nvPicPr>
        <p:blipFill>
          <a:blip r:embed="rId55" cstate="print">
            <a:extLst>
              <a:ext uri="{51438B75-4048-45FF-8116-9790D2D2A26C}"/>
            </a:extLst>
          </a:blip>
          <a:stretch>
            <a:fillRect/>
          </a:stretch>
        </p:blipFill>
        <p:spPr>
          <a:xfrm>
            <a:off x="2941320" y="4886325"/>
            <a:ext cx="6400800" cy="704850"/>
          </a:xfrm>
          <a:prstGeom prst="rect">
            <a:avLst/>
          </a:prstGeom>
        </p:spPr>
      </p:pic>
      <p:pic>
        <p:nvPicPr>
          <p:cNvPr id="1055" name="600B4C19-9930-481C-4DD9-D01AEA2F295A"/>
          <p:cNvPicPr>
            <a:picLocks noChangeAspect="1"/>
          </p:cNvPicPr>
          <p:nvPr/>
        </p:nvPicPr>
        <p:blipFill>
          <a:blip r:embed="rId56" cstate="print">
            <a:extLst>
              <a:ext uri="{978FAE84-3F27-49D4-E896-A219127027A3}"/>
            </a:extLst>
          </a:blip>
          <a:stretch>
            <a:fillRect/>
          </a:stretch>
        </p:blipFill>
        <p:spPr>
          <a:xfrm>
            <a:off x="5111496" y="5210175"/>
            <a:ext cx="4229100" cy="19050"/>
          </a:xfrm>
          <a:prstGeom prst="rect">
            <a:avLst/>
          </a:prstGeom>
        </p:spPr>
      </p:pic>
      <p:pic>
        <p:nvPicPr>
          <p:cNvPr id="1056" name="BAD23311-C067-42AE-45FD-3A5BCAFE1417"/>
          <p:cNvPicPr>
            <a:picLocks noChangeAspect="1"/>
          </p:cNvPicPr>
          <p:nvPr/>
        </p:nvPicPr>
        <p:blipFill>
          <a:blip r:embed="rId57" cstate="print">
            <a:extLst>
              <a:ext uri="{193ABB77-DB2C-4B70-4B97-1B3C41871DB1}"/>
            </a:extLst>
          </a:blip>
          <a:stretch>
            <a:fillRect/>
          </a:stretch>
        </p:blipFill>
        <p:spPr>
          <a:xfrm>
            <a:off x="5111496" y="5210175"/>
            <a:ext cx="19050" cy="266700"/>
          </a:xfrm>
          <a:prstGeom prst="rect">
            <a:avLst/>
          </a:prstGeom>
        </p:spPr>
      </p:pic>
      <p:pic>
        <p:nvPicPr>
          <p:cNvPr id="1057" name="4CBA8505-6D6A-4C85-7700-53191D835BFF"/>
          <p:cNvPicPr>
            <a:picLocks noChangeAspect="1"/>
          </p:cNvPicPr>
          <p:nvPr/>
        </p:nvPicPr>
        <p:blipFill>
          <a:blip r:embed="rId58" cstate="print">
            <a:extLst>
              <a:ext uri="{75739F51-F027-46FE-069C-2B429F80C02D}"/>
            </a:extLst>
          </a:blip>
          <a:stretch>
            <a:fillRect/>
          </a:stretch>
        </p:blipFill>
        <p:spPr>
          <a:xfrm>
            <a:off x="5111496" y="5448300"/>
            <a:ext cx="4229100" cy="28575"/>
          </a:xfrm>
          <a:prstGeom prst="rect">
            <a:avLst/>
          </a:prstGeom>
        </p:spPr>
      </p:pic>
      <p:sp>
        <p:nvSpPr>
          <p:cNvPr id="1058" name="TextBox1058"/>
          <p:cNvSpPr txBox="1"/>
          <p:nvPr/>
        </p:nvSpPr>
        <p:spPr>
          <a:xfrm>
            <a:off x="7236651" y="5248555"/>
            <a:ext cx="1524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059" name="2D0D79CD-19EE-4248-ED0B-E4E1676C70C0"/>
          <p:cNvPicPr>
            <a:picLocks noChangeAspect="1"/>
          </p:cNvPicPr>
          <p:nvPr/>
        </p:nvPicPr>
        <p:blipFill>
          <a:blip r:embed="rId59" cstate="print">
            <a:extLst>
              <a:ext uri="{7BC2758C-ADE4-4C25-AC9E-EA254A57CEDF}"/>
            </a:extLst>
          </a:blip>
          <a:stretch>
            <a:fillRect/>
          </a:stretch>
        </p:blipFill>
        <p:spPr>
          <a:xfrm>
            <a:off x="3161299" y="5657850"/>
            <a:ext cx="276225" cy="514350"/>
          </a:xfrm>
          <a:prstGeom prst="rect">
            <a:avLst/>
          </a:prstGeom>
        </p:spPr>
      </p:pic>
      <p:sp>
        <p:nvSpPr>
          <p:cNvPr id="1060" name="TextBox1060"/>
          <p:cNvSpPr txBox="1"/>
          <p:nvPr/>
        </p:nvSpPr>
        <p:spPr>
          <a:xfrm>
            <a:off x="4216349" y="5825186"/>
            <a:ext cx="1397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061" name="22694313-DC46-43B0-45EF-E4CCE2047FE0"/>
          <p:cNvPicPr>
            <a:picLocks noChangeAspect="1"/>
          </p:cNvPicPr>
          <p:nvPr/>
        </p:nvPicPr>
        <p:blipFill>
          <a:blip r:embed="rId60" cstate="print">
            <a:extLst>
              <a:ext uri="{9A0C2B77-4C4A-40C9-4078-A232D7EF48A8}"/>
            </a:extLst>
          </a:blip>
          <a:stretch>
            <a:fillRect/>
          </a:stretch>
        </p:blipFill>
        <p:spPr>
          <a:xfrm>
            <a:off x="5576316" y="6191250"/>
            <a:ext cx="3514725" cy="142875"/>
          </a:xfrm>
          <a:prstGeom prst="rect">
            <a:avLst/>
          </a:prstGeom>
        </p:spPr>
      </p:pic>
      <p:sp>
        <p:nvSpPr>
          <p:cNvPr id="1062" name="TextBox1062"/>
          <p:cNvSpPr txBox="1"/>
          <p:nvPr/>
        </p:nvSpPr>
        <p:spPr>
          <a:xfrm>
            <a:off x="7282612" y="5993435"/>
            <a:ext cx="152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063" name="9296373E-0436-4D24-CBA1-1FD241ADBBCE"/>
          <p:cNvPicPr>
            <a:picLocks noChangeAspect="1"/>
          </p:cNvPicPr>
          <p:nvPr/>
        </p:nvPicPr>
        <p:blipFill>
          <a:blip r:embed="rId61" cstate="print">
            <a:extLst>
              <a:ext uri="{4298E92F-5C94-4DE6-1861-9391BA9FE00E}"/>
            </a:extLst>
          </a:blip>
          <a:stretch>
            <a:fillRect/>
          </a:stretch>
        </p:blipFill>
        <p:spPr>
          <a:xfrm>
            <a:off x="9547862" y="6115050"/>
            <a:ext cx="2171700" cy="142875"/>
          </a:xfrm>
          <a:prstGeom prst="rect">
            <a:avLst/>
          </a:prstGeom>
        </p:spPr>
      </p:pic>
      <p:pic>
        <p:nvPicPr>
          <p:cNvPr id="1064" name="6672C94D-E655-448F-9BEF-6FC97E835B33"/>
          <p:cNvPicPr>
            <a:picLocks noChangeAspect="1"/>
          </p:cNvPicPr>
          <p:nvPr/>
        </p:nvPicPr>
        <p:blipFill>
          <a:blip r:embed="rId62" cstate="print">
            <a:extLst>
              <a:ext uri="{4BBF5F4B-D8C0-4920-E0B8-9A5FB7C14EEB}"/>
            </a:extLst>
          </a:blip>
          <a:stretch>
            <a:fillRect/>
          </a:stretch>
        </p:blipFill>
        <p:spPr>
          <a:xfrm>
            <a:off x="9547862" y="6477000"/>
            <a:ext cx="2171700" cy="19050"/>
          </a:xfrm>
          <a:prstGeom prst="rect">
            <a:avLst/>
          </a:prstGeom>
        </p:spPr>
      </p:pic>
      <p:pic>
        <p:nvPicPr>
          <p:cNvPr id="1065" name="3ACDB8B1-A135-4F8E-0136-AB5AD8F45AA6"/>
          <p:cNvPicPr>
            <a:picLocks noChangeAspect="1"/>
          </p:cNvPicPr>
          <p:nvPr/>
        </p:nvPicPr>
        <p:blipFill>
          <a:blip r:embed="rId63" cstate="print">
            <a:extLst>
              <a:ext uri="{31278FCF-785F-472F-8634-3FF545A67525}"/>
            </a:extLst>
          </a:blip>
          <a:stretch>
            <a:fillRect/>
          </a:stretch>
        </p:blipFill>
        <p:spPr>
          <a:xfrm>
            <a:off x="11702798" y="6477000"/>
            <a:ext cx="19050" cy="142875"/>
          </a:xfrm>
          <a:prstGeom prst="rect">
            <a:avLst/>
          </a:prstGeom>
        </p:spPr>
      </p:pic>
      <p:pic>
        <p:nvPicPr>
          <p:cNvPr id="1066" name="3E278E9C-5680-4DCA-D0DB-79E038B25853"/>
          <p:cNvPicPr>
            <a:picLocks noChangeAspect="1"/>
          </p:cNvPicPr>
          <p:nvPr/>
        </p:nvPicPr>
        <p:blipFill>
          <a:blip r:embed="rId64" cstate="print">
            <a:extLst>
              <a:ext uri="{6FC65E12-4336-4BA8-5F78-F13D2929F859}"/>
            </a:extLst>
          </a:blip>
          <a:stretch>
            <a:fillRect/>
          </a:stretch>
        </p:blipFill>
        <p:spPr>
          <a:xfrm>
            <a:off x="9547862" y="6477000"/>
            <a:ext cx="19050" cy="142875"/>
          </a:xfrm>
          <a:prstGeom prst="rect">
            <a:avLst/>
          </a:prstGeom>
        </p:spPr>
      </p:pic>
      <p:pic>
        <p:nvPicPr>
          <p:cNvPr id="1067" name="9F2719EB-6086-480E-38CE-7E8AF7904989"/>
          <p:cNvPicPr>
            <a:picLocks noChangeAspect="1"/>
          </p:cNvPicPr>
          <p:nvPr/>
        </p:nvPicPr>
        <p:blipFill>
          <a:blip r:embed="rId65" cstate="print">
            <a:extLst>
              <a:ext uri="{2AC980C7-6EF2-43BF-A98F-BF26A0D7B804}"/>
            </a:extLst>
          </a:blip>
          <a:stretch>
            <a:fillRect/>
          </a:stretch>
        </p:blipFill>
        <p:spPr>
          <a:xfrm>
            <a:off x="0" y="0"/>
            <a:ext cx="12192000" cy="876300"/>
          </a:xfrm>
          <a:prstGeom prst="rect">
            <a:avLst/>
          </a:prstGeom>
        </p:spPr>
      </p:pic>
      <p:sp>
        <p:nvSpPr>
          <p:cNvPr id="1068" name="TextBox1068"/>
          <p:cNvSpPr txBox="1"/>
          <p:nvPr/>
        </p:nvSpPr>
        <p:spPr>
          <a:xfrm>
            <a:off x="1194481" y="271552"/>
            <a:ext cx="9956800" cy="40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31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31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31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31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315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31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</p:txBody>
      </p:sp>
    </p:spTree>
    <p:extLst>
      <p:ext uri="{DEDFF7D0-726D-4643-597E-7BD1EAD0C33A}"/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25DA6543-B327-4970-C36E-59D4B0CE56B5"/>
          <p:cNvPicPr>
            <a:picLocks noChangeAspect="1"/>
          </p:cNvPicPr>
          <p:nvPr/>
        </p:nvPicPr>
        <p:blipFill>
          <a:blip r:embed="rId2" cstate="print">
            <a:extLst>
              <a:ext uri="{046ED750-0CA0-43B3-9990-7ADE6915069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70" name="EF58E8B6-DBCF-47B5-1131-EA8E1CEA7F35"/>
          <p:cNvPicPr>
            <a:picLocks noChangeAspect="1"/>
          </p:cNvPicPr>
          <p:nvPr/>
        </p:nvPicPr>
        <p:blipFill>
          <a:blip r:embed="rId3" cstate="print">
            <a:extLst>
              <a:ext uri="{3D1347B6-9739-4EF0-5355-B91BD69987A7}"/>
            </a:extLst>
          </a:blip>
          <a:stretch>
            <a:fillRect/>
          </a:stretch>
        </p:blipFill>
        <p:spPr>
          <a:xfrm>
            <a:off x="3048" y="0"/>
            <a:ext cx="12192000" cy="533400"/>
          </a:xfrm>
          <a:prstGeom prst="rect">
            <a:avLst/>
          </a:prstGeom>
        </p:spPr>
      </p:pic>
      <p:sp>
        <p:nvSpPr>
          <p:cNvPr id="1071" name="TextBox1071"/>
          <p:cNvSpPr txBox="1"/>
          <p:nvPr/>
        </p:nvSpPr>
        <p:spPr>
          <a:xfrm>
            <a:off x="479694" y="112040"/>
            <a:ext cx="113157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8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80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800" b="1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280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800" b="1" u="sng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u="sng" kern="0" spc="-4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</p:txBody>
      </p:sp>
      <p:pic>
        <p:nvPicPr>
          <p:cNvPr id="1072" name="3405342D-BF34-41B5-9AB6-167DB2365582"/>
          <p:cNvPicPr>
            <a:picLocks noChangeAspect="1"/>
          </p:cNvPicPr>
          <p:nvPr/>
        </p:nvPicPr>
        <p:blipFill>
          <a:blip r:embed="rId4" cstate="print">
            <a:extLst>
              <a:ext uri="{FD469597-C077-4517-DFE8-9D5351FFDC6A}"/>
            </a:extLst>
          </a:blip>
          <a:stretch>
            <a:fillRect/>
          </a:stretch>
        </p:blipFill>
        <p:spPr>
          <a:xfrm>
            <a:off x="7144512" y="809625"/>
            <a:ext cx="2609850" cy="390525"/>
          </a:xfrm>
          <a:prstGeom prst="rect">
            <a:avLst/>
          </a:prstGeom>
        </p:spPr>
      </p:pic>
    </p:spTree>
    <p:extLst>
      <p:ext uri="{8C40ADF9-22C0-4045-C343-1CC395FDA44F}"/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1648D1D1-CB3C-470D-7CA9-71353410C72B"/>
          <p:cNvPicPr>
            <a:picLocks noChangeAspect="1"/>
          </p:cNvPicPr>
          <p:nvPr/>
        </p:nvPicPr>
        <p:blipFill>
          <a:blip r:embed="rId2" cstate="print">
            <a:extLst>
              <a:ext uri="{59436C2E-359C-4AFF-EEC0-916956CB93C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74" name="04607F12-9266-4CCD-B575-41EEABC2CFBF"/>
          <p:cNvPicPr>
            <a:picLocks noChangeAspect="1"/>
          </p:cNvPicPr>
          <p:nvPr/>
        </p:nvPicPr>
        <p:blipFill>
          <a:blip r:embed="rId3" cstate="print">
            <a:extLst>
              <a:ext uri="{DBAC390A-9C54-4DAB-BCBC-486D16F09633}"/>
            </a:extLst>
          </a:blip>
          <a:stretch>
            <a:fillRect/>
          </a:stretch>
        </p:blipFill>
        <p:spPr>
          <a:xfrm>
            <a:off x="283464" y="685800"/>
            <a:ext cx="11487150" cy="3190875"/>
          </a:xfrm>
          <a:prstGeom prst="rect">
            <a:avLst/>
          </a:prstGeom>
        </p:spPr>
      </p:pic>
      <p:pic>
        <p:nvPicPr>
          <p:cNvPr id="1075" name="26B7F2CF-33C2-4209-53CE-2264D672C98A"/>
          <p:cNvPicPr>
            <a:picLocks noChangeAspect="1"/>
          </p:cNvPicPr>
          <p:nvPr/>
        </p:nvPicPr>
        <p:blipFill>
          <a:blip r:embed="rId4" cstate="print">
            <a:extLst>
              <a:ext uri="{FB6FBE95-3883-4775-4C5F-8B8AAF1421B5}"/>
            </a:extLst>
          </a:blip>
          <a:stretch>
            <a:fillRect/>
          </a:stretch>
        </p:blipFill>
        <p:spPr>
          <a:xfrm>
            <a:off x="3048" y="0"/>
            <a:ext cx="12192000" cy="495300"/>
          </a:xfrm>
          <a:prstGeom prst="rect">
            <a:avLst/>
          </a:prstGeom>
        </p:spPr>
      </p:pic>
      <p:sp>
        <p:nvSpPr>
          <p:cNvPr id="1076" name="TextBox1076"/>
          <p:cNvSpPr txBox="1"/>
          <p:nvPr/>
        </p:nvSpPr>
        <p:spPr>
          <a:xfrm>
            <a:off x="331497" y="108229"/>
            <a:ext cx="11607800" cy="330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25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5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5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2550" b="1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5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5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5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5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550" b="1" u="sng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5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u="sng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5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550" b="1" u="sng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</p:txBody>
      </p:sp>
      <p:pic>
        <p:nvPicPr>
          <p:cNvPr id="1077" name="14E87122-BC91-4EAB-6A7A-C91EEEA49DD7"/>
          <p:cNvPicPr>
            <a:picLocks noChangeAspect="1"/>
          </p:cNvPicPr>
          <p:nvPr/>
        </p:nvPicPr>
        <p:blipFill>
          <a:blip r:embed="rId5" cstate="print">
            <a:extLst>
              <a:ext uri="{24C5BF30-8C31-4DDC-D253-65E34445A47C}"/>
            </a:extLst>
          </a:blip>
          <a:stretch>
            <a:fillRect/>
          </a:stretch>
        </p:blipFill>
        <p:spPr>
          <a:xfrm>
            <a:off x="283464" y="3943350"/>
            <a:ext cx="11582400" cy="2828925"/>
          </a:xfrm>
          <a:prstGeom prst="rect">
            <a:avLst/>
          </a:prstGeom>
        </p:spPr>
      </p:pic>
      <p:pic>
        <p:nvPicPr>
          <p:cNvPr id="1078" name="1ADD6BC1-8BBB-4D13-D447-2D65649DF0E1"/>
          <p:cNvPicPr>
            <a:picLocks noChangeAspect="1"/>
          </p:cNvPicPr>
          <p:nvPr/>
        </p:nvPicPr>
        <p:blipFill>
          <a:blip r:embed="rId6" cstate="print">
            <a:extLst>
              <a:ext uri="{9170EDC6-BD1B-40C5-65F6-34032C3EC7A3}"/>
            </a:extLst>
          </a:blip>
          <a:stretch>
            <a:fillRect/>
          </a:stretch>
        </p:blipFill>
        <p:spPr>
          <a:xfrm>
            <a:off x="2996184" y="3343275"/>
            <a:ext cx="8629650" cy="704850"/>
          </a:xfrm>
          <a:prstGeom prst="rect">
            <a:avLst/>
          </a:prstGeom>
        </p:spPr>
      </p:pic>
      <p:sp>
        <p:nvSpPr>
          <p:cNvPr id="1079" name="TextBox1079"/>
          <p:cNvSpPr txBox="1"/>
          <p:nvPr/>
        </p:nvSpPr>
        <p:spPr>
          <a:xfrm>
            <a:off x="3372688" y="3463290"/>
            <a:ext cx="78740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54376" marR="0" indent="-2654376" eaLnBrk="0">
              <a:lnSpc>
                <a:spcPct val="95000"/>
              </a:lnSpc>
            </a:pPr>
            <a:r>
              <a:rPr lang="en-US" altLang="zh-CN" sz="1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50%-NYA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JIB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IMPACT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FACTOR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(IF)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RATA-RATA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ILMUNYA</a:t>
            </a:r>
          </a:p>
        </p:txBody>
      </p:sp>
    </p:spTree>
    <p:extLst>
      <p:ext uri="{25260806-DD4A-4BB3-A1C0-66E320DAE0A2}"/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15F00B90-16E8-4C03-653C-937EDB480977"/>
          <p:cNvPicPr>
            <a:picLocks noChangeAspect="1"/>
          </p:cNvPicPr>
          <p:nvPr/>
        </p:nvPicPr>
        <p:blipFill>
          <a:blip r:embed="rId2" cstate="print">
            <a:extLst>
              <a:ext uri="{D9904DC7-E7C4-4257-AE15-3F5A93F0912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1" name="082BBE26-B9D1-4CD6-4DDC-398087754FE0"/>
          <p:cNvPicPr>
            <a:picLocks noChangeAspect="1"/>
          </p:cNvPicPr>
          <p:nvPr/>
        </p:nvPicPr>
        <p:blipFill>
          <a:blip r:embed="rId3" cstate="print">
            <a:extLst>
              <a:ext uri="{84A578AF-8B78-467F-D6C8-AA73FE1E6DCE}"/>
            </a:extLst>
          </a:blip>
          <a:stretch>
            <a:fillRect/>
          </a:stretch>
        </p:blipFill>
        <p:spPr>
          <a:xfrm>
            <a:off x="3048" y="0"/>
            <a:ext cx="12192000" cy="466725"/>
          </a:xfrm>
          <a:prstGeom prst="rect">
            <a:avLst/>
          </a:prstGeom>
        </p:spPr>
      </p:pic>
      <p:sp>
        <p:nvSpPr>
          <p:cNvPr id="1082" name="TextBox1082"/>
          <p:cNvSpPr txBox="1"/>
          <p:nvPr/>
        </p:nvSpPr>
        <p:spPr>
          <a:xfrm>
            <a:off x="171319" y="105181"/>
            <a:ext cx="119253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7000"/>
              </a:lnSpc>
            </a:pP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  <a:r>
              <a:rPr lang="en-US" altLang="zh-CN" sz="24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400" b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</a:p>
        </p:txBody>
      </p:sp>
      <p:pic>
        <p:nvPicPr>
          <p:cNvPr id="1083" name="50E8A3FC-A388-407B-0CA4-7AE7E00A1812"/>
          <p:cNvPicPr>
            <a:picLocks noChangeAspect="1"/>
          </p:cNvPicPr>
          <p:nvPr/>
        </p:nvPicPr>
        <p:blipFill>
          <a:blip r:embed="rId4" cstate="print">
            <a:extLst>
              <a:ext uri="{D31BB39D-1748-49C8-ACE5-D796A4EEC00F}"/>
            </a:extLst>
          </a:blip>
          <a:stretch>
            <a:fillRect/>
          </a:stretch>
        </p:blipFill>
        <p:spPr>
          <a:xfrm>
            <a:off x="5371465" y="361950"/>
            <a:ext cx="6686550" cy="28575"/>
          </a:xfrm>
          <a:prstGeom prst="rect">
            <a:avLst/>
          </a:prstGeom>
        </p:spPr>
      </p:pic>
      <p:pic>
        <p:nvPicPr>
          <p:cNvPr id="1084" name="BAB80FB5-DF64-4101-E548-7D71D3FAE3F0"/>
          <p:cNvPicPr>
            <a:picLocks noChangeAspect="1"/>
          </p:cNvPicPr>
          <p:nvPr/>
        </p:nvPicPr>
        <p:blipFill>
          <a:blip r:embed="rId5" cstate="print">
            <a:extLst>
              <a:ext uri="{F0F2BD15-28D7-4D2F-290B-DC1476E59AAA}"/>
            </a:extLst>
          </a:blip>
          <a:stretch>
            <a:fillRect/>
          </a:stretch>
        </p:blipFill>
        <p:spPr>
          <a:xfrm>
            <a:off x="0" y="933450"/>
            <a:ext cx="1495425" cy="514350"/>
          </a:xfrm>
          <a:prstGeom prst="rect">
            <a:avLst/>
          </a:prstGeom>
        </p:spPr>
      </p:pic>
    </p:spTree>
    <p:extLst>
      <p:ext uri="{7B15E4AE-4C3A-452D-F787-24A125DF0087}"/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797579C-A8BD-4BAE-3E72-5D46D0CF4A43"/>
          <p:cNvPicPr>
            <a:picLocks noChangeAspect="1"/>
          </p:cNvPicPr>
          <p:nvPr/>
        </p:nvPicPr>
        <p:blipFill>
          <a:blip r:embed="rId2" cstate="print">
            <a:extLst>
              <a:ext uri="{273C90F5-45B8-4549-21D6-460DBD6B0E2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BD9396E2-3398-4E8B-9259-AAB7C69A91A5"/>
          <p:cNvPicPr>
            <a:picLocks noChangeAspect="1"/>
          </p:cNvPicPr>
          <p:nvPr/>
        </p:nvPicPr>
        <p:blipFill>
          <a:blip r:embed="rId3" cstate="print">
            <a:extLst>
              <a:ext uri="{7F19D6B9-2CAC-4A7C-AB50-7DE2948AE45B}"/>
            </a:extLst>
          </a:blip>
          <a:stretch>
            <a:fillRect/>
          </a:stretch>
        </p:blipFill>
        <p:spPr>
          <a:xfrm>
            <a:off x="2161032" y="904875"/>
            <a:ext cx="10039350" cy="657225"/>
          </a:xfrm>
          <a:prstGeom prst="rect">
            <a:avLst/>
          </a:prstGeom>
        </p:spPr>
      </p:pic>
      <p:sp>
        <p:nvSpPr>
          <p:cNvPr id="29" name="TextBox29"/>
          <p:cNvSpPr txBox="1"/>
          <p:nvPr/>
        </p:nvSpPr>
        <p:spPr>
          <a:xfrm>
            <a:off x="2365312" y="997712"/>
            <a:ext cx="96266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20456" marR="0" indent="0" eaLnBrk="0">
              <a:lnSpc>
                <a:spcPct val="86000"/>
              </a:lnSpc>
            </a:pPr>
            <a:r>
              <a:rPr lang="en-US" altLang="zh-CN" sz="1800" b="1" kern="0" spc="-2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KELEMBAGAAN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(BENTUK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PT),</a:t>
            </a:r>
            <a:r>
              <a:rPr lang="en-US" altLang="zh-CN" sz="18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105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PTS,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675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PROGRAM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STUDI:</a:t>
            </a:r>
          </a:p>
          <a:p>
            <a:pPr marL="0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22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UNIVERSITAS,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INSTITUT,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</a:t>
            </a:r>
            <a:r>
              <a:rPr lang="en-US" altLang="zh-CN" sz="180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POLITEKNIK,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35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  <a:r>
              <a:rPr lang="en-US" altLang="zh-CN" sz="18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TINGGI,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33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AKADEMI,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KADEMI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KOMUNITAS</a:t>
            </a:r>
          </a:p>
        </p:txBody>
      </p:sp>
    </p:spTree>
    <p:extLst>
      <p:ext uri="{788461E0-F7C3-4D21-F376-070CA9FFFDCD}"/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F0E39005-21B8-454B-16EA-7CD31F8C854C"/>
          <p:cNvPicPr>
            <a:picLocks noChangeAspect="1"/>
          </p:cNvPicPr>
          <p:nvPr/>
        </p:nvPicPr>
        <p:blipFill>
          <a:blip r:embed="rId2" cstate="print">
            <a:extLst>
              <a:ext uri="{46749B13-8E88-4CE2-A1F0-DBED81DEC0F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6" name="8BCC2B31-E0BA-4AB8-6A57-8DE278EBAD79"/>
          <p:cNvPicPr>
            <a:picLocks noChangeAspect="1"/>
          </p:cNvPicPr>
          <p:nvPr/>
        </p:nvPicPr>
        <p:blipFill>
          <a:blip r:embed="rId3" cstate="print">
            <a:extLst>
              <a:ext uri="{8B79FDC1-4A39-4215-8032-D69D813B8B4A}"/>
            </a:extLst>
          </a:blip>
          <a:stretch>
            <a:fillRect/>
          </a:stretch>
        </p:blipFill>
        <p:spPr>
          <a:xfrm>
            <a:off x="7953614" y="2133600"/>
            <a:ext cx="4238625" cy="2181225"/>
          </a:xfrm>
          <a:prstGeom prst="rect">
            <a:avLst/>
          </a:prstGeom>
        </p:spPr>
      </p:pic>
      <p:pic>
        <p:nvPicPr>
          <p:cNvPr id="1087" name="4CE67133-AFD2-49A3-9B51-C8D1C8D3026E"/>
          <p:cNvPicPr>
            <a:picLocks noChangeAspect="1"/>
          </p:cNvPicPr>
          <p:nvPr/>
        </p:nvPicPr>
        <p:blipFill>
          <a:blip r:embed="rId4" cstate="print">
            <a:extLst>
              <a:ext uri="{84776657-5AAC-4AC1-6A3F-F096E18DBFCA}"/>
            </a:extLst>
          </a:blip>
          <a:stretch>
            <a:fillRect/>
          </a:stretch>
        </p:blipFill>
        <p:spPr>
          <a:xfrm>
            <a:off x="6537911" y="4305300"/>
            <a:ext cx="1476375" cy="2552700"/>
          </a:xfrm>
          <a:prstGeom prst="rect">
            <a:avLst/>
          </a:prstGeom>
        </p:spPr>
      </p:pic>
      <p:pic>
        <p:nvPicPr>
          <p:cNvPr id="1088" name="DA08B24A-53FC-4096-1630-4D2A793A26E4"/>
          <p:cNvPicPr>
            <a:picLocks noChangeAspect="1"/>
          </p:cNvPicPr>
          <p:nvPr/>
        </p:nvPicPr>
        <p:blipFill>
          <a:blip r:embed="rId5" cstate="print">
            <a:extLst>
              <a:ext uri="{2EFAFE1C-278F-4B1B-5503-8C1AB4084B77}"/>
            </a:extLst>
          </a:blip>
          <a:stretch>
            <a:fillRect/>
          </a:stretch>
        </p:blipFill>
        <p:spPr>
          <a:xfrm>
            <a:off x="6436813" y="4267200"/>
            <a:ext cx="1533525" cy="2590800"/>
          </a:xfrm>
          <a:prstGeom prst="rect">
            <a:avLst/>
          </a:prstGeom>
        </p:spPr>
      </p:pic>
      <p:pic>
        <p:nvPicPr>
          <p:cNvPr id="1089" name="1CFD2F2B-FFC2-414D-A395-9051DFC58356"/>
          <p:cNvPicPr>
            <a:picLocks noChangeAspect="1"/>
          </p:cNvPicPr>
          <p:nvPr/>
        </p:nvPicPr>
        <p:blipFill>
          <a:blip r:embed="rId6" cstate="print">
            <a:extLst>
              <a:ext uri="{875FB2F1-461B-458A-E8E8-72482074F164}"/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1090" name="7B7B727F-B6F2-47F7-1482-66249D2F2585"/>
          <p:cNvPicPr>
            <a:picLocks noChangeAspect="1"/>
          </p:cNvPicPr>
          <p:nvPr/>
        </p:nvPicPr>
        <p:blipFill>
          <a:blip r:embed="rId7" cstate="print">
            <a:extLst>
              <a:ext uri="{8C297E6A-362C-45F2-A8BB-11F19972557F}"/>
            </a:extLst>
          </a:blip>
          <a:stretch>
            <a:fillRect/>
          </a:stretch>
        </p:blipFill>
        <p:spPr>
          <a:xfrm>
            <a:off x="6441693" y="0"/>
            <a:ext cx="114300" cy="9525"/>
          </a:xfrm>
          <a:prstGeom prst="rect">
            <a:avLst/>
          </a:prstGeom>
        </p:spPr>
      </p:pic>
      <p:pic>
        <p:nvPicPr>
          <p:cNvPr id="1091" name="D343DA8A-81B4-41E0-047E-CC214E5716AB"/>
          <p:cNvPicPr>
            <a:picLocks noChangeAspect="1"/>
          </p:cNvPicPr>
          <p:nvPr/>
        </p:nvPicPr>
        <p:blipFill>
          <a:blip r:embed="rId8" cstate="print">
            <a:extLst>
              <a:ext uri="{66E8835E-406D-4219-8FF9-4381FE4C670E}"/>
            </a:extLst>
          </a:blip>
          <a:stretch>
            <a:fillRect/>
          </a:stretch>
        </p:blipFill>
        <p:spPr>
          <a:xfrm>
            <a:off x="6542021" y="0"/>
            <a:ext cx="1323975" cy="4238625"/>
          </a:xfrm>
          <a:prstGeom prst="rect">
            <a:avLst/>
          </a:prstGeom>
        </p:spPr>
      </p:pic>
      <p:pic>
        <p:nvPicPr>
          <p:cNvPr id="1092" name="E0A29531-A4F0-495A-CFAB-4A400BD4223A"/>
          <p:cNvPicPr>
            <a:picLocks noChangeAspect="1"/>
          </p:cNvPicPr>
          <p:nvPr/>
        </p:nvPicPr>
        <p:blipFill>
          <a:blip r:embed="rId9" cstate="print">
            <a:extLst>
              <a:ext uri="{7868986C-093E-4FAC-631E-A407F26EAECA}"/>
            </a:extLst>
          </a:blip>
          <a:stretch>
            <a:fillRect/>
          </a:stretch>
        </p:blipFill>
        <p:spPr>
          <a:xfrm>
            <a:off x="6441303" y="0"/>
            <a:ext cx="1343025" cy="4200525"/>
          </a:xfrm>
          <a:prstGeom prst="rect">
            <a:avLst/>
          </a:prstGeom>
        </p:spPr>
      </p:pic>
      <p:pic>
        <p:nvPicPr>
          <p:cNvPr id="1093" name="C48774B8-300B-43CC-6D17-8D6165E69AED"/>
          <p:cNvPicPr>
            <a:picLocks noChangeAspect="1"/>
          </p:cNvPicPr>
          <p:nvPr/>
        </p:nvPicPr>
        <p:blipFill>
          <a:blip r:embed="rId10" cstate="print">
            <a:extLst>
              <a:ext uri="{32FE1FA4-3FDF-4371-D7F2-D8D50849E6B2}"/>
            </a:extLst>
          </a:blip>
          <a:stretch>
            <a:fillRect/>
          </a:stretch>
        </p:blipFill>
        <p:spPr>
          <a:xfrm>
            <a:off x="499476" y="4191000"/>
            <a:ext cx="7362825" cy="2428875"/>
          </a:xfrm>
          <a:prstGeom prst="rect">
            <a:avLst/>
          </a:prstGeom>
        </p:spPr>
      </p:pic>
      <p:pic>
        <p:nvPicPr>
          <p:cNvPr id="1094" name="13D575FA-F2AB-4B81-4D13-2250389D3A10"/>
          <p:cNvPicPr>
            <a:picLocks noChangeAspect="1"/>
          </p:cNvPicPr>
          <p:nvPr/>
        </p:nvPicPr>
        <p:blipFill>
          <a:blip r:embed="rId11" cstate="print">
            <a:extLst>
              <a:ext uri="{1293A15A-4438-4E27-945F-70AB7DB93D5C}"/>
            </a:extLst>
          </a:blip>
          <a:stretch>
            <a:fillRect/>
          </a:stretch>
        </p:blipFill>
        <p:spPr>
          <a:xfrm>
            <a:off x="499871" y="6534150"/>
            <a:ext cx="9525" cy="85725"/>
          </a:xfrm>
          <a:prstGeom prst="rect">
            <a:avLst/>
          </a:prstGeom>
        </p:spPr>
      </p:pic>
      <p:pic>
        <p:nvPicPr>
          <p:cNvPr id="1095" name="864DFAF9-69F1-4428-DA9C-E92267195D8B"/>
          <p:cNvPicPr>
            <a:picLocks noChangeAspect="1"/>
          </p:cNvPicPr>
          <p:nvPr/>
        </p:nvPicPr>
        <p:blipFill>
          <a:blip r:embed="rId12" cstate="print">
            <a:extLst>
              <a:ext uri="{3FFE0C28-FD51-44A2-4340-5AF128FF6BE2}"/>
            </a:extLst>
          </a:blip>
          <a:stretch>
            <a:fillRect/>
          </a:stretch>
        </p:blipFill>
        <p:spPr>
          <a:xfrm>
            <a:off x="487680" y="1371600"/>
            <a:ext cx="11706226" cy="4038600"/>
          </a:xfrm>
          <a:prstGeom prst="rect">
            <a:avLst/>
          </a:prstGeom>
        </p:spPr>
      </p:pic>
      <p:pic>
        <p:nvPicPr>
          <p:cNvPr id="1096" name="F76D6A74-33FE-4D52-3F35-C19774139205"/>
          <p:cNvPicPr>
            <a:picLocks noChangeAspect="1"/>
          </p:cNvPicPr>
          <p:nvPr/>
        </p:nvPicPr>
        <p:blipFill>
          <a:blip r:embed="rId13" cstate="print">
            <a:extLst>
              <a:ext uri="{B516800C-9FFE-43CB-B3FC-55274B14EB21}"/>
            </a:extLst>
          </a:blip>
          <a:stretch>
            <a:fillRect/>
          </a:stretch>
        </p:blipFill>
        <p:spPr>
          <a:xfrm>
            <a:off x="484632" y="400050"/>
            <a:ext cx="11353800" cy="895350"/>
          </a:xfrm>
          <a:prstGeom prst="rect">
            <a:avLst/>
          </a:prstGeom>
        </p:spPr>
      </p:pic>
      <p:pic>
        <p:nvPicPr>
          <p:cNvPr id="1097" name="D4595394-EBE6-4DAF-6722-87C373C6BAE6"/>
          <p:cNvPicPr>
            <a:picLocks noChangeAspect="1"/>
          </p:cNvPicPr>
          <p:nvPr/>
        </p:nvPicPr>
        <p:blipFill>
          <a:blip r:embed="rId14" cstate="print">
            <a:extLst>
              <a:ext uri="{3686566D-2BFD-4949-46F0-5B415856BFE3}"/>
            </a:extLst>
          </a:blip>
          <a:stretch>
            <a:fillRect/>
          </a:stretch>
        </p:blipFill>
        <p:spPr>
          <a:xfrm>
            <a:off x="496824" y="676275"/>
            <a:ext cx="38100" cy="371475"/>
          </a:xfrm>
          <a:prstGeom prst="rect">
            <a:avLst/>
          </a:prstGeom>
        </p:spPr>
      </p:pic>
      <p:pic>
        <p:nvPicPr>
          <p:cNvPr id="1098" name="33A5FAAD-168F-41B6-60BE-DF414C12F369"/>
          <p:cNvPicPr>
            <a:picLocks noChangeAspect="1"/>
          </p:cNvPicPr>
          <p:nvPr/>
        </p:nvPicPr>
        <p:blipFill>
          <a:blip r:embed="rId15" cstate="print">
            <a:extLst>
              <a:ext uri="{8C592152-47EF-485E-DFC9-F2930EC809DE}"/>
            </a:extLst>
          </a:blip>
          <a:stretch>
            <a:fillRect/>
          </a:stretch>
        </p:blipFill>
        <p:spPr>
          <a:xfrm>
            <a:off x="548640" y="676275"/>
            <a:ext cx="66675" cy="371475"/>
          </a:xfrm>
          <a:prstGeom prst="rect">
            <a:avLst/>
          </a:prstGeom>
        </p:spPr>
      </p:pic>
      <p:pic>
        <p:nvPicPr>
          <p:cNvPr id="1099" name="69F83899-1680-4D33-7020-12A2C3FB0F11"/>
          <p:cNvPicPr>
            <a:picLocks noChangeAspect="1"/>
          </p:cNvPicPr>
          <p:nvPr/>
        </p:nvPicPr>
        <p:blipFill>
          <a:blip r:embed="rId16" cstate="print">
            <a:extLst>
              <a:ext uri="{50C24228-9725-49D4-FAA7-2B014CC3D0B1}"/>
            </a:extLst>
          </a:blip>
          <a:stretch>
            <a:fillRect/>
          </a:stretch>
        </p:blipFill>
        <p:spPr>
          <a:xfrm>
            <a:off x="637032" y="676275"/>
            <a:ext cx="95250" cy="371475"/>
          </a:xfrm>
          <a:prstGeom prst="rect">
            <a:avLst/>
          </a:prstGeom>
        </p:spPr>
      </p:pic>
      <p:pic>
        <p:nvPicPr>
          <p:cNvPr id="1100" name="2AD589EF-ECBC-4754-8F14-79C72EB238F1"/>
          <p:cNvPicPr>
            <a:picLocks noChangeAspect="1"/>
          </p:cNvPicPr>
          <p:nvPr/>
        </p:nvPicPr>
        <p:blipFill>
          <a:blip r:embed="rId17" cstate="print">
            <a:extLst>
              <a:ext uri="{C82613BE-7096-4A4E-2FA7-B3C606A3BC21}"/>
            </a:extLst>
          </a:blip>
          <a:stretch>
            <a:fillRect/>
          </a:stretch>
        </p:blipFill>
        <p:spPr>
          <a:xfrm>
            <a:off x="496824" y="514350"/>
            <a:ext cx="11696700" cy="685800"/>
          </a:xfrm>
          <a:prstGeom prst="rect">
            <a:avLst/>
          </a:prstGeom>
        </p:spPr>
      </p:pic>
      <p:sp>
        <p:nvSpPr>
          <p:cNvPr id="1101" name="TextBox1101"/>
          <p:cNvSpPr txBox="1"/>
          <p:nvPr/>
        </p:nvSpPr>
        <p:spPr>
          <a:xfrm>
            <a:off x="947012" y="669063"/>
            <a:ext cx="108712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1000"/>
              </a:lnSpc>
            </a:pP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3750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3750" kern="0" spc="2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3750" kern="0" spc="27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3750" kern="0" spc="19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75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1102" name="AD77BDC8-521F-4C38-8B65-2B40F08320B7"/>
          <p:cNvPicPr>
            <a:picLocks noChangeAspect="1"/>
          </p:cNvPicPr>
          <p:nvPr/>
        </p:nvPicPr>
        <p:blipFill>
          <a:blip r:embed="rId18" cstate="print">
            <a:extLst>
              <a:ext uri="{6C2C5F5B-4E1B-45E0-6387-FE298284B3EB}"/>
            </a:extLst>
          </a:blip>
          <a:stretch>
            <a:fillRect/>
          </a:stretch>
        </p:blipFill>
        <p:spPr>
          <a:xfrm>
            <a:off x="694944" y="1400175"/>
            <a:ext cx="11401426" cy="4943475"/>
          </a:xfrm>
          <a:prstGeom prst="rect">
            <a:avLst/>
          </a:prstGeom>
        </p:spPr>
      </p:pic>
      <p:sp>
        <p:nvSpPr>
          <p:cNvPr id="1103" name="TextBox1103"/>
          <p:cNvSpPr txBox="1"/>
          <p:nvPr/>
        </p:nvSpPr>
        <p:spPr>
          <a:xfrm>
            <a:off x="1039685" y="1582122"/>
            <a:ext cx="10566400" cy="461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759" marR="0" indent="0" eaLnBrk="0">
              <a:lnSpc>
                <a:spcPct val="98000"/>
              </a:lnSpc>
            </a:pPr>
            <a:r>
              <a:rPr lang="en-US" altLang="zh-CN" sz="4000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40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5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40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6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40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40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MEMENUHI</a:t>
            </a:r>
            <a:r>
              <a:rPr lang="en-US" altLang="zh-CN" sz="2400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459163" marR="54480" indent="-444842" eaLnBrk="0">
              <a:lnSpc>
                <a:spcPct val="98000"/>
              </a:lnSpc>
              <a:spcBef>
                <a:spcPts val="632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20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(SESUAI</a:t>
            </a:r>
            <a:r>
              <a:rPr lang="en-US" altLang="zh-CN" sz="2200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20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PENGUSULANNYA):</a:t>
            </a:r>
            <a:r>
              <a:rPr lang="en-US" altLang="zh-CN" sz="2200" kern="0" spc="9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NASIONAL,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20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TERAKREDITASI,</a:t>
            </a:r>
            <a:r>
              <a:rPr lang="en-US" altLang="zh-CN" sz="2200" kern="0" spc="4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200" kern="0" spc="100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(TERINDEKS),</a:t>
            </a:r>
            <a:r>
              <a:rPr lang="en-US" altLang="zh-CN" sz="2200" kern="0" spc="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200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2200" kern="0" spc="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BEREPUTASI.</a:t>
            </a:r>
            <a:r>
              <a:rPr lang="en-US" altLang="zh-CN" sz="2200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KRIERIANYA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2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PAK.</a:t>
            </a:r>
          </a:p>
          <a:p>
            <a:pPr marL="475427" marR="481037" indent="-463352" eaLnBrk="0">
              <a:lnSpc>
                <a:spcPct val="96000"/>
              </a:lnSpc>
              <a:spcBef>
                <a:spcPts val="650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200" kern="0" spc="1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2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PENULIS,</a:t>
            </a:r>
            <a:r>
              <a:rPr lang="en-US" altLang="zh-CN" sz="2200" kern="0" spc="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ADA:</a:t>
            </a:r>
            <a:r>
              <a:rPr lang="en-US" altLang="zh-CN" sz="2200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-1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PERTAMA</a:t>
            </a:r>
            <a:r>
              <a:rPr lang="en-US" altLang="zh-CN" sz="22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(KELOMPOK</a:t>
            </a:r>
            <a:r>
              <a:rPr lang="en-US" altLang="zh-CN" sz="2200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200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200" kern="0" spc="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  <a:r>
              <a:rPr lang="en-US" altLang="zh-CN" sz="22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2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JABATAN),</a:t>
            </a:r>
            <a:r>
              <a:rPr lang="en-US" altLang="zh-CN" sz="2200" kern="0" spc="4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(KELOMPOK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2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  <a:r>
              <a:rPr lang="en-US" altLang="zh-CN" sz="2200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2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200" kern="0" spc="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SAMA)</a:t>
            </a:r>
          </a:p>
          <a:p>
            <a:pPr marL="475707" marR="671037" indent="-465332" eaLnBrk="0">
              <a:lnSpc>
                <a:spcPct val="93000"/>
              </a:lnSpc>
              <a:spcBef>
                <a:spcPts val="640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200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TEMA</a:t>
            </a:r>
            <a:r>
              <a:rPr lang="en-US" altLang="zh-CN" sz="2200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200" kern="0" spc="1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2200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KESESUAIAN</a:t>
            </a:r>
            <a:r>
              <a:rPr lang="en-US" altLang="zh-CN" sz="2200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DENGAN:</a:t>
            </a:r>
            <a:r>
              <a:rPr lang="en-US" altLang="zh-CN" sz="2200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(a)</a:t>
            </a:r>
            <a:r>
              <a:rPr lang="en-US" altLang="zh-CN" sz="2200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200" kern="0" spc="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22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PENGUSUL;</a:t>
            </a:r>
            <a:r>
              <a:rPr lang="en-US" altLang="zh-CN" sz="2200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(b)</a:t>
            </a:r>
            <a:r>
              <a:rPr lang="en-US" altLang="zh-CN" sz="2200" kern="0" spc="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SCOPE/COVERAGE</a:t>
            </a:r>
            <a:r>
              <a:rPr lang="en-US" altLang="zh-CN" sz="22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0" marR="0" indent="0" eaLnBrk="0">
              <a:lnSpc>
                <a:spcPct val="81000"/>
              </a:lnSpc>
              <a:spcBef>
                <a:spcPts val="576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200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200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TERINDIKASI</a:t>
            </a:r>
            <a:r>
              <a:rPr lang="en-US" altLang="zh-CN" sz="2200" kern="0" spc="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MELANGGAR</a:t>
            </a:r>
            <a:r>
              <a:rPr lang="en-US" altLang="zh-CN" sz="2200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ETIKA</a:t>
            </a:r>
            <a:r>
              <a:rPr lang="en-US" altLang="zh-CN" sz="2200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466467" marR="0" indent="-454970" eaLnBrk="0">
              <a:lnSpc>
                <a:spcPct val="74000"/>
              </a:lnSpc>
              <a:spcBef>
                <a:spcPts val="592"/>
              </a:spcBef>
            </a:pP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200" kern="0" spc="8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200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2200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BERMASALAH</a:t>
            </a:r>
            <a:r>
              <a:rPr lang="en-US" altLang="zh-CN" sz="2200" kern="0" spc="5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22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(CANCELLED/DISCONTINUED;</a:t>
            </a:r>
            <a:r>
              <a:rPr lang="en-US" altLang="zh-CN" sz="2200" kern="0" spc="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“HIJ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ACKER/PREDATORY/</a:t>
            </a:r>
            <a:r>
              <a:rPr lang="en-US" altLang="zh-CN" sz="2200" kern="0" spc="3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DIRA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GUKAN”J</a:t>
            </a:r>
            <a:r>
              <a:rPr lang="en-US" altLang="zh-CN" sz="22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OURNAL)</a:t>
            </a:r>
          </a:p>
        </p:txBody>
      </p:sp>
    </p:spTree>
    <p:extLst>
      <p:ext uri="{E2619383-61D5-4657-E5F6-989FAEAC06D6}"/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71CAEA3D-65BC-4FA3-2001-2FC285828E54"/>
          <p:cNvPicPr>
            <a:picLocks noChangeAspect="1"/>
          </p:cNvPicPr>
          <p:nvPr/>
        </p:nvPicPr>
        <p:blipFill>
          <a:blip r:embed="rId2" cstate="print">
            <a:extLst>
              <a:ext uri="{711C9093-658B-4878-6D44-9661D2BC1B1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5" name="TextBox1105"/>
          <p:cNvSpPr txBox="1"/>
          <p:nvPr/>
        </p:nvSpPr>
        <p:spPr>
          <a:xfrm>
            <a:off x="479489" y="1711467"/>
            <a:ext cx="11176000" cy="383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50876" marR="347828" indent="-3150876" eaLnBrk="0">
              <a:lnSpc>
                <a:spcPct val="75000"/>
              </a:lnSpc>
            </a:pP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TATACARA</a:t>
            </a:r>
            <a:r>
              <a:rPr lang="en-US" altLang="zh-CN" sz="4350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435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4350" kern="0" spc="-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6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43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10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43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435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435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651014" marR="0" indent="-559295" eaLnBrk="0">
              <a:lnSpc>
                <a:spcPct val="95000"/>
              </a:lnSpc>
              <a:spcBef>
                <a:spcPts val="3855"/>
              </a:spcBef>
            </a:pPr>
            <a:r>
              <a:rPr lang="en-US" altLang="zh-CN" sz="2400" b="1" kern="0" spc="-1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KONSTRUKSI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TENTANG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[(PO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1987);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PAK1999+2009);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2014/2015+2019+2019+SUPLEMEN)]</a:t>
            </a:r>
          </a:p>
          <a:p>
            <a:pPr marL="648575" marR="0" indent="-556857" eaLnBrk="0">
              <a:lnSpc>
                <a:spcPct val="95000"/>
              </a:lnSpc>
              <a:spcBef>
                <a:spcPts val="519"/>
              </a:spcBef>
            </a:pPr>
            <a:r>
              <a:rPr lang="en-US" altLang="zh-CN" sz="2400" b="1" kern="0" spc="-1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1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KHUSUS)</a:t>
            </a:r>
          </a:p>
          <a:p>
            <a:pPr marL="91719" marR="0" indent="0" eaLnBrk="0">
              <a:lnSpc>
                <a:spcPct val="87000"/>
              </a:lnSpc>
              <a:spcBef>
                <a:spcPts val="517"/>
              </a:spcBef>
            </a:pPr>
            <a:r>
              <a:rPr lang="en-US" altLang="zh-CN" sz="240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PEMBERKASAN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  <a:p>
            <a:pPr marL="91706" marR="0" indent="0" eaLnBrk="0">
              <a:lnSpc>
                <a:spcPct val="86000"/>
              </a:lnSpc>
              <a:spcBef>
                <a:spcPts val="508"/>
              </a:spcBef>
            </a:pP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ASPEK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PENTING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</a:t>
            </a:r>
          </a:p>
        </p:txBody>
      </p:sp>
      <p:pic>
        <p:nvPicPr>
          <p:cNvPr id="1106" name="165F95D7-31C6-4B6A-A0EF-C8085C5789FE"/>
          <p:cNvPicPr>
            <a:picLocks noChangeAspect="1"/>
          </p:cNvPicPr>
          <p:nvPr/>
        </p:nvPicPr>
        <p:blipFill>
          <a:blip r:embed="rId3" cstate="print">
            <a:extLst>
              <a:ext uri="{C2E4A33D-D451-48C9-CC8B-F15CA28E4A28}"/>
            </a:extLst>
          </a:blip>
          <a:stretch>
            <a:fillRect/>
          </a:stretch>
        </p:blipFill>
        <p:spPr>
          <a:xfrm>
            <a:off x="1204341" y="4019550"/>
            <a:ext cx="10363200" cy="28575"/>
          </a:xfrm>
          <a:prstGeom prst="rect">
            <a:avLst/>
          </a:prstGeom>
        </p:spPr>
      </p:pic>
      <p:pic>
        <p:nvPicPr>
          <p:cNvPr id="1107" name="A4816136-80F1-456C-5D00-C638D98998AA"/>
          <p:cNvPicPr>
            <a:picLocks noChangeAspect="1"/>
          </p:cNvPicPr>
          <p:nvPr/>
        </p:nvPicPr>
        <p:blipFill>
          <a:blip r:embed="rId4" cstate="print">
            <a:extLst>
              <a:ext uri="{09B61B8B-2099-4E88-9485-3A0A2551B18C}"/>
            </a:extLst>
          </a:blip>
          <a:stretch>
            <a:fillRect/>
          </a:stretch>
        </p:blipFill>
        <p:spPr>
          <a:xfrm>
            <a:off x="1097661" y="4391025"/>
            <a:ext cx="10201276" cy="28575"/>
          </a:xfrm>
          <a:prstGeom prst="rect">
            <a:avLst/>
          </a:prstGeom>
        </p:spPr>
      </p:pic>
      <p:pic>
        <p:nvPicPr>
          <p:cNvPr id="1108" name="23601899-FDB9-4638-6341-A749950DACAB"/>
          <p:cNvPicPr>
            <a:picLocks noChangeAspect="1"/>
          </p:cNvPicPr>
          <p:nvPr/>
        </p:nvPicPr>
        <p:blipFill>
          <a:blip r:embed="rId5" cstate="print">
            <a:extLst>
              <a:ext uri="{D28DB214-25C3-4E73-5FEF-1833912071AC}"/>
            </a:extLst>
          </a:blip>
          <a:stretch>
            <a:fillRect/>
          </a:stretch>
        </p:blipFill>
        <p:spPr>
          <a:xfrm>
            <a:off x="1097661" y="5114925"/>
            <a:ext cx="9496426" cy="38100"/>
          </a:xfrm>
          <a:prstGeom prst="rect">
            <a:avLst/>
          </a:prstGeom>
        </p:spPr>
      </p:pic>
    </p:spTree>
    <p:extLst>
      <p:ext uri="{F6735BCF-8584-489A-C813-A1F9E527196D}"/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BE605F5A-6AD8-44FC-9268-FD64FDD136A2"/>
          <p:cNvPicPr>
            <a:picLocks noChangeAspect="1"/>
          </p:cNvPicPr>
          <p:nvPr/>
        </p:nvPicPr>
        <p:blipFill>
          <a:blip r:embed="rId2" cstate="print">
            <a:extLst>
              <a:ext uri="{899CB39E-2425-45BB-07DD-C17927E74B3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10" name="9459C834-A167-4F13-685F-480222A9DFEF"/>
          <p:cNvPicPr>
            <a:picLocks noChangeAspect="1"/>
          </p:cNvPicPr>
          <p:nvPr/>
        </p:nvPicPr>
        <p:blipFill>
          <a:blip r:embed="rId3" cstate="print">
            <a:extLst>
              <a:ext uri="{D81CB765-9F68-48A4-3DDD-90292DE57A6E}"/>
            </a:extLst>
          </a:blip>
          <a:stretch>
            <a:fillRect/>
          </a:stretch>
        </p:blipFill>
        <p:spPr>
          <a:xfrm>
            <a:off x="0" y="2019300"/>
            <a:ext cx="12192000" cy="4114800"/>
          </a:xfrm>
          <a:prstGeom prst="rect">
            <a:avLst/>
          </a:prstGeom>
        </p:spPr>
      </p:pic>
      <p:pic>
        <p:nvPicPr>
          <p:cNvPr id="1111" name="2F5E9D31-F286-4559-E9EC-37C4B38184DE"/>
          <p:cNvPicPr>
            <a:picLocks noChangeAspect="1"/>
          </p:cNvPicPr>
          <p:nvPr/>
        </p:nvPicPr>
        <p:blipFill>
          <a:blip r:embed="rId4" cstate="print">
            <a:extLst>
              <a:ext uri="{E982B539-033B-40CB-BF2D-ED9BB0953019}"/>
            </a:extLst>
          </a:blip>
          <a:stretch>
            <a:fillRect/>
          </a:stretch>
        </p:blipFill>
        <p:spPr>
          <a:xfrm>
            <a:off x="0" y="6115050"/>
            <a:ext cx="12192000" cy="742950"/>
          </a:xfrm>
          <a:prstGeom prst="rect">
            <a:avLst/>
          </a:prstGeom>
        </p:spPr>
      </p:pic>
      <p:sp>
        <p:nvSpPr>
          <p:cNvPr id="1112" name="TextBox1112"/>
          <p:cNvSpPr txBox="1"/>
          <p:nvPr/>
        </p:nvSpPr>
        <p:spPr>
          <a:xfrm>
            <a:off x="820096" y="1646114"/>
            <a:ext cx="10528300" cy="3911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52937" marR="129391" indent="-934717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</a:t>
            </a:r>
            <a:r>
              <a:rPr lang="en-US" altLang="zh-CN" sz="3150" kern="0" spc="1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PEMBERKASAN</a:t>
            </a:r>
            <a:r>
              <a:rPr lang="en-US" altLang="zh-CN" sz="3150" kern="0" spc="3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150" kern="0" spc="10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3150" kern="0" spc="3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3150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(BUKTI</a:t>
            </a:r>
            <a:r>
              <a:rPr lang="en-US" altLang="zh-CN" sz="3150" kern="0" spc="2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FISIK:</a:t>
            </a:r>
            <a:r>
              <a:rPr lang="en-US" altLang="zh-CN" sz="3150" kern="0" spc="20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HARD</a:t>
            </a:r>
            <a:r>
              <a:rPr lang="en-US" altLang="zh-CN" sz="3150" kern="0" spc="1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150" kern="0" spc="9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SOFTCOPY)</a:t>
            </a:r>
          </a:p>
          <a:p>
            <a:pPr marL="534166" marR="28246" indent="-511461" eaLnBrk="0">
              <a:lnSpc>
                <a:spcPct val="88000"/>
              </a:lnSpc>
              <a:spcBef>
                <a:spcPts val="5649"/>
              </a:spcBef>
            </a:pP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3350" i="1" kern="0" spc="2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PENDUKUNG/ADMINISTRASI</a:t>
            </a:r>
            <a:r>
              <a:rPr lang="en-US" altLang="zh-CN" sz="3350" i="1" kern="0" spc="4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3350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LENGKAP</a:t>
            </a:r>
            <a:r>
              <a:rPr lang="en-US" altLang="zh-CN" sz="3350" i="1" kern="0" spc="2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350" i="1" kern="0" spc="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BENAR</a:t>
            </a:r>
          </a:p>
          <a:p>
            <a:pPr marL="523618" marR="0" indent="-523618" eaLnBrk="0">
              <a:lnSpc>
                <a:spcPct val="92000"/>
              </a:lnSpc>
              <a:spcBef>
                <a:spcPts val="906"/>
              </a:spcBef>
            </a:pP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  <a:r>
              <a:rPr lang="en-US" altLang="zh-CN" sz="3350" i="1" kern="0" spc="34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3350" i="1" kern="0" spc="1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(KUMULATIF</a:t>
            </a:r>
            <a:r>
              <a:rPr lang="en-US" altLang="zh-CN" sz="3350" i="1" kern="0" spc="4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350" i="1" kern="0" spc="2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DISTRIBUSINYA</a:t>
            </a:r>
            <a:r>
              <a:rPr lang="en-US" altLang="zh-CN" sz="3350" i="1" kern="0" spc="3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3350" i="1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3350" i="1" kern="0" spc="8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KHUSUS):</a:t>
            </a:r>
            <a:r>
              <a:rPr lang="en-US" altLang="zh-CN" sz="3350" i="1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CUKUP</a:t>
            </a:r>
            <a:r>
              <a:rPr lang="en-US" altLang="zh-CN" sz="3350" i="1" kern="0" spc="2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350" i="1" kern="0" spc="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  <a:r>
              <a:rPr lang="en-US" altLang="zh-CN" sz="3350" i="1" kern="0" spc="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3350" i="1" kern="0" spc="18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3350" i="1" kern="0" spc="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</p:spTree>
    <p:extLst>
      <p:ext uri="{730380B5-E774-4CD9-8258-15FC05D114ED}"/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0BDA3A7C-0E19-44B3-F2D3-2BF6EC619BC4"/>
          <p:cNvPicPr>
            <a:picLocks noChangeAspect="1"/>
          </p:cNvPicPr>
          <p:nvPr/>
        </p:nvPicPr>
        <p:blipFill>
          <a:blip r:embed="rId2" cstate="print">
            <a:extLst>
              <a:ext uri="{F4A3CA10-575A-4074-FBB7-FA679145941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14" name="754072B0-98FE-4140-BED3-B4E39628FA50"/>
          <p:cNvPicPr>
            <a:picLocks noChangeAspect="1"/>
          </p:cNvPicPr>
          <p:nvPr/>
        </p:nvPicPr>
        <p:blipFill>
          <a:blip r:embed="rId3" cstate="print">
            <a:extLst>
              <a:ext uri="{93B62025-3FD5-4B1A-6920-694D071C7CB7}"/>
            </a:extLst>
          </a:blip>
          <a:stretch>
            <a:fillRect/>
          </a:stretch>
        </p:blipFill>
        <p:spPr>
          <a:xfrm>
            <a:off x="0" y="0"/>
            <a:ext cx="12192000" cy="781050"/>
          </a:xfrm>
          <a:prstGeom prst="rect">
            <a:avLst/>
          </a:prstGeom>
        </p:spPr>
      </p:pic>
      <p:sp>
        <p:nvSpPr>
          <p:cNvPr id="1115" name="TextBox1115"/>
          <p:cNvSpPr txBox="1"/>
          <p:nvPr/>
        </p:nvSpPr>
        <p:spPr>
          <a:xfrm>
            <a:off x="909009" y="155728"/>
            <a:ext cx="9372600" cy="1155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35941" marR="0" indent="0" eaLnBrk="0">
              <a:lnSpc>
                <a:spcPct val="87000"/>
              </a:lnSpc>
            </a:pPr>
            <a:r>
              <a:rPr lang="en-US" altLang="zh-CN" sz="435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3.3.1.</a:t>
            </a:r>
            <a:r>
              <a:rPr lang="en-US" altLang="zh-CN" sz="4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43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Pendukung/Administrasi</a:t>
            </a:r>
          </a:p>
          <a:p>
            <a:pPr marL="0" marR="0" indent="0" eaLnBrk="0">
              <a:lnSpc>
                <a:spcPct val="87000"/>
              </a:lnSpc>
              <a:spcBef>
                <a:spcPts val="1849"/>
              </a:spcBef>
            </a:pPr>
            <a:r>
              <a:rPr lang="en-US" altLang="zh-CN" sz="2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18</a:t>
            </a:r>
            <a:r>
              <a:rPr lang="en-US" altLang="zh-CN" sz="2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item</a:t>
            </a:r>
            <a:r>
              <a:rPr lang="en-US" altLang="zh-CN" sz="2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Kemristekdikti</a:t>
            </a:r>
          </a:p>
        </p:txBody>
      </p:sp>
      <p:pic>
        <p:nvPicPr>
          <p:cNvPr id="1116" name="A437245D-1CE0-4190-AD45-AAE82A4BD857"/>
          <p:cNvPicPr>
            <a:picLocks noChangeAspect="1"/>
          </p:cNvPicPr>
          <p:nvPr/>
        </p:nvPicPr>
        <p:blipFill>
          <a:blip r:embed="rId4" cstate="print">
            <a:extLst>
              <a:ext uri="{FC701FDB-04DF-4F0A-4358-75529B7102E0}"/>
            </a:extLst>
          </a:blip>
          <a:stretch>
            <a:fillRect/>
          </a:stretch>
        </p:blipFill>
        <p:spPr>
          <a:xfrm>
            <a:off x="0" y="1333500"/>
            <a:ext cx="12192000" cy="5457825"/>
          </a:xfrm>
          <a:prstGeom prst="rect">
            <a:avLst/>
          </a:prstGeom>
        </p:spPr>
      </p:pic>
      <p:sp>
        <p:nvSpPr>
          <p:cNvPr id="1117" name="TextBox1117"/>
          <p:cNvSpPr txBox="1"/>
          <p:nvPr/>
        </p:nvSpPr>
        <p:spPr>
          <a:xfrm>
            <a:off x="934917" y="1408075"/>
            <a:ext cx="48641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60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Pengantar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Rektor/Kopertis/Kementerian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Lainnya</a:t>
            </a:r>
          </a:p>
        </p:txBody>
      </p:sp>
      <p:sp>
        <p:nvSpPr>
          <p:cNvPr id="1118" name="TextBox1118"/>
          <p:cNvSpPr txBox="1"/>
          <p:nvPr/>
        </p:nvSpPr>
        <p:spPr>
          <a:xfrm>
            <a:off x="928972" y="1646301"/>
            <a:ext cx="56007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106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FCIjazah(Legalisir),(wajibada,baikmaudigunakanatautidak)</a:t>
            </a:r>
          </a:p>
        </p:txBody>
      </p:sp>
      <p:pic>
        <p:nvPicPr>
          <p:cNvPr id="1119" name="77B12B58-89B8-4940-74C7-BE76E4FBE8BE"/>
          <p:cNvPicPr>
            <a:picLocks noChangeAspect="1"/>
          </p:cNvPicPr>
          <p:nvPr/>
        </p:nvPicPr>
        <p:blipFill>
          <a:blip r:embed="rId5" cstate="print">
            <a:extLst>
              <a:ext uri="{C3569544-0245-473B-3071-8D0D6C90AF88}"/>
            </a:extLst>
          </a:blip>
          <a:stretch>
            <a:fillRect/>
          </a:stretch>
        </p:blipFill>
        <p:spPr>
          <a:xfrm>
            <a:off x="1349629" y="1638300"/>
            <a:ext cx="57150" cy="266700"/>
          </a:xfrm>
          <a:prstGeom prst="rect">
            <a:avLst/>
          </a:prstGeom>
        </p:spPr>
      </p:pic>
      <p:pic>
        <p:nvPicPr>
          <p:cNvPr id="1120" name="1CB9C149-99B9-412E-0866-2BC87DA66D7B"/>
          <p:cNvPicPr>
            <a:picLocks noChangeAspect="1"/>
          </p:cNvPicPr>
          <p:nvPr/>
        </p:nvPicPr>
        <p:blipFill>
          <a:blip r:embed="rId6" cstate="print">
            <a:extLst>
              <a:ext uri="{5EA42F05-D35C-42CB-36E7-0E2C531A17AA}"/>
            </a:extLst>
          </a:blip>
          <a:stretch>
            <a:fillRect/>
          </a:stretch>
        </p:blipFill>
        <p:spPr>
          <a:xfrm>
            <a:off x="1892173" y="1638300"/>
            <a:ext cx="57150" cy="266700"/>
          </a:xfrm>
          <a:prstGeom prst="rect">
            <a:avLst/>
          </a:prstGeom>
        </p:spPr>
      </p:pic>
      <p:pic>
        <p:nvPicPr>
          <p:cNvPr id="1121" name="55EFFF36-6DCB-4C2F-80B3-07057E683A1B"/>
          <p:cNvPicPr>
            <a:picLocks noChangeAspect="1"/>
          </p:cNvPicPr>
          <p:nvPr/>
        </p:nvPicPr>
        <p:blipFill>
          <a:blip r:embed="rId7" cstate="print">
            <a:extLst>
              <a:ext uri="{24520BFA-A5D6-49BB-D01E-9E716B9D29D7}"/>
            </a:extLst>
          </a:blip>
          <a:stretch>
            <a:fillRect/>
          </a:stretch>
        </p:blipFill>
        <p:spPr>
          <a:xfrm>
            <a:off x="2800477" y="1638300"/>
            <a:ext cx="47625" cy="266700"/>
          </a:xfrm>
          <a:prstGeom prst="rect">
            <a:avLst/>
          </a:prstGeom>
        </p:spPr>
      </p:pic>
      <p:pic>
        <p:nvPicPr>
          <p:cNvPr id="1122" name="4C297BC2-9EF9-4764-E5F1-42E56335B0B4"/>
          <p:cNvPicPr>
            <a:picLocks noChangeAspect="1"/>
          </p:cNvPicPr>
          <p:nvPr/>
        </p:nvPicPr>
        <p:blipFill>
          <a:blip r:embed="rId6" cstate="print">
            <a:extLst>
              <a:ext uri="{E66C1E57-A75D-4D6E-A334-923F4FDC1D29}"/>
            </a:extLst>
          </a:blip>
          <a:stretch>
            <a:fillRect/>
          </a:stretch>
        </p:blipFill>
        <p:spPr>
          <a:xfrm>
            <a:off x="3367405" y="1638300"/>
            <a:ext cx="57150" cy="266700"/>
          </a:xfrm>
          <a:prstGeom prst="rect">
            <a:avLst/>
          </a:prstGeom>
        </p:spPr>
      </p:pic>
      <p:pic>
        <p:nvPicPr>
          <p:cNvPr id="1123" name="79CFA720-D2E1-47FF-A5A8-C7DA565D334D"/>
          <p:cNvPicPr>
            <a:picLocks noChangeAspect="1"/>
          </p:cNvPicPr>
          <p:nvPr/>
        </p:nvPicPr>
        <p:blipFill>
          <a:blip r:embed="rId6" cstate="print">
            <a:extLst>
              <a:ext uri="{4B66E9A5-A6B3-40E4-C140-70D860955311}"/>
            </a:extLst>
          </a:blip>
          <a:stretch>
            <a:fillRect/>
          </a:stretch>
        </p:blipFill>
        <p:spPr>
          <a:xfrm>
            <a:off x="3775837" y="1638300"/>
            <a:ext cx="57150" cy="266700"/>
          </a:xfrm>
          <a:prstGeom prst="rect">
            <a:avLst/>
          </a:prstGeom>
        </p:spPr>
      </p:pic>
      <p:pic>
        <p:nvPicPr>
          <p:cNvPr id="1124" name="4D75E6D4-5B34-46B5-629F-0B935567CC29"/>
          <p:cNvPicPr>
            <a:picLocks noChangeAspect="1"/>
          </p:cNvPicPr>
          <p:nvPr/>
        </p:nvPicPr>
        <p:blipFill>
          <a:blip r:embed="rId6" cstate="print">
            <a:extLst>
              <a:ext uri="{27323D2C-C3EB-4A99-AEE8-F4239B5169EB}"/>
            </a:extLst>
          </a:blip>
          <a:stretch>
            <a:fillRect/>
          </a:stretch>
        </p:blipFill>
        <p:spPr>
          <a:xfrm>
            <a:off x="4178173" y="1638300"/>
            <a:ext cx="57150" cy="266700"/>
          </a:xfrm>
          <a:prstGeom prst="rect">
            <a:avLst/>
          </a:prstGeom>
        </p:spPr>
      </p:pic>
      <p:pic>
        <p:nvPicPr>
          <p:cNvPr id="1125" name="E8091A1F-B593-4A35-BE29-A85B73805053"/>
          <p:cNvPicPr>
            <a:picLocks noChangeAspect="1"/>
          </p:cNvPicPr>
          <p:nvPr/>
        </p:nvPicPr>
        <p:blipFill>
          <a:blip r:embed="rId5" cstate="print">
            <a:extLst>
              <a:ext uri="{78BE5FEF-4F55-4D16-195F-39603536A9C8}"/>
            </a:extLst>
          </a:blip>
          <a:stretch>
            <a:fillRect/>
          </a:stretch>
        </p:blipFill>
        <p:spPr>
          <a:xfrm>
            <a:off x="4598798" y="1638300"/>
            <a:ext cx="57150" cy="266700"/>
          </a:xfrm>
          <a:prstGeom prst="rect">
            <a:avLst/>
          </a:prstGeom>
        </p:spPr>
      </p:pic>
      <p:pic>
        <p:nvPicPr>
          <p:cNvPr id="1126" name="2DC55425-4813-4AC0-9643-F496FAE76B39"/>
          <p:cNvPicPr>
            <a:picLocks noChangeAspect="1"/>
          </p:cNvPicPr>
          <p:nvPr/>
        </p:nvPicPr>
        <p:blipFill>
          <a:blip r:embed="rId5" cstate="print">
            <a:extLst>
              <a:ext uri="{A9079608-289B-4EB7-E38A-05C95E875D9A}"/>
            </a:extLst>
          </a:blip>
          <a:stretch>
            <a:fillRect/>
          </a:stretch>
        </p:blipFill>
        <p:spPr>
          <a:xfrm>
            <a:off x="5522341" y="1638300"/>
            <a:ext cx="57150" cy="266700"/>
          </a:xfrm>
          <a:prstGeom prst="rect">
            <a:avLst/>
          </a:prstGeom>
        </p:spPr>
      </p:pic>
      <p:pic>
        <p:nvPicPr>
          <p:cNvPr id="1127" name="889E67E1-97D3-44DD-3BD4-16D64CACFFAE"/>
          <p:cNvPicPr>
            <a:picLocks noChangeAspect="1"/>
          </p:cNvPicPr>
          <p:nvPr/>
        </p:nvPicPr>
        <p:blipFill>
          <a:blip r:embed="rId5" cstate="print">
            <a:extLst>
              <a:ext uri="{A5572638-8A0B-4956-AEB8-62314DDD517B}"/>
            </a:extLst>
          </a:blip>
          <a:stretch>
            <a:fillRect/>
          </a:stretch>
        </p:blipFill>
        <p:spPr>
          <a:xfrm>
            <a:off x="5942965" y="1638300"/>
            <a:ext cx="57150" cy="266700"/>
          </a:xfrm>
          <a:prstGeom prst="rect">
            <a:avLst/>
          </a:prstGeom>
        </p:spPr>
      </p:pic>
      <p:sp>
        <p:nvSpPr>
          <p:cNvPr id="1128" name="TextBox1128"/>
          <p:cNvSpPr txBox="1"/>
          <p:nvPr/>
        </p:nvSpPr>
        <p:spPr>
          <a:xfrm>
            <a:off x="923867" y="1969516"/>
            <a:ext cx="5295900" cy="495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901" marR="0" indent="0" eaLnBrk="0">
              <a:lnSpc>
                <a:spcPct val="87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(bagi</a:t>
            </a:r>
            <a:r>
              <a:rPr lang="en-US" altLang="zh-CN" sz="16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mengajukan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Ijazah)</a:t>
            </a:r>
          </a:p>
          <a:p>
            <a:pPr marL="0" marR="0" indent="0" eaLnBrk="0">
              <a:lnSpc>
                <a:spcPct val="87000"/>
              </a:lnSpc>
              <a:spcBef>
                <a:spcPts val="609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</a:t>
            </a:r>
            <a:r>
              <a:rPr lang="en-US" altLang="zh-CN" sz="16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kembali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(bagi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mengajukan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Ijazah)</a:t>
            </a:r>
          </a:p>
        </p:txBody>
      </p:sp>
      <p:sp>
        <p:nvSpPr>
          <p:cNvPr id="1129" name="TextBox1129"/>
          <p:cNvSpPr txBox="1"/>
          <p:nvPr/>
        </p:nvSpPr>
        <p:spPr>
          <a:xfrm>
            <a:off x="929789" y="2487549"/>
            <a:ext cx="74295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106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Ringkasan(bukanabstrak)Tesis/Disertasi(wajibada,baikmaudigunakanatautidak)</a:t>
            </a:r>
          </a:p>
        </p:txBody>
      </p:sp>
      <p:pic>
        <p:nvPicPr>
          <p:cNvPr id="1130" name="B666900E-CB3C-42FB-FCC1-307C1F0C3FE3"/>
          <p:cNvPicPr>
            <a:picLocks noChangeAspect="1"/>
          </p:cNvPicPr>
          <p:nvPr/>
        </p:nvPicPr>
        <p:blipFill>
          <a:blip r:embed="rId8" cstate="print">
            <a:extLst>
              <a:ext uri="{FF682FB5-ACF0-421E-EA6A-89263BD0222C}"/>
            </a:extLst>
          </a:blip>
          <a:stretch>
            <a:fillRect/>
          </a:stretch>
        </p:blipFill>
        <p:spPr>
          <a:xfrm>
            <a:off x="2007997" y="2486025"/>
            <a:ext cx="57150" cy="257175"/>
          </a:xfrm>
          <a:prstGeom prst="rect">
            <a:avLst/>
          </a:prstGeom>
        </p:spPr>
      </p:pic>
      <p:pic>
        <p:nvPicPr>
          <p:cNvPr id="1131" name="46502E17-A07E-4924-C909-431683D78C39"/>
          <p:cNvPicPr>
            <a:picLocks noChangeAspect="1"/>
          </p:cNvPicPr>
          <p:nvPr/>
        </p:nvPicPr>
        <p:blipFill>
          <a:blip r:embed="rId9" cstate="print">
            <a:extLst>
              <a:ext uri="{0FC3EA68-6822-4FF7-8354-17269DBDB692}"/>
            </a:extLst>
          </a:blip>
          <a:stretch>
            <a:fillRect/>
          </a:stretch>
        </p:blipFill>
        <p:spPr>
          <a:xfrm>
            <a:off x="2638933" y="2486025"/>
            <a:ext cx="47625" cy="257175"/>
          </a:xfrm>
          <a:prstGeom prst="rect">
            <a:avLst/>
          </a:prstGeom>
        </p:spPr>
      </p:pic>
      <p:pic>
        <p:nvPicPr>
          <p:cNvPr id="1132" name="9558E3A7-227E-489E-AF43-B73E83E97C60"/>
          <p:cNvPicPr>
            <a:picLocks noChangeAspect="1"/>
          </p:cNvPicPr>
          <p:nvPr/>
        </p:nvPicPr>
        <p:blipFill>
          <a:blip r:embed="rId9" cstate="print">
            <a:extLst>
              <a:ext uri="{3488300B-F3B8-40AA-7CB9-E8C17728D2FB}"/>
            </a:extLst>
          </a:blip>
          <a:stretch>
            <a:fillRect/>
          </a:stretch>
        </p:blipFill>
        <p:spPr>
          <a:xfrm>
            <a:off x="4635373" y="2486025"/>
            <a:ext cx="47625" cy="257175"/>
          </a:xfrm>
          <a:prstGeom prst="rect">
            <a:avLst/>
          </a:prstGeom>
        </p:spPr>
      </p:pic>
      <p:pic>
        <p:nvPicPr>
          <p:cNvPr id="1133" name="57D4CFB6-3BF9-4579-C3B9-149A24AE3242"/>
          <p:cNvPicPr>
            <a:picLocks noChangeAspect="1"/>
          </p:cNvPicPr>
          <p:nvPr/>
        </p:nvPicPr>
        <p:blipFill>
          <a:blip r:embed="rId8" cstate="print">
            <a:extLst>
              <a:ext uri="{E8E7EA6F-93BD-47D0-40DD-12CBDB96F214}"/>
            </a:extLst>
          </a:blip>
          <a:stretch>
            <a:fillRect/>
          </a:stretch>
        </p:blipFill>
        <p:spPr>
          <a:xfrm>
            <a:off x="5199253" y="2486025"/>
            <a:ext cx="57150" cy="257175"/>
          </a:xfrm>
          <a:prstGeom prst="rect">
            <a:avLst/>
          </a:prstGeom>
        </p:spPr>
      </p:pic>
      <p:pic>
        <p:nvPicPr>
          <p:cNvPr id="1134" name="F8A493F8-B25A-495F-BA3B-332DFFCECD27"/>
          <p:cNvPicPr>
            <a:picLocks noChangeAspect="1"/>
          </p:cNvPicPr>
          <p:nvPr/>
        </p:nvPicPr>
        <p:blipFill>
          <a:blip r:embed="rId10" cstate="print">
            <a:extLst>
              <a:ext uri="{AF6A4789-5AA0-4CAE-8CB5-49F22BA50895}"/>
            </a:extLst>
          </a:blip>
          <a:stretch>
            <a:fillRect/>
          </a:stretch>
        </p:blipFill>
        <p:spPr>
          <a:xfrm>
            <a:off x="5604637" y="2486025"/>
            <a:ext cx="57150" cy="257175"/>
          </a:xfrm>
          <a:prstGeom prst="rect">
            <a:avLst/>
          </a:prstGeom>
        </p:spPr>
      </p:pic>
      <p:pic>
        <p:nvPicPr>
          <p:cNvPr id="1135" name="9FFB4934-EFF7-455C-5CDF-5D88F3AF3A3D"/>
          <p:cNvPicPr>
            <a:picLocks noChangeAspect="1"/>
          </p:cNvPicPr>
          <p:nvPr/>
        </p:nvPicPr>
        <p:blipFill>
          <a:blip r:embed="rId8" cstate="print">
            <a:extLst>
              <a:ext uri="{140977A4-8A27-4821-FC4C-F54A7C77EA12}"/>
            </a:extLst>
          </a:blip>
          <a:stretch>
            <a:fillRect/>
          </a:stretch>
        </p:blipFill>
        <p:spPr>
          <a:xfrm>
            <a:off x="6006973" y="2486025"/>
            <a:ext cx="57150" cy="257175"/>
          </a:xfrm>
          <a:prstGeom prst="rect">
            <a:avLst/>
          </a:prstGeom>
        </p:spPr>
      </p:pic>
      <p:pic>
        <p:nvPicPr>
          <p:cNvPr id="1136" name="33AA8019-F120-4588-BB38-67762021F034"/>
          <p:cNvPicPr>
            <a:picLocks noChangeAspect="1"/>
          </p:cNvPicPr>
          <p:nvPr/>
        </p:nvPicPr>
        <p:blipFill>
          <a:blip r:embed="rId9" cstate="print">
            <a:extLst>
              <a:ext uri="{AF1EFD00-ECF5-43C8-47AE-090248AA163D}"/>
            </a:extLst>
          </a:blip>
          <a:stretch>
            <a:fillRect/>
          </a:stretch>
        </p:blipFill>
        <p:spPr>
          <a:xfrm>
            <a:off x="6430645" y="2486025"/>
            <a:ext cx="47625" cy="257175"/>
          </a:xfrm>
          <a:prstGeom prst="rect">
            <a:avLst/>
          </a:prstGeom>
        </p:spPr>
      </p:pic>
      <p:pic>
        <p:nvPicPr>
          <p:cNvPr id="1137" name="F2B34002-1887-4B92-9A17-0FE885ADBBAB"/>
          <p:cNvPicPr>
            <a:picLocks noChangeAspect="1"/>
          </p:cNvPicPr>
          <p:nvPr/>
        </p:nvPicPr>
        <p:blipFill>
          <a:blip r:embed="rId9" cstate="print">
            <a:extLst>
              <a:ext uri="{8E8C7237-E25C-43CE-376B-E2083F000958}"/>
            </a:extLst>
          </a:blip>
          <a:stretch>
            <a:fillRect/>
          </a:stretch>
        </p:blipFill>
        <p:spPr>
          <a:xfrm>
            <a:off x="7354189" y="2486025"/>
            <a:ext cx="47625" cy="257175"/>
          </a:xfrm>
          <a:prstGeom prst="rect">
            <a:avLst/>
          </a:prstGeom>
        </p:spPr>
      </p:pic>
      <p:pic>
        <p:nvPicPr>
          <p:cNvPr id="1138" name="878B1B10-941D-4AA9-A9E7-58F62E6947AB"/>
          <p:cNvPicPr>
            <a:picLocks noChangeAspect="1"/>
          </p:cNvPicPr>
          <p:nvPr/>
        </p:nvPicPr>
        <p:blipFill>
          <a:blip r:embed="rId11" cstate="print">
            <a:extLst>
              <a:ext uri="{CB561589-59B5-4C99-425A-D89DC3D5BD23}"/>
            </a:extLst>
          </a:blip>
          <a:stretch>
            <a:fillRect/>
          </a:stretch>
        </p:blipFill>
        <p:spPr>
          <a:xfrm>
            <a:off x="7771765" y="2486025"/>
            <a:ext cx="66675" cy="257175"/>
          </a:xfrm>
          <a:prstGeom prst="rect">
            <a:avLst/>
          </a:prstGeom>
        </p:spPr>
      </p:pic>
      <p:sp>
        <p:nvSpPr>
          <p:cNvPr id="1139" name="TextBox1139"/>
          <p:cNvSpPr txBox="1"/>
          <p:nvPr/>
        </p:nvSpPr>
        <p:spPr>
          <a:xfrm>
            <a:off x="928577" y="2767965"/>
            <a:ext cx="51943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106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60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SKJAFATerakhir(yangadarincianperolehanangkakredit)</a:t>
            </a:r>
          </a:p>
        </p:txBody>
      </p:sp>
      <p:pic>
        <p:nvPicPr>
          <p:cNvPr id="1140" name="61290196-2772-4ED2-ACB7-EF2D541BBE29"/>
          <p:cNvPicPr>
            <a:picLocks noChangeAspect="1"/>
          </p:cNvPicPr>
          <p:nvPr/>
        </p:nvPicPr>
        <p:blipFill>
          <a:blip r:embed="rId12" cstate="print">
            <a:extLst>
              <a:ext uri="{414B2896-071C-406D-367E-E7B9DDD8CB12}"/>
            </a:extLst>
          </a:blip>
          <a:stretch>
            <a:fillRect/>
          </a:stretch>
        </p:blipFill>
        <p:spPr>
          <a:xfrm>
            <a:off x="3373501" y="2486025"/>
            <a:ext cx="66675" cy="533400"/>
          </a:xfrm>
          <a:prstGeom prst="rect">
            <a:avLst/>
          </a:prstGeom>
        </p:spPr>
      </p:pic>
      <p:pic>
        <p:nvPicPr>
          <p:cNvPr id="1141" name="20547630-ACCD-432D-9DAD-07CC22D380A6"/>
          <p:cNvPicPr>
            <a:picLocks noChangeAspect="1"/>
          </p:cNvPicPr>
          <p:nvPr/>
        </p:nvPicPr>
        <p:blipFill>
          <a:blip r:embed="rId10" cstate="print">
            <a:extLst>
              <a:ext uri="{84907450-EA6A-47C7-0EEA-3848A41A497B}"/>
            </a:extLst>
          </a:blip>
          <a:stretch>
            <a:fillRect/>
          </a:stretch>
        </p:blipFill>
        <p:spPr>
          <a:xfrm>
            <a:off x="1358773" y="2762250"/>
            <a:ext cx="57150" cy="257175"/>
          </a:xfrm>
          <a:prstGeom prst="rect">
            <a:avLst/>
          </a:prstGeom>
        </p:spPr>
      </p:pic>
      <p:pic>
        <p:nvPicPr>
          <p:cNvPr id="1142" name="24361F05-D909-4B08-9686-B0C0AEA4C05A"/>
          <p:cNvPicPr>
            <a:picLocks noChangeAspect="1"/>
          </p:cNvPicPr>
          <p:nvPr/>
        </p:nvPicPr>
        <p:blipFill>
          <a:blip r:embed="rId10" cstate="print">
            <a:extLst>
              <a:ext uri="{98A8D656-3250-4EEE-3974-11B4B63BAE12}"/>
            </a:extLst>
          </a:blip>
          <a:stretch>
            <a:fillRect/>
          </a:stretch>
        </p:blipFill>
        <p:spPr>
          <a:xfrm>
            <a:off x="1797685" y="2762250"/>
            <a:ext cx="57150" cy="257175"/>
          </a:xfrm>
          <a:prstGeom prst="rect">
            <a:avLst/>
          </a:prstGeom>
        </p:spPr>
      </p:pic>
      <p:pic>
        <p:nvPicPr>
          <p:cNvPr id="1143" name="A4C261B2-4EC9-4C15-130D-CBF68245399F"/>
          <p:cNvPicPr>
            <a:picLocks noChangeAspect="1"/>
          </p:cNvPicPr>
          <p:nvPr/>
        </p:nvPicPr>
        <p:blipFill>
          <a:blip r:embed="rId9" cstate="print">
            <a:extLst>
              <a:ext uri="{C6062582-CA14-433A-878E-0446564CAD36}"/>
            </a:extLst>
          </a:blip>
          <a:stretch>
            <a:fillRect/>
          </a:stretch>
        </p:blipFill>
        <p:spPr>
          <a:xfrm>
            <a:off x="2526157" y="2762250"/>
            <a:ext cx="47625" cy="257175"/>
          </a:xfrm>
          <a:prstGeom prst="rect">
            <a:avLst/>
          </a:prstGeom>
        </p:spPr>
      </p:pic>
      <p:pic>
        <p:nvPicPr>
          <p:cNvPr id="1144" name="2127CC53-333C-48B6-F721-772AE4AE46E2"/>
          <p:cNvPicPr>
            <a:picLocks noChangeAspect="1"/>
          </p:cNvPicPr>
          <p:nvPr/>
        </p:nvPicPr>
        <p:blipFill>
          <a:blip r:embed="rId10" cstate="print">
            <a:extLst>
              <a:ext uri="{A2983E4A-2F2A-4311-A2CF-56AB6525BC06}"/>
            </a:extLst>
          </a:blip>
          <a:stretch>
            <a:fillRect/>
          </a:stretch>
        </p:blipFill>
        <p:spPr>
          <a:xfrm>
            <a:off x="3035173" y="2762250"/>
            <a:ext cx="57150" cy="257175"/>
          </a:xfrm>
          <a:prstGeom prst="rect">
            <a:avLst/>
          </a:prstGeom>
        </p:spPr>
      </p:pic>
      <p:pic>
        <p:nvPicPr>
          <p:cNvPr id="1145" name="F446BA66-DA8E-4C7A-3E66-2BA1DE5B39EE"/>
          <p:cNvPicPr>
            <a:picLocks noChangeAspect="1"/>
          </p:cNvPicPr>
          <p:nvPr/>
        </p:nvPicPr>
        <p:blipFill>
          <a:blip r:embed="rId9" cstate="print">
            <a:extLst>
              <a:ext uri="{161F79FC-03EC-4E62-0CD8-C64CD14488E5}"/>
            </a:extLst>
          </a:blip>
          <a:stretch>
            <a:fillRect/>
          </a:stretch>
        </p:blipFill>
        <p:spPr>
          <a:xfrm>
            <a:off x="4010533" y="2762250"/>
            <a:ext cx="47625" cy="257175"/>
          </a:xfrm>
          <a:prstGeom prst="rect">
            <a:avLst/>
          </a:prstGeom>
        </p:spPr>
      </p:pic>
      <p:pic>
        <p:nvPicPr>
          <p:cNvPr id="1146" name="88F0DF7D-B9BC-49E6-0782-54BCD388CFF2"/>
          <p:cNvPicPr>
            <a:picLocks noChangeAspect="1"/>
          </p:cNvPicPr>
          <p:nvPr/>
        </p:nvPicPr>
        <p:blipFill>
          <a:blip r:embed="rId9" cstate="print">
            <a:extLst>
              <a:ext uri="{AE20AD13-E94E-44D6-191C-509DD79412B4}"/>
            </a:extLst>
          </a:blip>
          <a:stretch>
            <a:fillRect/>
          </a:stretch>
        </p:blipFill>
        <p:spPr>
          <a:xfrm>
            <a:off x="4921885" y="2762250"/>
            <a:ext cx="47625" cy="257175"/>
          </a:xfrm>
          <a:prstGeom prst="rect">
            <a:avLst/>
          </a:prstGeom>
        </p:spPr>
      </p:pic>
      <p:pic>
        <p:nvPicPr>
          <p:cNvPr id="1147" name="01DD06B1-A59B-498B-DABE-A61217BEFD0C"/>
          <p:cNvPicPr>
            <a:picLocks noChangeAspect="1"/>
          </p:cNvPicPr>
          <p:nvPr/>
        </p:nvPicPr>
        <p:blipFill>
          <a:blip r:embed="rId8" cstate="print">
            <a:extLst>
              <a:ext uri="{3DC10977-3C9C-483A-6D6E-9D644B508467}"/>
            </a:extLst>
          </a:blip>
          <a:stretch>
            <a:fillRect/>
          </a:stretch>
        </p:blipFill>
        <p:spPr>
          <a:xfrm>
            <a:off x="5464430" y="2762250"/>
            <a:ext cx="57150" cy="257175"/>
          </a:xfrm>
          <a:prstGeom prst="rect">
            <a:avLst/>
          </a:prstGeom>
        </p:spPr>
      </p:pic>
      <p:sp>
        <p:nvSpPr>
          <p:cNvPr id="1148" name="TextBox1148"/>
          <p:cNvSpPr txBox="1"/>
          <p:nvPr/>
        </p:nvSpPr>
        <p:spPr>
          <a:xfrm>
            <a:off x="926318" y="3091688"/>
            <a:ext cx="9067800" cy="2171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42" marR="0" indent="0" eaLnBrk="0">
              <a:lnSpc>
                <a:spcPct val="87000"/>
              </a:lnSpc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60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Terakhir</a:t>
            </a:r>
          </a:p>
          <a:p>
            <a:pPr marL="418" marR="0" indent="-418" eaLnBrk="0">
              <a:lnSpc>
                <a:spcPct val="114000"/>
              </a:lnSpc>
              <a:spcBef>
                <a:spcPts val="607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600" b="1" kern="0" spc="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Daftar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(DUPAK)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PB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PermenpanRB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No.17/2013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No.46/2013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600" b="1" kern="0" spc="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Pernyataan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6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PB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PermenpanRB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No.17/2013</a:t>
            </a:r>
            <a:r>
              <a:rPr lang="en-US" altLang="zh-CN" sz="16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No.46/2013</a:t>
            </a:r>
            <a:r>
              <a:rPr lang="en-US" altLang="zh-CN" sz="1600" b="1" kern="0" spc="1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10.Surat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Pernyataan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  <a:r>
              <a:rPr lang="en-US" altLang="zh-CN" sz="16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PB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PermenpanRB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No.17/2013</a:t>
            </a:r>
            <a:r>
              <a:rPr lang="en-US" altLang="zh-CN" sz="16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No.46/2013</a:t>
            </a:r>
            <a:r>
              <a:rPr lang="en-US" altLang="zh-CN" sz="1600" b="1" kern="0" spc="1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11.Surat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Pernyataan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16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PB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PermenpanRB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No.17/2013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No.46/2013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12.Surat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Pernyataan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6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</a:t>
            </a:r>
            <a:r>
              <a:rPr lang="en-US" altLang="zh-CN" sz="16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PB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PermenpanRB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No.17/2013</a:t>
            </a:r>
            <a:r>
              <a:rPr lang="en-US" altLang="zh-CN" sz="16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jo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No.46/2013</a:t>
            </a:r>
            <a:r>
              <a:rPr lang="en-US" altLang="zh-CN" sz="1600" b="1" kern="0" spc="1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13.Surat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Pernyataan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Validasi</a:t>
            </a:r>
            <a:r>
              <a:rPr lang="en-US" altLang="zh-CN" sz="16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Rektor/Dekan</a:t>
            </a:r>
          </a:p>
          <a:p>
            <a:pPr marL="8599" marR="0" indent="0" eaLnBrk="0">
              <a:lnSpc>
                <a:spcPct val="87000"/>
              </a:lnSpc>
              <a:spcBef>
                <a:spcPts val="668"/>
              </a:spcBef>
            </a:pP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14.Surat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Pernyataan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Keabsahan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(bermaterai</a:t>
            </a:r>
            <a:r>
              <a:rPr lang="en-US" altLang="zh-CN" sz="16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6000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Pengusul)</a:t>
            </a:r>
          </a:p>
        </p:txBody>
      </p:sp>
      <p:pic>
        <p:nvPicPr>
          <p:cNvPr id="1149" name="9C942411-8326-4F91-C6BB-0AEF72D32258"/>
          <p:cNvPicPr>
            <a:picLocks noChangeAspect="1"/>
          </p:cNvPicPr>
          <p:nvPr/>
        </p:nvPicPr>
        <p:blipFill>
          <a:blip r:embed="rId13" cstate="print">
            <a:extLst>
              <a:ext uri="{3B392F96-C1EC-41B6-E05A-DA6EDF50E282}"/>
            </a:extLst>
          </a:blip>
          <a:stretch>
            <a:fillRect/>
          </a:stretch>
        </p:blipFill>
        <p:spPr>
          <a:xfrm>
            <a:off x="1178928" y="5286375"/>
            <a:ext cx="523875" cy="257175"/>
          </a:xfrm>
          <a:prstGeom prst="rect">
            <a:avLst/>
          </a:prstGeom>
        </p:spPr>
      </p:pic>
      <p:pic>
        <p:nvPicPr>
          <p:cNvPr id="1150" name="5E603CC0-5081-49FF-0296-8CDAA408DC7D"/>
          <p:cNvPicPr>
            <a:picLocks noChangeAspect="1"/>
          </p:cNvPicPr>
          <p:nvPr/>
        </p:nvPicPr>
        <p:blipFill>
          <a:blip r:embed="rId9" cstate="print">
            <a:extLst>
              <a:ext uri="{319D3F0B-2435-4C43-E5D6-A0C78D0A2113}"/>
            </a:extLst>
          </a:blip>
          <a:stretch>
            <a:fillRect/>
          </a:stretch>
        </p:blipFill>
        <p:spPr>
          <a:xfrm>
            <a:off x="1687957" y="5286375"/>
            <a:ext cx="47625" cy="257175"/>
          </a:xfrm>
          <a:prstGeom prst="rect">
            <a:avLst/>
          </a:prstGeom>
        </p:spPr>
      </p:pic>
      <p:pic>
        <p:nvPicPr>
          <p:cNvPr id="1151" name="6AF0B9B7-13ED-4759-2A85-A2A89C4728BB"/>
          <p:cNvPicPr>
            <a:picLocks noChangeAspect="1"/>
          </p:cNvPicPr>
          <p:nvPr/>
        </p:nvPicPr>
        <p:blipFill>
          <a:blip r:embed="rId14" cstate="print">
            <a:extLst>
              <a:ext uri="{84FC3352-D542-47B8-6401-AB01B79761EC}"/>
            </a:extLst>
          </a:blip>
          <a:stretch>
            <a:fillRect/>
          </a:stretch>
        </p:blipFill>
        <p:spPr>
          <a:xfrm>
            <a:off x="1730629" y="5286375"/>
            <a:ext cx="495300" cy="257175"/>
          </a:xfrm>
          <a:prstGeom prst="rect">
            <a:avLst/>
          </a:prstGeom>
        </p:spPr>
      </p:pic>
      <p:pic>
        <p:nvPicPr>
          <p:cNvPr id="1152" name="087436C6-1D62-460F-C961-245B365D4AAC"/>
          <p:cNvPicPr>
            <a:picLocks noChangeAspect="1"/>
          </p:cNvPicPr>
          <p:nvPr/>
        </p:nvPicPr>
        <p:blipFill>
          <a:blip r:embed="rId9" cstate="print">
            <a:extLst>
              <a:ext uri="{15BB1D4B-5AE6-42A5-0F52-74A5108F39BB}"/>
            </a:extLst>
          </a:blip>
          <a:stretch>
            <a:fillRect/>
          </a:stretch>
        </p:blipFill>
        <p:spPr>
          <a:xfrm>
            <a:off x="2212213" y="5286375"/>
            <a:ext cx="47625" cy="257175"/>
          </a:xfrm>
          <a:prstGeom prst="rect">
            <a:avLst/>
          </a:prstGeom>
        </p:spPr>
      </p:pic>
      <p:pic>
        <p:nvPicPr>
          <p:cNvPr id="1153" name="80E51A3A-E5E7-4A65-B755-EF3A90581961"/>
          <p:cNvPicPr>
            <a:picLocks noChangeAspect="1"/>
          </p:cNvPicPr>
          <p:nvPr/>
        </p:nvPicPr>
        <p:blipFill>
          <a:blip r:embed="rId15" cstate="print">
            <a:extLst>
              <a:ext uri="{B5039734-292C-4E58-C1C3-C79AB925A909}"/>
            </a:extLst>
          </a:blip>
          <a:stretch>
            <a:fillRect/>
          </a:stretch>
        </p:blipFill>
        <p:spPr>
          <a:xfrm>
            <a:off x="2254885" y="5286375"/>
            <a:ext cx="2305050" cy="257175"/>
          </a:xfrm>
          <a:prstGeom prst="rect">
            <a:avLst/>
          </a:prstGeom>
        </p:spPr>
      </p:pic>
      <p:pic>
        <p:nvPicPr>
          <p:cNvPr id="1154" name="F904EC96-60C6-4431-9F68-CCB47242DA24"/>
          <p:cNvPicPr>
            <a:picLocks noChangeAspect="1"/>
          </p:cNvPicPr>
          <p:nvPr/>
        </p:nvPicPr>
        <p:blipFill>
          <a:blip r:embed="rId16" cstate="print">
            <a:extLst>
              <a:ext uri="{F08738B8-F7CD-4E7E-B940-54C7BA88242F}"/>
            </a:extLst>
          </a:blip>
          <a:stretch>
            <a:fillRect/>
          </a:stretch>
        </p:blipFill>
        <p:spPr>
          <a:xfrm>
            <a:off x="4543933" y="5286375"/>
            <a:ext cx="38100" cy="257175"/>
          </a:xfrm>
          <a:prstGeom prst="rect">
            <a:avLst/>
          </a:prstGeom>
        </p:spPr>
      </p:pic>
      <p:pic>
        <p:nvPicPr>
          <p:cNvPr id="1155" name="29DC758B-33F9-42D5-2973-6620C63218EA"/>
          <p:cNvPicPr>
            <a:picLocks noChangeAspect="1"/>
          </p:cNvPicPr>
          <p:nvPr/>
        </p:nvPicPr>
        <p:blipFill>
          <a:blip r:embed="rId17" cstate="print">
            <a:extLst>
              <a:ext uri="{29A5F93D-41B4-42D6-22CC-37B351ACF994}"/>
            </a:extLst>
          </a:blip>
          <a:stretch>
            <a:fillRect/>
          </a:stretch>
        </p:blipFill>
        <p:spPr>
          <a:xfrm>
            <a:off x="4580510" y="5286375"/>
            <a:ext cx="495300" cy="257175"/>
          </a:xfrm>
          <a:prstGeom prst="rect">
            <a:avLst/>
          </a:prstGeom>
        </p:spPr>
      </p:pic>
      <p:pic>
        <p:nvPicPr>
          <p:cNvPr id="1156" name="2BB712D9-DD45-40E1-7E1E-A513E6CEEBE4"/>
          <p:cNvPicPr>
            <a:picLocks noChangeAspect="1"/>
          </p:cNvPicPr>
          <p:nvPr/>
        </p:nvPicPr>
        <p:blipFill>
          <a:blip r:embed="rId9" cstate="print">
            <a:extLst>
              <a:ext uri="{D95E3E24-DE95-4AC7-E164-A7DA127D9DA3}"/>
            </a:extLst>
          </a:blip>
          <a:stretch>
            <a:fillRect/>
          </a:stretch>
        </p:blipFill>
        <p:spPr>
          <a:xfrm>
            <a:off x="5059045" y="5286375"/>
            <a:ext cx="47625" cy="257175"/>
          </a:xfrm>
          <a:prstGeom prst="rect">
            <a:avLst/>
          </a:prstGeom>
        </p:spPr>
      </p:pic>
      <p:pic>
        <p:nvPicPr>
          <p:cNvPr id="1157" name="8F5C3CB3-2F1E-4A24-2261-79B7CBF128C7"/>
          <p:cNvPicPr>
            <a:picLocks noChangeAspect="1"/>
          </p:cNvPicPr>
          <p:nvPr/>
        </p:nvPicPr>
        <p:blipFill>
          <a:blip r:embed="rId18" cstate="print">
            <a:extLst>
              <a:ext uri="{6E592EC1-7573-4645-62DD-0B27906AEA4B}"/>
            </a:extLst>
          </a:blip>
          <a:stretch>
            <a:fillRect/>
          </a:stretch>
        </p:blipFill>
        <p:spPr>
          <a:xfrm>
            <a:off x="5104765" y="5286375"/>
            <a:ext cx="1752600" cy="257175"/>
          </a:xfrm>
          <a:prstGeom prst="rect">
            <a:avLst/>
          </a:prstGeom>
        </p:spPr>
      </p:pic>
      <p:pic>
        <p:nvPicPr>
          <p:cNvPr id="1158" name="8A4CC020-2BBF-4B12-1D05-81C80FD9A129"/>
          <p:cNvPicPr>
            <a:picLocks noChangeAspect="1"/>
          </p:cNvPicPr>
          <p:nvPr/>
        </p:nvPicPr>
        <p:blipFill>
          <a:blip r:embed="rId19" cstate="print">
            <a:extLst>
              <a:ext uri="{92443469-E156-48A3-09BD-847F9DEB309A}"/>
            </a:extLst>
          </a:blip>
          <a:stretch>
            <a:fillRect/>
          </a:stretch>
        </p:blipFill>
        <p:spPr>
          <a:xfrm>
            <a:off x="6842125" y="5286375"/>
            <a:ext cx="47625" cy="257175"/>
          </a:xfrm>
          <a:prstGeom prst="rect">
            <a:avLst/>
          </a:prstGeom>
        </p:spPr>
      </p:pic>
      <p:pic>
        <p:nvPicPr>
          <p:cNvPr id="1159" name="5676752D-EE44-418D-CE92-5C8E0CE68CE3"/>
          <p:cNvPicPr>
            <a:picLocks noChangeAspect="1"/>
          </p:cNvPicPr>
          <p:nvPr/>
        </p:nvPicPr>
        <p:blipFill>
          <a:blip r:embed="rId20" cstate="print">
            <a:extLst>
              <a:ext uri="{1D8DA5DA-8B8A-42C5-A2AF-08F8734D18FA}"/>
            </a:extLst>
          </a:blip>
          <a:stretch>
            <a:fillRect/>
          </a:stretch>
        </p:blipFill>
        <p:spPr>
          <a:xfrm>
            <a:off x="6878701" y="5286375"/>
            <a:ext cx="323850" cy="257175"/>
          </a:xfrm>
          <a:prstGeom prst="rect">
            <a:avLst/>
          </a:prstGeom>
        </p:spPr>
      </p:pic>
      <p:pic>
        <p:nvPicPr>
          <p:cNvPr id="1160" name="9B3DDD8B-343D-4E46-5422-B56C72E7C6D7"/>
          <p:cNvPicPr>
            <a:picLocks noChangeAspect="1"/>
          </p:cNvPicPr>
          <p:nvPr/>
        </p:nvPicPr>
        <p:blipFill>
          <a:blip r:embed="rId8" cstate="print">
            <a:extLst>
              <a:ext uri="{E2561456-E37A-4053-A55E-C5F245640D77}"/>
            </a:extLst>
          </a:blip>
          <a:stretch>
            <a:fillRect/>
          </a:stretch>
        </p:blipFill>
        <p:spPr>
          <a:xfrm>
            <a:off x="7198742" y="5286375"/>
            <a:ext cx="57150" cy="257175"/>
          </a:xfrm>
          <a:prstGeom prst="rect">
            <a:avLst/>
          </a:prstGeom>
        </p:spPr>
      </p:pic>
      <p:pic>
        <p:nvPicPr>
          <p:cNvPr id="1161" name="AD4CBB20-05F5-4FE5-A305-DEC45736CAC7"/>
          <p:cNvPicPr>
            <a:picLocks noChangeAspect="1"/>
          </p:cNvPicPr>
          <p:nvPr/>
        </p:nvPicPr>
        <p:blipFill>
          <a:blip r:embed="rId21" cstate="print">
            <a:extLst>
              <a:ext uri="{FC5B26E2-D700-4E92-07C9-7D97819D58A0}"/>
            </a:extLst>
          </a:blip>
          <a:stretch>
            <a:fillRect/>
          </a:stretch>
        </p:blipFill>
        <p:spPr>
          <a:xfrm>
            <a:off x="7244462" y="5286375"/>
            <a:ext cx="542925" cy="257175"/>
          </a:xfrm>
          <a:prstGeom prst="rect">
            <a:avLst/>
          </a:prstGeom>
        </p:spPr>
      </p:pic>
      <p:pic>
        <p:nvPicPr>
          <p:cNvPr id="1162" name="AAACA28D-A39B-431E-E980-A7E830FD2411"/>
          <p:cNvPicPr>
            <a:picLocks noChangeAspect="1"/>
          </p:cNvPicPr>
          <p:nvPr/>
        </p:nvPicPr>
        <p:blipFill>
          <a:blip r:embed="rId22" cstate="print">
            <a:extLst>
              <a:ext uri="{374822C8-BF05-4135-19EE-62A3B31291B0}"/>
            </a:extLst>
          </a:blip>
          <a:stretch>
            <a:fillRect/>
          </a:stretch>
        </p:blipFill>
        <p:spPr>
          <a:xfrm>
            <a:off x="7823582" y="5286375"/>
            <a:ext cx="771525" cy="257175"/>
          </a:xfrm>
          <a:prstGeom prst="rect">
            <a:avLst/>
          </a:prstGeom>
        </p:spPr>
      </p:pic>
      <p:sp>
        <p:nvSpPr>
          <p:cNvPr id="1163" name="TextBox1163"/>
          <p:cNvSpPr txBox="1"/>
          <p:nvPr/>
        </p:nvSpPr>
        <p:spPr>
          <a:xfrm>
            <a:off x="934895" y="5336032"/>
            <a:ext cx="7696201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7000"/>
              </a:lnSpc>
            </a:pP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15.BeritaAcaraPertimbangan/PersetujuanSenatUnibersitas/FakultasdanDaftarHadirnya</a:t>
            </a:r>
          </a:p>
        </p:txBody>
      </p:sp>
      <p:pic>
        <p:nvPicPr>
          <p:cNvPr id="1164" name="4EF96F4F-2956-490D-D856-72172A3E34DB"/>
          <p:cNvPicPr>
            <a:picLocks noChangeAspect="1"/>
          </p:cNvPicPr>
          <p:nvPr/>
        </p:nvPicPr>
        <p:blipFill>
          <a:blip r:embed="rId10" cstate="print">
            <a:extLst>
              <a:ext uri="{5484AF17-2EDC-4129-72D3-0E1499570D76}"/>
            </a:extLst>
          </a:blip>
          <a:stretch>
            <a:fillRect/>
          </a:stretch>
        </p:blipFill>
        <p:spPr>
          <a:xfrm>
            <a:off x="7777862" y="5286375"/>
            <a:ext cx="57150" cy="257175"/>
          </a:xfrm>
          <a:prstGeom prst="rect">
            <a:avLst/>
          </a:prstGeom>
        </p:spPr>
      </p:pic>
      <p:sp>
        <p:nvSpPr>
          <p:cNvPr id="1165" name="TextBox1165"/>
          <p:cNvSpPr txBox="1"/>
          <p:nvPr/>
        </p:nvSpPr>
        <p:spPr>
          <a:xfrm>
            <a:off x="934895" y="5616398"/>
            <a:ext cx="54991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16.FC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Sertifikasi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(bagi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mengjaukan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LK,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Profesor)</a:t>
            </a:r>
          </a:p>
        </p:txBody>
      </p:sp>
      <p:pic>
        <p:nvPicPr>
          <p:cNvPr id="1166" name="37E89BF4-A609-42C9-F54E-4159451D62F2"/>
          <p:cNvPicPr>
            <a:picLocks noChangeAspect="1"/>
          </p:cNvPicPr>
          <p:nvPr/>
        </p:nvPicPr>
        <p:blipFill>
          <a:blip r:embed="rId23" cstate="print">
            <a:extLst>
              <a:ext uri="{ADF23431-A517-4AEB-6597-1DBEE92F4BF0}"/>
            </a:extLst>
          </a:blip>
          <a:stretch>
            <a:fillRect/>
          </a:stretch>
        </p:blipFill>
        <p:spPr>
          <a:xfrm>
            <a:off x="1178928" y="5848350"/>
            <a:ext cx="400050" cy="257175"/>
          </a:xfrm>
          <a:prstGeom prst="rect">
            <a:avLst/>
          </a:prstGeom>
        </p:spPr>
      </p:pic>
      <p:pic>
        <p:nvPicPr>
          <p:cNvPr id="1167" name="37022F1C-ED77-42EC-D213-CAA2BA807E2E"/>
          <p:cNvPicPr>
            <a:picLocks noChangeAspect="1"/>
          </p:cNvPicPr>
          <p:nvPr/>
        </p:nvPicPr>
        <p:blipFill>
          <a:blip r:embed="rId9" cstate="print">
            <a:extLst>
              <a:ext uri="{62877E50-EFED-4CFB-4B9B-E3095EF12840}"/>
            </a:extLst>
          </a:blip>
          <a:stretch>
            <a:fillRect/>
          </a:stretch>
        </p:blipFill>
        <p:spPr>
          <a:xfrm>
            <a:off x="1566037" y="5848350"/>
            <a:ext cx="47625" cy="257175"/>
          </a:xfrm>
          <a:prstGeom prst="rect">
            <a:avLst/>
          </a:prstGeom>
        </p:spPr>
      </p:pic>
      <p:pic>
        <p:nvPicPr>
          <p:cNvPr id="1168" name="5CE81B87-944C-4613-750A-FBB4D0E6EC65"/>
          <p:cNvPicPr>
            <a:picLocks noChangeAspect="1"/>
          </p:cNvPicPr>
          <p:nvPr/>
        </p:nvPicPr>
        <p:blipFill>
          <a:blip r:embed="rId24" cstate="print">
            <a:extLst>
              <a:ext uri="{9FC4FA9A-F59C-4AB4-C612-DEE2B3420D5B}"/>
            </a:extLst>
          </a:blip>
          <a:stretch>
            <a:fillRect/>
          </a:stretch>
        </p:blipFill>
        <p:spPr>
          <a:xfrm>
            <a:off x="1605661" y="5848350"/>
            <a:ext cx="628650" cy="257175"/>
          </a:xfrm>
          <a:prstGeom prst="rect">
            <a:avLst/>
          </a:prstGeom>
        </p:spPr>
      </p:pic>
      <p:pic>
        <p:nvPicPr>
          <p:cNvPr id="1169" name="365E130C-5A3E-47C6-B0B9-7FEA6755D0E3"/>
          <p:cNvPicPr>
            <a:picLocks noChangeAspect="1"/>
          </p:cNvPicPr>
          <p:nvPr/>
        </p:nvPicPr>
        <p:blipFill>
          <a:blip r:embed="rId19" cstate="print">
            <a:extLst>
              <a:ext uri="{791CCC11-69EA-4DAE-B589-9B9600BB2AB2}"/>
            </a:extLst>
          </a:blip>
          <a:stretch>
            <a:fillRect/>
          </a:stretch>
        </p:blipFill>
        <p:spPr>
          <a:xfrm>
            <a:off x="2224405" y="5848350"/>
            <a:ext cx="47625" cy="257175"/>
          </a:xfrm>
          <a:prstGeom prst="rect">
            <a:avLst/>
          </a:prstGeom>
        </p:spPr>
      </p:pic>
      <p:pic>
        <p:nvPicPr>
          <p:cNvPr id="1170" name="0E494F14-7CD0-43DD-79DD-194228B18E6C"/>
          <p:cNvPicPr>
            <a:picLocks noChangeAspect="1"/>
          </p:cNvPicPr>
          <p:nvPr/>
        </p:nvPicPr>
        <p:blipFill>
          <a:blip r:embed="rId25" cstate="print">
            <a:extLst>
              <a:ext uri="{19892F5A-473C-4F22-B8F4-0F017E30A0C9}"/>
            </a:extLst>
          </a:blip>
          <a:stretch>
            <a:fillRect/>
          </a:stretch>
        </p:blipFill>
        <p:spPr>
          <a:xfrm>
            <a:off x="2260981" y="5848350"/>
            <a:ext cx="628650" cy="257175"/>
          </a:xfrm>
          <a:prstGeom prst="rect">
            <a:avLst/>
          </a:prstGeom>
        </p:spPr>
      </p:pic>
      <p:pic>
        <p:nvPicPr>
          <p:cNvPr id="1171" name="BEED9792-85F8-4CFC-1990-DAEF1AE9D16F"/>
          <p:cNvPicPr>
            <a:picLocks noChangeAspect="1"/>
          </p:cNvPicPr>
          <p:nvPr/>
        </p:nvPicPr>
        <p:blipFill>
          <a:blip r:embed="rId26" cstate="print">
            <a:extLst>
              <a:ext uri="{4652A685-4B36-4988-3D8E-330CDE3198F2}"/>
            </a:extLst>
          </a:blip>
          <a:stretch>
            <a:fillRect/>
          </a:stretch>
        </p:blipFill>
        <p:spPr>
          <a:xfrm>
            <a:off x="2879725" y="5848350"/>
            <a:ext cx="76200" cy="257175"/>
          </a:xfrm>
          <a:prstGeom prst="rect">
            <a:avLst/>
          </a:prstGeom>
        </p:spPr>
      </p:pic>
      <p:pic>
        <p:nvPicPr>
          <p:cNvPr id="1172" name="70B4CD61-9646-4F62-A65F-6D3DBCCCC28F"/>
          <p:cNvPicPr>
            <a:picLocks noChangeAspect="1"/>
          </p:cNvPicPr>
          <p:nvPr/>
        </p:nvPicPr>
        <p:blipFill>
          <a:blip r:embed="rId25" cstate="print">
            <a:extLst>
              <a:ext uri="{A15DBB5A-FAC7-4BD6-9719-9619BBBBA6D4}"/>
            </a:extLst>
          </a:blip>
          <a:stretch>
            <a:fillRect/>
          </a:stretch>
        </p:blipFill>
        <p:spPr>
          <a:xfrm>
            <a:off x="2943733" y="5848350"/>
            <a:ext cx="628650" cy="257175"/>
          </a:xfrm>
          <a:prstGeom prst="rect">
            <a:avLst/>
          </a:prstGeom>
        </p:spPr>
      </p:pic>
      <p:pic>
        <p:nvPicPr>
          <p:cNvPr id="1173" name="4526A6A8-B1D2-431D-57D0-B0B7810E5996"/>
          <p:cNvPicPr>
            <a:picLocks noChangeAspect="1"/>
          </p:cNvPicPr>
          <p:nvPr/>
        </p:nvPicPr>
        <p:blipFill>
          <a:blip r:embed="rId16" cstate="print">
            <a:extLst>
              <a:ext uri="{12FD55CD-8EA3-4417-CF7B-F701C30E63F5}"/>
            </a:extLst>
          </a:blip>
          <a:stretch>
            <a:fillRect/>
          </a:stretch>
        </p:blipFill>
        <p:spPr>
          <a:xfrm>
            <a:off x="3562477" y="5848350"/>
            <a:ext cx="38100" cy="257175"/>
          </a:xfrm>
          <a:prstGeom prst="rect">
            <a:avLst/>
          </a:prstGeom>
        </p:spPr>
      </p:pic>
      <p:pic>
        <p:nvPicPr>
          <p:cNvPr id="1174" name="B89FA425-680B-445C-6258-75BC84FCEBC2"/>
          <p:cNvPicPr>
            <a:picLocks noChangeAspect="1"/>
          </p:cNvPicPr>
          <p:nvPr/>
        </p:nvPicPr>
        <p:blipFill>
          <a:blip r:embed="rId14" cstate="print">
            <a:extLst>
              <a:ext uri="{234CB9E6-5595-455C-B98A-65559BDC570A}"/>
            </a:extLst>
          </a:blip>
          <a:stretch>
            <a:fillRect/>
          </a:stretch>
        </p:blipFill>
        <p:spPr>
          <a:xfrm>
            <a:off x="3599053" y="5848350"/>
            <a:ext cx="495300" cy="257175"/>
          </a:xfrm>
          <a:prstGeom prst="rect">
            <a:avLst/>
          </a:prstGeom>
        </p:spPr>
      </p:pic>
      <p:pic>
        <p:nvPicPr>
          <p:cNvPr id="1175" name="B869D481-A7B5-4970-5C64-E6670E8BF662"/>
          <p:cNvPicPr>
            <a:picLocks noChangeAspect="1"/>
          </p:cNvPicPr>
          <p:nvPr/>
        </p:nvPicPr>
        <p:blipFill>
          <a:blip r:embed="rId9" cstate="print">
            <a:extLst>
              <a:ext uri="{25D73E14-9438-4848-FA4E-177024EFE9AD}"/>
            </a:extLst>
          </a:blip>
          <a:stretch>
            <a:fillRect/>
          </a:stretch>
        </p:blipFill>
        <p:spPr>
          <a:xfrm>
            <a:off x="4077589" y="5848350"/>
            <a:ext cx="47625" cy="257175"/>
          </a:xfrm>
          <a:prstGeom prst="rect">
            <a:avLst/>
          </a:prstGeom>
        </p:spPr>
      </p:pic>
      <p:pic>
        <p:nvPicPr>
          <p:cNvPr id="1176" name="50EEB01E-F7DF-4FB8-1B03-BAE36424426B"/>
          <p:cNvPicPr>
            <a:picLocks noChangeAspect="1"/>
          </p:cNvPicPr>
          <p:nvPr/>
        </p:nvPicPr>
        <p:blipFill>
          <a:blip r:embed="rId27" cstate="print">
            <a:extLst>
              <a:ext uri="{55CFC1E5-1A2B-453A-EEA7-7759F9741AB9}"/>
            </a:extLst>
          </a:blip>
          <a:stretch>
            <a:fillRect/>
          </a:stretch>
        </p:blipFill>
        <p:spPr>
          <a:xfrm>
            <a:off x="4120261" y="5848350"/>
            <a:ext cx="542925" cy="257175"/>
          </a:xfrm>
          <a:prstGeom prst="rect">
            <a:avLst/>
          </a:prstGeom>
        </p:spPr>
      </p:pic>
      <p:pic>
        <p:nvPicPr>
          <p:cNvPr id="1177" name="88AD494A-04D8-4CEB-7E69-A7F95A9340F5"/>
          <p:cNvPicPr>
            <a:picLocks noChangeAspect="1"/>
          </p:cNvPicPr>
          <p:nvPr/>
        </p:nvPicPr>
        <p:blipFill>
          <a:blip r:embed="rId9" cstate="print">
            <a:extLst>
              <a:ext uri="{EF5A4263-C0F2-4A07-DCC6-D785AB70CF6C}"/>
            </a:extLst>
          </a:blip>
          <a:stretch>
            <a:fillRect/>
          </a:stretch>
        </p:blipFill>
        <p:spPr>
          <a:xfrm>
            <a:off x="4650613" y="5848350"/>
            <a:ext cx="47625" cy="257175"/>
          </a:xfrm>
          <a:prstGeom prst="rect">
            <a:avLst/>
          </a:prstGeom>
        </p:spPr>
      </p:pic>
      <p:pic>
        <p:nvPicPr>
          <p:cNvPr id="1178" name="565B90E1-CFFB-43FD-A4E0-C9F8E9360F07"/>
          <p:cNvPicPr>
            <a:picLocks noChangeAspect="1"/>
          </p:cNvPicPr>
          <p:nvPr/>
        </p:nvPicPr>
        <p:blipFill>
          <a:blip r:embed="rId22" cstate="print">
            <a:extLst>
              <a:ext uri="{B4474EB9-8B37-4490-42F3-5A61FB83F6B0}"/>
            </a:extLst>
          </a:blip>
          <a:stretch>
            <a:fillRect/>
          </a:stretch>
        </p:blipFill>
        <p:spPr>
          <a:xfrm>
            <a:off x="4693285" y="5848350"/>
            <a:ext cx="771525" cy="257175"/>
          </a:xfrm>
          <a:prstGeom prst="rect">
            <a:avLst/>
          </a:prstGeom>
        </p:spPr>
      </p:pic>
      <p:pic>
        <p:nvPicPr>
          <p:cNvPr id="1179" name="C1AC2602-5F75-4E40-09C7-6051DF0CA4A7"/>
          <p:cNvPicPr>
            <a:picLocks noChangeAspect="1"/>
          </p:cNvPicPr>
          <p:nvPr/>
        </p:nvPicPr>
        <p:blipFill>
          <a:blip r:embed="rId9" cstate="print">
            <a:extLst>
              <a:ext uri="{D78F31A5-9EE5-4FD6-330A-4C5B7DD85780}"/>
            </a:extLst>
          </a:blip>
          <a:stretch>
            <a:fillRect/>
          </a:stretch>
        </p:blipFill>
        <p:spPr>
          <a:xfrm>
            <a:off x="5449189" y="5848350"/>
            <a:ext cx="47625" cy="257175"/>
          </a:xfrm>
          <a:prstGeom prst="rect">
            <a:avLst/>
          </a:prstGeom>
        </p:spPr>
      </p:pic>
      <p:pic>
        <p:nvPicPr>
          <p:cNvPr id="1180" name="186A5133-5437-4747-2D10-D19504982AE8"/>
          <p:cNvPicPr>
            <a:picLocks noChangeAspect="1"/>
          </p:cNvPicPr>
          <p:nvPr/>
        </p:nvPicPr>
        <p:blipFill>
          <a:blip r:embed="rId28" cstate="print">
            <a:extLst>
              <a:ext uri="{DCCB6E5A-A2A1-4BED-678D-354953045CDA}"/>
            </a:extLst>
          </a:blip>
          <a:stretch>
            <a:fillRect/>
          </a:stretch>
        </p:blipFill>
        <p:spPr>
          <a:xfrm>
            <a:off x="5488813" y="5848350"/>
            <a:ext cx="114300" cy="257175"/>
          </a:xfrm>
          <a:prstGeom prst="rect">
            <a:avLst/>
          </a:prstGeom>
        </p:spPr>
      </p:pic>
      <p:pic>
        <p:nvPicPr>
          <p:cNvPr id="1181" name="6DE6298F-A7AE-47F5-8F25-4F996B579E44"/>
          <p:cNvPicPr>
            <a:picLocks noChangeAspect="1"/>
          </p:cNvPicPr>
          <p:nvPr/>
        </p:nvPicPr>
        <p:blipFill>
          <a:blip r:embed="rId9" cstate="print">
            <a:extLst>
              <a:ext uri="{F9036A99-399B-4160-DBF8-10DC3A58D355}"/>
            </a:extLst>
          </a:blip>
          <a:stretch>
            <a:fillRect/>
          </a:stretch>
        </p:blipFill>
        <p:spPr>
          <a:xfrm>
            <a:off x="5592445" y="5848350"/>
            <a:ext cx="47625" cy="257175"/>
          </a:xfrm>
          <a:prstGeom prst="rect">
            <a:avLst/>
          </a:prstGeom>
        </p:spPr>
      </p:pic>
      <p:pic>
        <p:nvPicPr>
          <p:cNvPr id="1182" name="BBABFD6B-325C-4F9E-5A47-945482765958"/>
          <p:cNvPicPr>
            <a:picLocks noChangeAspect="1"/>
          </p:cNvPicPr>
          <p:nvPr/>
        </p:nvPicPr>
        <p:blipFill>
          <a:blip r:embed="rId23" cstate="print">
            <a:extLst>
              <a:ext uri="{5B3EC9F9-351D-49B9-CF1C-0D79BD302AB1}"/>
            </a:extLst>
          </a:blip>
          <a:stretch>
            <a:fillRect/>
          </a:stretch>
        </p:blipFill>
        <p:spPr>
          <a:xfrm>
            <a:off x="5638165" y="5848350"/>
            <a:ext cx="400050" cy="257175"/>
          </a:xfrm>
          <a:prstGeom prst="rect">
            <a:avLst/>
          </a:prstGeom>
        </p:spPr>
      </p:pic>
      <p:pic>
        <p:nvPicPr>
          <p:cNvPr id="1183" name="E0732B6E-C219-4DE1-8ADB-FFD6927A570E"/>
          <p:cNvPicPr>
            <a:picLocks noChangeAspect="1"/>
          </p:cNvPicPr>
          <p:nvPr/>
        </p:nvPicPr>
        <p:blipFill>
          <a:blip r:embed="rId9" cstate="print">
            <a:extLst>
              <a:ext uri="{FA719132-B2AD-4013-C706-1CD775A99F35}"/>
            </a:extLst>
          </a:blip>
          <a:stretch>
            <a:fillRect/>
          </a:stretch>
        </p:blipFill>
        <p:spPr>
          <a:xfrm>
            <a:off x="6025261" y="5848350"/>
            <a:ext cx="47625" cy="257175"/>
          </a:xfrm>
          <a:prstGeom prst="rect">
            <a:avLst/>
          </a:prstGeom>
        </p:spPr>
      </p:pic>
      <p:pic>
        <p:nvPicPr>
          <p:cNvPr id="1184" name="AAFE7F19-3716-4A32-7E56-12CCD7DDFEA2"/>
          <p:cNvPicPr>
            <a:picLocks noChangeAspect="1"/>
          </p:cNvPicPr>
          <p:nvPr/>
        </p:nvPicPr>
        <p:blipFill>
          <a:blip r:embed="rId29" cstate="print">
            <a:extLst>
              <a:ext uri="{8CDD0B7D-0CC8-40B0-074B-23C130143D48}"/>
            </a:extLst>
          </a:blip>
          <a:stretch>
            <a:fillRect/>
          </a:stretch>
        </p:blipFill>
        <p:spPr>
          <a:xfrm>
            <a:off x="6665341" y="5848350"/>
            <a:ext cx="66675" cy="542925"/>
          </a:xfrm>
          <a:prstGeom prst="rect">
            <a:avLst/>
          </a:prstGeom>
        </p:spPr>
      </p:pic>
      <p:pic>
        <p:nvPicPr>
          <p:cNvPr id="1185" name="4A13BC7E-3514-4259-64F3-AD8166CF0FF8"/>
          <p:cNvPicPr>
            <a:picLocks noChangeAspect="1"/>
          </p:cNvPicPr>
          <p:nvPr/>
        </p:nvPicPr>
        <p:blipFill>
          <a:blip r:embed="rId24" cstate="print">
            <a:extLst>
              <a:ext uri="{2ACE617C-14BF-4571-CC2A-BE610CB16408}"/>
            </a:extLst>
          </a:blip>
          <a:stretch>
            <a:fillRect/>
          </a:stretch>
        </p:blipFill>
        <p:spPr>
          <a:xfrm>
            <a:off x="6064885" y="5848350"/>
            <a:ext cx="628650" cy="257175"/>
          </a:xfrm>
          <a:prstGeom prst="rect">
            <a:avLst/>
          </a:prstGeom>
        </p:spPr>
      </p:pic>
      <p:pic>
        <p:nvPicPr>
          <p:cNvPr id="1186" name="C9EC9EB5-066D-476E-8AC6-7DF3EE42B1B0"/>
          <p:cNvPicPr>
            <a:picLocks noChangeAspect="1"/>
          </p:cNvPicPr>
          <p:nvPr/>
        </p:nvPicPr>
        <p:blipFill>
          <a:blip r:embed="rId30" cstate="print">
            <a:extLst>
              <a:ext uri="{6365BE8C-0172-45A6-C90E-F907E56807EC}"/>
            </a:extLst>
          </a:blip>
          <a:stretch>
            <a:fillRect/>
          </a:stretch>
        </p:blipFill>
        <p:spPr>
          <a:xfrm>
            <a:off x="6723254" y="5848350"/>
            <a:ext cx="504825" cy="257175"/>
          </a:xfrm>
          <a:prstGeom prst="rect">
            <a:avLst/>
          </a:prstGeom>
        </p:spPr>
      </p:pic>
      <p:pic>
        <p:nvPicPr>
          <p:cNvPr id="1187" name="61CAD4BF-8B09-49E8-379F-08941446CB72"/>
          <p:cNvPicPr>
            <a:picLocks noChangeAspect="1"/>
          </p:cNvPicPr>
          <p:nvPr/>
        </p:nvPicPr>
        <p:blipFill>
          <a:blip r:embed="rId10" cstate="print">
            <a:extLst>
              <a:ext uri="{A066CD6E-0D76-4500-0B1F-D76C7EE18AE3}"/>
            </a:extLst>
          </a:blip>
          <a:stretch>
            <a:fillRect/>
          </a:stretch>
        </p:blipFill>
        <p:spPr>
          <a:xfrm>
            <a:off x="7217029" y="5848350"/>
            <a:ext cx="57150" cy="257175"/>
          </a:xfrm>
          <a:prstGeom prst="rect">
            <a:avLst/>
          </a:prstGeom>
        </p:spPr>
      </p:pic>
      <p:pic>
        <p:nvPicPr>
          <p:cNvPr id="1188" name="BCEC6326-90F4-48C6-48CD-7FD13F8E571A"/>
          <p:cNvPicPr>
            <a:picLocks noChangeAspect="1"/>
          </p:cNvPicPr>
          <p:nvPr/>
        </p:nvPicPr>
        <p:blipFill>
          <a:blip r:embed="rId31" cstate="print">
            <a:extLst>
              <a:ext uri="{1285DD24-F902-4D45-47CD-1375E8A0BF72}"/>
            </a:extLst>
          </a:blip>
          <a:stretch>
            <a:fillRect/>
          </a:stretch>
        </p:blipFill>
        <p:spPr>
          <a:xfrm>
            <a:off x="7259701" y="5848350"/>
            <a:ext cx="523875" cy="257175"/>
          </a:xfrm>
          <a:prstGeom prst="rect">
            <a:avLst/>
          </a:prstGeom>
        </p:spPr>
      </p:pic>
      <p:pic>
        <p:nvPicPr>
          <p:cNvPr id="1189" name="2A021D0B-CBB8-42EF-5297-CB9152B8BC96"/>
          <p:cNvPicPr>
            <a:picLocks noChangeAspect="1"/>
          </p:cNvPicPr>
          <p:nvPr/>
        </p:nvPicPr>
        <p:blipFill>
          <a:blip r:embed="rId9" cstate="print">
            <a:extLst>
              <a:ext uri="{6849E833-7C86-4674-F62C-5861078343AA}"/>
            </a:extLst>
          </a:blip>
          <a:stretch>
            <a:fillRect/>
          </a:stretch>
        </p:blipFill>
        <p:spPr>
          <a:xfrm>
            <a:off x="7774813" y="5848350"/>
            <a:ext cx="47625" cy="257175"/>
          </a:xfrm>
          <a:prstGeom prst="rect">
            <a:avLst/>
          </a:prstGeom>
        </p:spPr>
      </p:pic>
      <p:pic>
        <p:nvPicPr>
          <p:cNvPr id="1190" name="6A9A1850-5F0E-44A8-1EDB-8A8C9DFED053"/>
          <p:cNvPicPr>
            <a:picLocks noChangeAspect="1"/>
          </p:cNvPicPr>
          <p:nvPr/>
        </p:nvPicPr>
        <p:blipFill>
          <a:blip r:embed="rId32" cstate="print">
            <a:extLst>
              <a:ext uri="{0CDC1F46-3920-4F39-44F8-4368BD51CB5D}"/>
            </a:extLst>
          </a:blip>
          <a:stretch>
            <a:fillRect/>
          </a:stretch>
        </p:blipFill>
        <p:spPr>
          <a:xfrm>
            <a:off x="7817485" y="5848350"/>
            <a:ext cx="485775" cy="257175"/>
          </a:xfrm>
          <a:prstGeom prst="rect">
            <a:avLst/>
          </a:prstGeom>
        </p:spPr>
      </p:pic>
      <p:pic>
        <p:nvPicPr>
          <p:cNvPr id="1191" name="77FD241F-4593-4E6F-A828-DAB9A9A67496"/>
          <p:cNvPicPr>
            <a:picLocks noChangeAspect="1"/>
          </p:cNvPicPr>
          <p:nvPr/>
        </p:nvPicPr>
        <p:blipFill>
          <a:blip r:embed="rId33" cstate="print">
            <a:extLst>
              <a:ext uri="{2D6E3915-615B-4759-B38F-BE37ABAC1D8A}"/>
            </a:extLst>
          </a:blip>
          <a:stretch>
            <a:fillRect/>
          </a:stretch>
        </p:blipFill>
        <p:spPr>
          <a:xfrm>
            <a:off x="8338693" y="5848350"/>
            <a:ext cx="600075" cy="257175"/>
          </a:xfrm>
          <a:prstGeom prst="rect">
            <a:avLst/>
          </a:prstGeom>
        </p:spPr>
      </p:pic>
      <p:sp>
        <p:nvSpPr>
          <p:cNvPr id="1192" name="TextBox1192"/>
          <p:cNvSpPr txBox="1"/>
          <p:nvPr/>
        </p:nvSpPr>
        <p:spPr>
          <a:xfrm>
            <a:off x="934895" y="5897118"/>
            <a:ext cx="8039101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7000"/>
              </a:lnSpc>
            </a:pPr>
            <a:r>
              <a:rPr lang="en-US" altLang="zh-CN" sz="1600" b="1" kern="0" spc="-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17.PeerReviewMasing-MasingKaryaIlmiah(minimal2PeerReviewuntuksetiapKaryaIlmiah)</a:t>
            </a:r>
          </a:p>
        </p:txBody>
      </p:sp>
      <p:pic>
        <p:nvPicPr>
          <p:cNvPr id="1193" name="7B619427-B2BD-41B2-7184-7B724F9C199B"/>
          <p:cNvPicPr>
            <a:picLocks noChangeAspect="1"/>
          </p:cNvPicPr>
          <p:nvPr/>
        </p:nvPicPr>
        <p:blipFill>
          <a:blip r:embed="rId34" cstate="print">
            <a:extLst>
              <a:ext uri="{051CBF19-1F6D-44CE-9EEA-438FC661286D}"/>
            </a:extLst>
          </a:blip>
          <a:stretch>
            <a:fillRect/>
          </a:stretch>
        </p:blipFill>
        <p:spPr>
          <a:xfrm>
            <a:off x="1178928" y="6124575"/>
            <a:ext cx="895350" cy="266700"/>
          </a:xfrm>
          <a:prstGeom prst="rect">
            <a:avLst/>
          </a:prstGeom>
        </p:spPr>
      </p:pic>
      <p:pic>
        <p:nvPicPr>
          <p:cNvPr id="1194" name="1CC9CAE3-3054-4308-2361-1D3E6E9335F9"/>
          <p:cNvPicPr>
            <a:picLocks noChangeAspect="1"/>
          </p:cNvPicPr>
          <p:nvPr/>
        </p:nvPicPr>
        <p:blipFill>
          <a:blip r:embed="rId35" cstate="print">
            <a:extLst>
              <a:ext uri="{5786B822-EFF1-47FC-B564-DC73E254DD06}"/>
            </a:extLst>
          </a:blip>
          <a:stretch>
            <a:fillRect/>
          </a:stretch>
        </p:blipFill>
        <p:spPr>
          <a:xfrm>
            <a:off x="2160397" y="6124575"/>
            <a:ext cx="238125" cy="266700"/>
          </a:xfrm>
          <a:prstGeom prst="rect">
            <a:avLst/>
          </a:prstGeom>
        </p:spPr>
      </p:pic>
      <p:pic>
        <p:nvPicPr>
          <p:cNvPr id="1195" name="6E5914ED-BD23-4818-D090-43569D84C0F9"/>
          <p:cNvPicPr>
            <a:picLocks noChangeAspect="1"/>
          </p:cNvPicPr>
          <p:nvPr/>
        </p:nvPicPr>
        <p:blipFill>
          <a:blip r:embed="rId36" cstate="print">
            <a:extLst>
              <a:ext uri="{7F511CB5-6BCF-4E6E-154C-124D1B1BAC95}"/>
            </a:extLst>
          </a:blip>
          <a:stretch>
            <a:fillRect/>
          </a:stretch>
        </p:blipFill>
        <p:spPr>
          <a:xfrm>
            <a:off x="2431669" y="6124575"/>
            <a:ext cx="752475" cy="266700"/>
          </a:xfrm>
          <a:prstGeom prst="rect">
            <a:avLst/>
          </a:prstGeom>
        </p:spPr>
      </p:pic>
      <p:sp>
        <p:nvSpPr>
          <p:cNvPr id="1196" name="TextBox1196"/>
          <p:cNvSpPr txBox="1"/>
          <p:nvPr/>
        </p:nvSpPr>
        <p:spPr>
          <a:xfrm>
            <a:off x="934895" y="6177534"/>
            <a:ext cx="11099800" cy="215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7000"/>
              </a:lnSpc>
            </a:pPr>
            <a:r>
              <a:rPr lang="en-US" altLang="zh-CN" sz="1600" b="1" kern="0" spc="-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18.Tambahan:(a)Softcopysemuakaryapenelitian,untukkeperluanteskemiripan;dan(b)DaftarURL(Jurnal,Artikel,PeerReview)</a:t>
            </a:r>
          </a:p>
        </p:txBody>
      </p:sp>
      <p:pic>
        <p:nvPicPr>
          <p:cNvPr id="1197" name="5BD7B423-3B81-4190-6031-E0FA35E40C5B"/>
          <p:cNvPicPr>
            <a:picLocks noChangeAspect="1"/>
          </p:cNvPicPr>
          <p:nvPr/>
        </p:nvPicPr>
        <p:blipFill>
          <a:blip r:embed="rId37" cstate="print">
            <a:extLst>
              <a:ext uri="{A3534B0F-936B-4CCA-9513-67F04F373A73}"/>
            </a:extLst>
          </a:blip>
          <a:stretch>
            <a:fillRect/>
          </a:stretch>
        </p:blipFill>
        <p:spPr>
          <a:xfrm>
            <a:off x="2062861" y="6124575"/>
            <a:ext cx="104775" cy="266700"/>
          </a:xfrm>
          <a:prstGeom prst="rect">
            <a:avLst/>
          </a:prstGeom>
        </p:spPr>
      </p:pic>
      <p:pic>
        <p:nvPicPr>
          <p:cNvPr id="1198" name="88CD1B42-E9C3-4CA0-46A4-05BF5359092F"/>
          <p:cNvPicPr>
            <a:picLocks noChangeAspect="1"/>
          </p:cNvPicPr>
          <p:nvPr/>
        </p:nvPicPr>
        <p:blipFill>
          <a:blip r:embed="rId5" cstate="print">
            <a:extLst>
              <a:ext uri="{98601548-4E26-47A3-8D36-C0A61B0C2596}"/>
            </a:extLst>
          </a:blip>
          <a:stretch>
            <a:fillRect/>
          </a:stretch>
        </p:blipFill>
        <p:spPr>
          <a:xfrm>
            <a:off x="2388997" y="6124575"/>
            <a:ext cx="57150" cy="266700"/>
          </a:xfrm>
          <a:prstGeom prst="rect">
            <a:avLst/>
          </a:prstGeom>
        </p:spPr>
      </p:pic>
      <p:pic>
        <p:nvPicPr>
          <p:cNvPr id="1199" name="371D3F36-DC63-41D7-9B19-3405C213398F"/>
          <p:cNvPicPr>
            <a:picLocks noChangeAspect="1"/>
          </p:cNvPicPr>
          <p:nvPr/>
        </p:nvPicPr>
        <p:blipFill>
          <a:blip r:embed="rId7" cstate="print">
            <a:extLst>
              <a:ext uri="{303FD9FD-7CE3-4487-825D-6F846734E46F}"/>
            </a:extLst>
          </a:blip>
          <a:stretch>
            <a:fillRect/>
          </a:stretch>
        </p:blipFill>
        <p:spPr>
          <a:xfrm>
            <a:off x="3172333" y="6124575"/>
            <a:ext cx="47625" cy="266700"/>
          </a:xfrm>
          <a:prstGeom prst="rect">
            <a:avLst/>
          </a:prstGeom>
        </p:spPr>
      </p:pic>
      <p:pic>
        <p:nvPicPr>
          <p:cNvPr id="1200" name="41E968AE-35FB-4ABF-0A1C-BC65C4CC322E"/>
          <p:cNvPicPr>
            <a:picLocks noChangeAspect="1"/>
          </p:cNvPicPr>
          <p:nvPr/>
        </p:nvPicPr>
        <p:blipFill>
          <a:blip r:embed="rId38" cstate="print">
            <a:extLst>
              <a:ext uri="{1984236F-02B6-4F3B-5ACD-700AABF15881}"/>
            </a:extLst>
          </a:blip>
          <a:stretch>
            <a:fillRect/>
          </a:stretch>
        </p:blipFill>
        <p:spPr>
          <a:xfrm>
            <a:off x="3215005" y="6124575"/>
            <a:ext cx="571500" cy="266700"/>
          </a:xfrm>
          <a:prstGeom prst="rect">
            <a:avLst/>
          </a:prstGeom>
        </p:spPr>
      </p:pic>
      <p:pic>
        <p:nvPicPr>
          <p:cNvPr id="1201" name="DCF027EF-D290-4FE6-D1AE-CD918F3FC524"/>
          <p:cNvPicPr>
            <a:picLocks noChangeAspect="1"/>
          </p:cNvPicPr>
          <p:nvPr/>
        </p:nvPicPr>
        <p:blipFill>
          <a:blip r:embed="rId7" cstate="print">
            <a:extLst>
              <a:ext uri="{997C69D0-014D-42D5-9B52-97EFB43894C6}"/>
            </a:extLst>
          </a:blip>
          <a:stretch>
            <a:fillRect/>
          </a:stretch>
        </p:blipFill>
        <p:spPr>
          <a:xfrm>
            <a:off x="3778885" y="6124575"/>
            <a:ext cx="47625" cy="266700"/>
          </a:xfrm>
          <a:prstGeom prst="rect">
            <a:avLst/>
          </a:prstGeom>
        </p:spPr>
      </p:pic>
      <p:pic>
        <p:nvPicPr>
          <p:cNvPr id="1202" name="19DED9FE-E4C7-4A36-94B5-500D1CA983FE"/>
          <p:cNvPicPr>
            <a:picLocks noChangeAspect="1"/>
          </p:cNvPicPr>
          <p:nvPr/>
        </p:nvPicPr>
        <p:blipFill>
          <a:blip r:embed="rId39" cstate="print">
            <a:extLst>
              <a:ext uri="{359B38AF-5A06-41DE-E8E9-787915EF9CD6}"/>
            </a:extLst>
          </a:blip>
          <a:stretch>
            <a:fillRect/>
          </a:stretch>
        </p:blipFill>
        <p:spPr>
          <a:xfrm>
            <a:off x="3818509" y="6124575"/>
            <a:ext cx="476250" cy="266700"/>
          </a:xfrm>
          <a:prstGeom prst="rect">
            <a:avLst/>
          </a:prstGeom>
        </p:spPr>
      </p:pic>
      <p:pic>
        <p:nvPicPr>
          <p:cNvPr id="1203" name="EF0362EA-55DE-46C5-51B7-AC0AE34CA0D8"/>
          <p:cNvPicPr>
            <a:picLocks noChangeAspect="1"/>
          </p:cNvPicPr>
          <p:nvPr/>
        </p:nvPicPr>
        <p:blipFill>
          <a:blip r:embed="rId6" cstate="print">
            <a:extLst>
              <a:ext uri="{7B7C6752-AD67-4F88-9F16-91C237ED63C8}"/>
            </a:extLst>
          </a:blip>
          <a:stretch>
            <a:fillRect/>
          </a:stretch>
        </p:blipFill>
        <p:spPr>
          <a:xfrm>
            <a:off x="4281805" y="6124575"/>
            <a:ext cx="57150" cy="266700"/>
          </a:xfrm>
          <a:prstGeom prst="rect">
            <a:avLst/>
          </a:prstGeom>
        </p:spPr>
      </p:pic>
      <p:pic>
        <p:nvPicPr>
          <p:cNvPr id="1204" name="33F34757-04A2-4D8F-4E87-E4AF05F60E28"/>
          <p:cNvPicPr>
            <a:picLocks noChangeAspect="1"/>
          </p:cNvPicPr>
          <p:nvPr/>
        </p:nvPicPr>
        <p:blipFill>
          <a:blip r:embed="rId40" cstate="print">
            <a:extLst>
              <a:ext uri="{7A96CF86-18BA-4DB5-6102-5B688B6D6191}"/>
            </a:extLst>
          </a:blip>
          <a:stretch>
            <a:fillRect/>
          </a:stretch>
        </p:blipFill>
        <p:spPr>
          <a:xfrm>
            <a:off x="8271637" y="5848350"/>
            <a:ext cx="76200" cy="542925"/>
          </a:xfrm>
          <a:prstGeom prst="rect">
            <a:avLst/>
          </a:prstGeom>
        </p:spPr>
      </p:pic>
      <p:pic>
        <p:nvPicPr>
          <p:cNvPr id="1205" name="4AFBB5C8-A310-455D-5DD5-CA7F158C17B5"/>
          <p:cNvPicPr>
            <a:picLocks noChangeAspect="1"/>
          </p:cNvPicPr>
          <p:nvPr/>
        </p:nvPicPr>
        <p:blipFill>
          <a:blip r:embed="rId41" cstate="print">
            <a:extLst>
              <a:ext uri="{9584F29C-C4B6-4EB2-8A23-C9A87C181A96}"/>
            </a:extLst>
          </a:blip>
          <a:stretch>
            <a:fillRect/>
          </a:stretch>
        </p:blipFill>
        <p:spPr>
          <a:xfrm>
            <a:off x="4327525" y="6124575"/>
            <a:ext cx="914400" cy="266700"/>
          </a:xfrm>
          <a:prstGeom prst="rect">
            <a:avLst/>
          </a:prstGeom>
        </p:spPr>
      </p:pic>
      <p:pic>
        <p:nvPicPr>
          <p:cNvPr id="1206" name="D2C7ABB8-95A9-4E68-397B-1D97A76C36BE"/>
          <p:cNvPicPr>
            <a:picLocks noChangeAspect="1"/>
          </p:cNvPicPr>
          <p:nvPr/>
        </p:nvPicPr>
        <p:blipFill>
          <a:blip r:embed="rId7" cstate="print">
            <a:extLst>
              <a:ext uri="{CDF34726-0B97-4A6A-A188-48C230FFE2C7}"/>
            </a:extLst>
          </a:blip>
          <a:stretch>
            <a:fillRect/>
          </a:stretch>
        </p:blipFill>
        <p:spPr>
          <a:xfrm>
            <a:off x="5232781" y="6124575"/>
            <a:ext cx="47625" cy="266700"/>
          </a:xfrm>
          <a:prstGeom prst="rect">
            <a:avLst/>
          </a:prstGeom>
        </p:spPr>
      </p:pic>
      <p:pic>
        <p:nvPicPr>
          <p:cNvPr id="1207" name="B617C278-E5A1-4834-7CF9-3C2B9C2645D1"/>
          <p:cNvPicPr>
            <a:picLocks noChangeAspect="1"/>
          </p:cNvPicPr>
          <p:nvPr/>
        </p:nvPicPr>
        <p:blipFill>
          <a:blip r:embed="rId42" cstate="print">
            <a:extLst>
              <a:ext uri="{15B37C98-3A58-4CAA-CDD6-D4D17EFD6B43}"/>
            </a:extLst>
          </a:blip>
          <a:stretch>
            <a:fillRect/>
          </a:stretch>
        </p:blipFill>
        <p:spPr>
          <a:xfrm>
            <a:off x="5275453" y="6124575"/>
            <a:ext cx="504825" cy="266700"/>
          </a:xfrm>
          <a:prstGeom prst="rect">
            <a:avLst/>
          </a:prstGeom>
        </p:spPr>
      </p:pic>
      <p:pic>
        <p:nvPicPr>
          <p:cNvPr id="1208" name="E3E42B00-BD8F-47E2-6A93-FD667745EA15"/>
          <p:cNvPicPr>
            <a:picLocks noChangeAspect="1"/>
          </p:cNvPicPr>
          <p:nvPr/>
        </p:nvPicPr>
        <p:blipFill>
          <a:blip r:embed="rId5" cstate="print">
            <a:extLst>
              <a:ext uri="{AD47A706-60A1-476F-EEEE-73B5AF239780}"/>
            </a:extLst>
          </a:blip>
          <a:stretch>
            <a:fillRect/>
          </a:stretch>
        </p:blipFill>
        <p:spPr>
          <a:xfrm>
            <a:off x="5769229" y="6124575"/>
            <a:ext cx="57150" cy="266700"/>
          </a:xfrm>
          <a:prstGeom prst="rect">
            <a:avLst/>
          </a:prstGeom>
        </p:spPr>
      </p:pic>
      <p:pic>
        <p:nvPicPr>
          <p:cNvPr id="1209" name="04ABBB12-F8F2-488B-1D06-5361334FE872"/>
          <p:cNvPicPr>
            <a:picLocks noChangeAspect="1"/>
          </p:cNvPicPr>
          <p:nvPr/>
        </p:nvPicPr>
        <p:blipFill>
          <a:blip r:embed="rId43" cstate="print">
            <a:extLst>
              <a:ext uri="{1BD56605-3F80-43B3-74AA-FE730E71ED02}"/>
            </a:extLst>
          </a:blip>
          <a:stretch>
            <a:fillRect/>
          </a:stretch>
        </p:blipFill>
        <p:spPr>
          <a:xfrm>
            <a:off x="5814949" y="6124575"/>
            <a:ext cx="857250" cy="266700"/>
          </a:xfrm>
          <a:prstGeom prst="rect">
            <a:avLst/>
          </a:prstGeom>
        </p:spPr>
      </p:pic>
      <p:pic>
        <p:nvPicPr>
          <p:cNvPr id="1210" name="18931DC7-EA71-405E-D6F7-3FEC76FB0187"/>
          <p:cNvPicPr>
            <a:picLocks noChangeAspect="1"/>
          </p:cNvPicPr>
          <p:nvPr/>
        </p:nvPicPr>
        <p:blipFill>
          <a:blip r:embed="rId44" cstate="print">
            <a:extLst>
              <a:ext uri="{47E1E348-F8B6-4856-344F-16D440312A7D}"/>
            </a:extLst>
          </a:blip>
          <a:stretch>
            <a:fillRect/>
          </a:stretch>
        </p:blipFill>
        <p:spPr>
          <a:xfrm>
            <a:off x="6704966" y="6124575"/>
            <a:ext cx="266700" cy="266700"/>
          </a:xfrm>
          <a:prstGeom prst="rect">
            <a:avLst/>
          </a:prstGeom>
        </p:spPr>
      </p:pic>
      <p:pic>
        <p:nvPicPr>
          <p:cNvPr id="1211" name="81662BDD-2195-4626-D24E-DF0893B065C6"/>
          <p:cNvPicPr>
            <a:picLocks noChangeAspect="1"/>
          </p:cNvPicPr>
          <p:nvPr/>
        </p:nvPicPr>
        <p:blipFill>
          <a:blip r:embed="rId7" cstate="print">
            <a:extLst>
              <a:ext uri="{1493222E-0316-425B-265B-A4385A30BAC6}"/>
            </a:extLst>
          </a:blip>
          <a:stretch>
            <a:fillRect/>
          </a:stretch>
        </p:blipFill>
        <p:spPr>
          <a:xfrm>
            <a:off x="6957949" y="6124575"/>
            <a:ext cx="47625" cy="266700"/>
          </a:xfrm>
          <a:prstGeom prst="rect">
            <a:avLst/>
          </a:prstGeom>
        </p:spPr>
      </p:pic>
      <p:pic>
        <p:nvPicPr>
          <p:cNvPr id="1212" name="31BB4A97-81A0-4C07-CFBB-C46C741A2C8F"/>
          <p:cNvPicPr>
            <a:picLocks noChangeAspect="1"/>
          </p:cNvPicPr>
          <p:nvPr/>
        </p:nvPicPr>
        <p:blipFill>
          <a:blip r:embed="rId45" cstate="print">
            <a:extLst>
              <a:ext uri="{EC50A2D3-22EE-4B11-7B08-5A7ECDEFB9CB}"/>
            </a:extLst>
          </a:blip>
          <a:stretch>
            <a:fillRect/>
          </a:stretch>
        </p:blipFill>
        <p:spPr>
          <a:xfrm>
            <a:off x="7000622" y="6124575"/>
            <a:ext cx="866775" cy="266700"/>
          </a:xfrm>
          <a:prstGeom prst="rect">
            <a:avLst/>
          </a:prstGeom>
        </p:spPr>
      </p:pic>
      <p:pic>
        <p:nvPicPr>
          <p:cNvPr id="1213" name="AA7427D1-4539-4CCA-50AC-5DD36BEC0BDA"/>
          <p:cNvPicPr>
            <a:picLocks noChangeAspect="1"/>
          </p:cNvPicPr>
          <p:nvPr/>
        </p:nvPicPr>
        <p:blipFill>
          <a:blip r:embed="rId37" cstate="print">
            <a:extLst>
              <a:ext uri="{7759C8B3-9396-4A45-9FA3-A0762DAFDA65}"/>
            </a:extLst>
          </a:blip>
          <a:stretch>
            <a:fillRect/>
          </a:stretch>
        </p:blipFill>
        <p:spPr>
          <a:xfrm>
            <a:off x="7854062" y="6124575"/>
            <a:ext cx="104775" cy="266700"/>
          </a:xfrm>
          <a:prstGeom prst="rect">
            <a:avLst/>
          </a:prstGeom>
        </p:spPr>
      </p:pic>
      <p:pic>
        <p:nvPicPr>
          <p:cNvPr id="1214" name="8198A62A-B107-46A8-F9E9-8B3D64416EB8"/>
          <p:cNvPicPr>
            <a:picLocks noChangeAspect="1"/>
          </p:cNvPicPr>
          <p:nvPr/>
        </p:nvPicPr>
        <p:blipFill>
          <a:blip r:embed="rId46" cstate="print">
            <a:extLst>
              <a:ext uri="{7146CC97-6B4A-4864-815C-BAF539AA47EE}"/>
            </a:extLst>
          </a:blip>
          <a:stretch>
            <a:fillRect/>
          </a:stretch>
        </p:blipFill>
        <p:spPr>
          <a:xfrm>
            <a:off x="7951597" y="6124575"/>
            <a:ext cx="333375" cy="266700"/>
          </a:xfrm>
          <a:prstGeom prst="rect">
            <a:avLst/>
          </a:prstGeom>
        </p:spPr>
      </p:pic>
      <p:pic>
        <p:nvPicPr>
          <p:cNvPr id="1215" name="1532467C-2A46-4FF2-BDC4-CF43D45E9B14"/>
          <p:cNvPicPr>
            <a:picLocks noChangeAspect="1"/>
          </p:cNvPicPr>
          <p:nvPr/>
        </p:nvPicPr>
        <p:blipFill>
          <a:blip r:embed="rId47" cstate="print">
            <a:extLst>
              <a:ext uri="{C353FAF0-50BB-405E-1BEC-38E1E812F914}"/>
            </a:extLst>
          </a:blip>
          <a:stretch>
            <a:fillRect/>
          </a:stretch>
        </p:blipFill>
        <p:spPr>
          <a:xfrm>
            <a:off x="8317358" y="6124575"/>
            <a:ext cx="247650" cy="266700"/>
          </a:xfrm>
          <a:prstGeom prst="rect">
            <a:avLst/>
          </a:prstGeom>
        </p:spPr>
      </p:pic>
      <p:pic>
        <p:nvPicPr>
          <p:cNvPr id="1216" name="7A151E67-E1BA-4450-9921-C808BF0DB567"/>
          <p:cNvPicPr>
            <a:picLocks noChangeAspect="1"/>
          </p:cNvPicPr>
          <p:nvPr/>
        </p:nvPicPr>
        <p:blipFill>
          <a:blip r:embed="rId7" cstate="print">
            <a:extLst>
              <a:ext uri="{20A3BE6B-1C46-4881-6B24-57564BF90784}"/>
            </a:extLst>
          </a:blip>
          <a:stretch>
            <a:fillRect/>
          </a:stretch>
        </p:blipFill>
        <p:spPr>
          <a:xfrm>
            <a:off x="8555102" y="6124575"/>
            <a:ext cx="47625" cy="266700"/>
          </a:xfrm>
          <a:prstGeom prst="rect">
            <a:avLst/>
          </a:prstGeom>
        </p:spPr>
      </p:pic>
      <p:pic>
        <p:nvPicPr>
          <p:cNvPr id="1217" name="2BBB1BEF-335C-43D4-F861-B763E83E1CB3"/>
          <p:cNvPicPr>
            <a:picLocks noChangeAspect="1"/>
          </p:cNvPicPr>
          <p:nvPr/>
        </p:nvPicPr>
        <p:blipFill>
          <a:blip r:embed="rId48" cstate="print">
            <a:extLst>
              <a:ext uri="{2E619B72-C967-4099-4401-D6F748CE3DDF}"/>
            </a:extLst>
          </a:blip>
          <a:stretch>
            <a:fillRect/>
          </a:stretch>
        </p:blipFill>
        <p:spPr>
          <a:xfrm>
            <a:off x="8600822" y="6124575"/>
            <a:ext cx="542925" cy="266700"/>
          </a:xfrm>
          <a:prstGeom prst="rect">
            <a:avLst/>
          </a:prstGeom>
        </p:spPr>
      </p:pic>
      <p:pic>
        <p:nvPicPr>
          <p:cNvPr id="1218" name="6D99C6DC-2F03-40AB-EA24-37473F411484"/>
          <p:cNvPicPr>
            <a:picLocks noChangeAspect="1"/>
          </p:cNvPicPr>
          <p:nvPr/>
        </p:nvPicPr>
        <p:blipFill>
          <a:blip r:embed="rId5" cstate="print">
            <a:extLst>
              <a:ext uri="{5DEE7932-EE20-45DA-65ED-1894FD3E4EA5}"/>
            </a:extLst>
          </a:blip>
          <a:stretch>
            <a:fillRect/>
          </a:stretch>
        </p:blipFill>
        <p:spPr>
          <a:xfrm>
            <a:off x="9134222" y="6124575"/>
            <a:ext cx="57150" cy="266700"/>
          </a:xfrm>
          <a:prstGeom prst="rect">
            <a:avLst/>
          </a:prstGeom>
        </p:spPr>
      </p:pic>
      <p:pic>
        <p:nvPicPr>
          <p:cNvPr id="1219" name="37D23FFA-5203-419C-C661-F84AAEA670B2"/>
          <p:cNvPicPr>
            <a:picLocks noChangeAspect="1"/>
          </p:cNvPicPr>
          <p:nvPr/>
        </p:nvPicPr>
        <p:blipFill>
          <a:blip r:embed="rId49" cstate="print">
            <a:extLst>
              <a:ext uri="{9CB4C864-C93D-43B5-8B81-653F573BD43A}"/>
            </a:extLst>
          </a:blip>
          <a:stretch>
            <a:fillRect/>
          </a:stretch>
        </p:blipFill>
        <p:spPr>
          <a:xfrm>
            <a:off x="9179942" y="6124575"/>
            <a:ext cx="342900" cy="266700"/>
          </a:xfrm>
          <a:prstGeom prst="rect">
            <a:avLst/>
          </a:prstGeom>
        </p:spPr>
      </p:pic>
      <p:pic>
        <p:nvPicPr>
          <p:cNvPr id="1220" name="50966E20-166F-4333-7309-3337C4E76849"/>
          <p:cNvPicPr>
            <a:picLocks noChangeAspect="1"/>
          </p:cNvPicPr>
          <p:nvPr/>
        </p:nvPicPr>
        <p:blipFill>
          <a:blip r:embed="rId5" cstate="print">
            <a:extLst>
              <a:ext uri="{738E02EF-5A44-4994-3480-4B1FF9D0CB98}"/>
            </a:extLst>
          </a:blip>
          <a:stretch>
            <a:fillRect/>
          </a:stretch>
        </p:blipFill>
        <p:spPr>
          <a:xfrm>
            <a:off x="9515222" y="6124575"/>
            <a:ext cx="57150" cy="266700"/>
          </a:xfrm>
          <a:prstGeom prst="rect">
            <a:avLst/>
          </a:prstGeom>
        </p:spPr>
      </p:pic>
      <p:pic>
        <p:nvPicPr>
          <p:cNvPr id="1221" name="1CB97542-C9B6-4567-16C3-C0938AC3A9BF"/>
          <p:cNvPicPr>
            <a:picLocks noChangeAspect="1"/>
          </p:cNvPicPr>
          <p:nvPr/>
        </p:nvPicPr>
        <p:blipFill>
          <a:blip r:embed="rId50" cstate="print">
            <a:extLst>
              <a:ext uri="{2F8A6C44-DAAC-45D5-9CC3-EACCA86560BE}"/>
            </a:extLst>
          </a:blip>
          <a:stretch>
            <a:fillRect/>
          </a:stretch>
        </p:blipFill>
        <p:spPr>
          <a:xfrm>
            <a:off x="9557894" y="6124575"/>
            <a:ext cx="638175" cy="266700"/>
          </a:xfrm>
          <a:prstGeom prst="rect">
            <a:avLst/>
          </a:prstGeom>
        </p:spPr>
      </p:pic>
      <p:pic>
        <p:nvPicPr>
          <p:cNvPr id="1222" name="A1AF3834-9511-4BDC-2613-9C3C87CA1244"/>
          <p:cNvPicPr>
            <a:picLocks noChangeAspect="1"/>
          </p:cNvPicPr>
          <p:nvPr/>
        </p:nvPicPr>
        <p:blipFill>
          <a:blip r:embed="rId7" cstate="print">
            <a:extLst>
              <a:ext uri="{86AD09B1-B688-474B-2E27-9D65295666E1}"/>
            </a:extLst>
          </a:blip>
          <a:stretch>
            <a:fillRect/>
          </a:stretch>
        </p:blipFill>
        <p:spPr>
          <a:xfrm>
            <a:off x="10182734" y="6124575"/>
            <a:ext cx="47625" cy="266700"/>
          </a:xfrm>
          <a:prstGeom prst="rect">
            <a:avLst/>
          </a:prstGeom>
        </p:spPr>
      </p:pic>
      <p:pic>
        <p:nvPicPr>
          <p:cNvPr id="1223" name="C942F3EA-9155-4D55-5AA3-F46F0E8E9962"/>
          <p:cNvPicPr>
            <a:picLocks noChangeAspect="1"/>
          </p:cNvPicPr>
          <p:nvPr/>
        </p:nvPicPr>
        <p:blipFill>
          <a:blip r:embed="rId51" cstate="print">
            <a:extLst>
              <a:ext uri="{734DE962-8EFC-4652-E956-293A15674B01}"/>
            </a:extLst>
          </a:blip>
          <a:stretch>
            <a:fillRect/>
          </a:stretch>
        </p:blipFill>
        <p:spPr>
          <a:xfrm>
            <a:off x="10228454" y="6124575"/>
            <a:ext cx="628650" cy="266700"/>
          </a:xfrm>
          <a:prstGeom prst="rect">
            <a:avLst/>
          </a:prstGeom>
        </p:spPr>
      </p:pic>
      <p:pic>
        <p:nvPicPr>
          <p:cNvPr id="1224" name="147864D0-023E-4BF9-CDF7-4DCBA70A4D96"/>
          <p:cNvPicPr>
            <a:picLocks noChangeAspect="1"/>
          </p:cNvPicPr>
          <p:nvPr/>
        </p:nvPicPr>
        <p:blipFill>
          <a:blip r:embed="rId7" cstate="print">
            <a:extLst>
              <a:ext uri="{AC705CDE-4159-47E1-3EC1-83C9CA595F32}"/>
            </a:extLst>
          </a:blip>
          <a:stretch>
            <a:fillRect/>
          </a:stretch>
        </p:blipFill>
        <p:spPr>
          <a:xfrm>
            <a:off x="10841102" y="6124575"/>
            <a:ext cx="47625" cy="266700"/>
          </a:xfrm>
          <a:prstGeom prst="rect">
            <a:avLst/>
          </a:prstGeom>
        </p:spPr>
      </p:pic>
      <p:pic>
        <p:nvPicPr>
          <p:cNvPr id="1225" name="2849204A-963F-461E-69E8-14891026F905"/>
          <p:cNvPicPr>
            <a:picLocks noChangeAspect="1"/>
          </p:cNvPicPr>
          <p:nvPr/>
        </p:nvPicPr>
        <p:blipFill>
          <a:blip r:embed="rId52" cstate="print">
            <a:extLst>
              <a:ext uri="{DC5D8AA4-A075-4AF8-3215-0FC9F8B33A79}"/>
            </a:extLst>
          </a:blip>
          <a:stretch>
            <a:fillRect/>
          </a:stretch>
        </p:blipFill>
        <p:spPr>
          <a:xfrm>
            <a:off x="10883774" y="6124575"/>
            <a:ext cx="400050" cy="266700"/>
          </a:xfrm>
          <a:prstGeom prst="rect">
            <a:avLst/>
          </a:prstGeom>
        </p:spPr>
      </p:pic>
      <p:pic>
        <p:nvPicPr>
          <p:cNvPr id="1226" name="D5D0360D-7723-4143-5435-F89D89F30388"/>
          <p:cNvPicPr>
            <a:picLocks noChangeAspect="1"/>
          </p:cNvPicPr>
          <p:nvPr/>
        </p:nvPicPr>
        <p:blipFill>
          <a:blip r:embed="rId7" cstate="print">
            <a:extLst>
              <a:ext uri="{6EA4540E-8DE3-46D9-5B61-CCC8ED655050}"/>
            </a:extLst>
          </a:blip>
          <a:stretch>
            <a:fillRect/>
          </a:stretch>
        </p:blipFill>
        <p:spPr>
          <a:xfrm>
            <a:off x="11270870" y="6124575"/>
            <a:ext cx="47625" cy="266700"/>
          </a:xfrm>
          <a:prstGeom prst="rect">
            <a:avLst/>
          </a:prstGeom>
        </p:spPr>
      </p:pic>
      <p:pic>
        <p:nvPicPr>
          <p:cNvPr id="1227" name="AB556969-11BE-4F40-DEF3-9BC822A304C2"/>
          <p:cNvPicPr>
            <a:picLocks noChangeAspect="1"/>
          </p:cNvPicPr>
          <p:nvPr/>
        </p:nvPicPr>
        <p:blipFill>
          <a:blip r:embed="rId53" cstate="print">
            <a:extLst>
              <a:ext uri="{44629202-FBE1-4955-070F-3FBCBAAAC6FF}"/>
            </a:extLst>
          </a:blip>
          <a:stretch>
            <a:fillRect/>
          </a:stretch>
        </p:blipFill>
        <p:spPr>
          <a:xfrm>
            <a:off x="11313542" y="6124575"/>
            <a:ext cx="695325" cy="266700"/>
          </a:xfrm>
          <a:prstGeom prst="rect">
            <a:avLst/>
          </a:prstGeom>
        </p:spPr>
      </p:pic>
    </p:spTree>
    <p:extLst>
      <p:ext uri="{E4D9FE14-D4DD-4419-CB3D-669AE6027454}"/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5BE402E8-8EED-41FD-1334-685FB05AC2DA"/>
          <p:cNvPicPr>
            <a:picLocks noChangeAspect="1"/>
          </p:cNvPicPr>
          <p:nvPr/>
        </p:nvPicPr>
        <p:blipFill>
          <a:blip r:embed="rId2" cstate="print">
            <a:extLst>
              <a:ext uri="{E55525FB-7AC6-4DB9-ABEC-7840846796B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9" name="TextBox1229"/>
          <p:cNvSpPr txBox="1"/>
          <p:nvPr/>
        </p:nvSpPr>
        <p:spPr>
          <a:xfrm>
            <a:off x="933978" y="2676652"/>
            <a:ext cx="9601200" cy="236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25685" marR="225721" indent="-513942" eaLnBrk="0">
              <a:lnSpc>
                <a:spcPct val="97000"/>
              </a:lnSpc>
            </a:pPr>
            <a:r>
              <a:rPr lang="en-US" altLang="zh-CN" sz="31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3150" b="1" kern="0" spc="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31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31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KUMULATIF,</a:t>
            </a:r>
            <a:r>
              <a:rPr lang="en-US" altLang="zh-CN" sz="31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DISTRIBUSI</a:t>
            </a:r>
            <a:r>
              <a:rPr lang="en-US" altLang="zh-CN" sz="31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1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5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4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  <a:p>
            <a:pPr marL="562240" marR="0" indent="-562240" eaLnBrk="0">
              <a:lnSpc>
                <a:spcPct val="100000"/>
              </a:lnSpc>
              <a:spcBef>
                <a:spcPts val="653"/>
              </a:spcBef>
            </a:pPr>
            <a:r>
              <a:rPr lang="en-US" altLang="zh-CN" sz="31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3150" b="1" kern="0" spc="8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KOMPONEN</a:t>
            </a:r>
            <a:r>
              <a:rPr lang="en-US" altLang="zh-CN" sz="31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(PENDIDIKAN,</a:t>
            </a:r>
            <a:r>
              <a:rPr lang="en-US" altLang="zh-CN" sz="3150" b="1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315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3150" b="1" u="sng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31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4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31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3150" b="1" kern="0" spc="-3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r>
              <a:rPr lang="en-US" altLang="zh-CN" sz="31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31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  <a:r>
              <a:rPr lang="en-US" altLang="zh-CN" sz="315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3150" b="1" kern="0" spc="108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31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u="sng" kern="0" spc="-4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315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b="1" kern="0" spc="-3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3150" b="1" u="sng" kern="0" spc="-3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BUKTI-BUKTINYA</a:t>
            </a:r>
            <a:r>
              <a:rPr lang="en-US" altLang="zh-CN" sz="3150" b="1" kern="0" spc="-3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230" name="22CD5197-D21B-4027-506A-DFC97809EDE7"/>
          <p:cNvPicPr>
            <a:picLocks noChangeAspect="1"/>
          </p:cNvPicPr>
          <p:nvPr/>
        </p:nvPicPr>
        <p:blipFill>
          <a:blip r:embed="rId3" cstate="print">
            <a:extLst>
              <a:ext uri="{CBE4D303-35C8-4478-B05D-B2FD73D9C768}"/>
            </a:extLst>
          </a:blip>
          <a:stretch>
            <a:fillRect/>
          </a:stretch>
        </p:blipFill>
        <p:spPr>
          <a:xfrm>
            <a:off x="0" y="0"/>
            <a:ext cx="12192000" cy="1562100"/>
          </a:xfrm>
          <a:prstGeom prst="rect">
            <a:avLst/>
          </a:prstGeom>
        </p:spPr>
      </p:pic>
      <p:sp>
        <p:nvSpPr>
          <p:cNvPr id="1231" name="TextBox1231"/>
          <p:cNvSpPr txBox="1"/>
          <p:nvPr/>
        </p:nvSpPr>
        <p:spPr>
          <a:xfrm>
            <a:off x="1877891" y="281204"/>
            <a:ext cx="8470900" cy="113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092441" eaLnBrk="0">
              <a:lnSpc>
                <a:spcPct val="95000"/>
              </a:lnSpc>
            </a:pPr>
            <a:r>
              <a:rPr lang="en-US" altLang="zh-CN" sz="40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3.3.2.</a:t>
            </a:r>
            <a:r>
              <a:rPr lang="en-US" altLang="zh-CN" sz="40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URAIAN</a:t>
            </a:r>
            <a:r>
              <a:rPr lang="en-US" altLang="zh-CN" sz="40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4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40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5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4000" b="1" kern="0" spc="76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4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4000" kern="0" spc="-4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KUMULATIF,</a:t>
            </a:r>
            <a:r>
              <a:rPr lang="en-US" altLang="zh-CN" sz="40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4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DISTRIBUSI,</a:t>
            </a:r>
            <a:r>
              <a:rPr lang="en-US" altLang="zh-CN" sz="4000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7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40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kern="0" spc="-5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KHUSUS)</a:t>
            </a:r>
          </a:p>
        </p:txBody>
      </p:sp>
      <p:sp>
        <p:nvSpPr>
          <p:cNvPr id="1232" name="TextBox1232"/>
          <p:cNvSpPr txBox="1"/>
          <p:nvPr/>
        </p:nvSpPr>
        <p:spPr>
          <a:xfrm>
            <a:off x="5981035" y="1455064"/>
            <a:ext cx="254000" cy="5969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marL="0" marR="0" indent="0" eaLnBrk="0">
              <a:lnSpc>
                <a:spcPct val="79000"/>
              </a:lnSpc>
            </a:pPr>
            <a:r>
              <a:rPr lang="en-US" altLang="zh-CN" sz="1950" b="1" kern="0" spc="-3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22</a:t>
            </a:r>
            <a:r>
              <a:rPr lang="en-US" altLang="zh-CN" sz="1950" kern="0" spc="-385" baseline="10256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59E89D26-B06C-4817-D48D-6E6FE8CDD5E2}"/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F1AF046C-39C5-44AF-4567-A6AE6C6B8FF4"/>
          <p:cNvPicPr>
            <a:picLocks noChangeAspect="1"/>
          </p:cNvPicPr>
          <p:nvPr/>
        </p:nvPicPr>
        <p:blipFill>
          <a:blip r:embed="rId2" cstate="print">
            <a:extLst>
              <a:ext uri="{CD18887D-4C7D-4350-D20D-01006C97F10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34" name="TextBox1234"/>
          <p:cNvSpPr txBox="1"/>
          <p:nvPr/>
        </p:nvSpPr>
        <p:spPr>
          <a:xfrm>
            <a:off x="11677346" y="122809"/>
            <a:ext cx="1905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0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45</a:t>
            </a:r>
          </a:p>
        </p:txBody>
      </p:sp>
      <p:sp>
        <p:nvSpPr>
          <p:cNvPr id="1235" name="TextBox1235"/>
          <p:cNvSpPr txBox="1"/>
          <p:nvPr/>
        </p:nvSpPr>
        <p:spPr>
          <a:xfrm>
            <a:off x="2256104" y="948563"/>
            <a:ext cx="7810501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88976" eaLnBrk="0">
              <a:lnSpc>
                <a:spcPct val="96000"/>
              </a:lnSpc>
            </a:pPr>
            <a:r>
              <a:rPr lang="en-US" altLang="zh-CN" sz="2400" b="1" kern="0" spc="-25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IV.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KUMULATIF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RENDAH</a:t>
            </a:r>
            <a:r>
              <a:rPr lang="en-US" altLang="zh-CN" sz="240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POKOK/UTAMA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250" kern="0" spc="717" noProof="0" dirty="0"/>
              <a:t> </a:t>
            </a:r>
            <a:r>
              <a:rPr lang="en-US" altLang="zh-CN" sz="2400" b="1" kern="0" spc="-17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90%)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2250" kern="0" spc="642" noProof="0" dirty="0"/>
              <a:t> </a:t>
            </a:r>
            <a:r>
              <a:rPr lang="en-US" altLang="zh-CN" sz="2400" b="1" kern="0" spc="-1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10%)</a:t>
            </a:r>
          </a:p>
        </p:txBody>
      </p:sp>
      <p:pic>
        <p:nvPicPr>
          <p:cNvPr id="1236" name="Picture 1235"/>
          <p:cNvPicPr>
            <a:picLocks noChangeAspect="1"/>
          </p:cNvPicPr>
          <p:nvPr/>
        </p:nvPicPr>
        <p:blipFill>
          <a:blip r:embed="rId3" cstate="print">
            <a:extLst>
              <a:ext uri="{40758C4D-3F32-4F11-6551-221010B3A883}"/>
            </a:extLst>
          </a:blip>
          <a:stretch>
            <a:fillRect/>
          </a:stretch>
        </p:blipFill>
        <p:spPr>
          <a:xfrm>
            <a:off x="6019800" y="1333500"/>
            <a:ext cx="171450" cy="285750"/>
          </a:xfrm>
          <a:prstGeom prst="rect">
            <a:avLst/>
          </a:prstGeom>
        </p:spPr>
      </p:pic>
      <p:pic>
        <p:nvPicPr>
          <p:cNvPr id="1237" name="Picture 1236"/>
          <p:cNvPicPr>
            <a:picLocks noChangeAspect="1"/>
          </p:cNvPicPr>
          <p:nvPr/>
        </p:nvPicPr>
        <p:blipFill>
          <a:blip r:embed="rId4" cstate="print">
            <a:extLst>
              <a:ext uri="{AD32A668-6CD2-4DA8-579C-7A717D718163}"/>
            </a:extLst>
          </a:blip>
          <a:stretch>
            <a:fillRect/>
          </a:stretch>
        </p:blipFill>
        <p:spPr>
          <a:xfrm>
            <a:off x="9267826" y="1333500"/>
            <a:ext cx="161925" cy="285750"/>
          </a:xfrm>
          <a:prstGeom prst="rect">
            <a:avLst/>
          </a:prstGeom>
        </p:spPr>
      </p:pic>
      <p:graphicFrame>
        <p:nvGraphicFramePr>
          <p:cNvPr id="1238" name="Table1238"/>
          <p:cNvGraphicFramePr>
            <a:graphicFrameLocks noGrp="1"/>
          </p:cNvGraphicFramePr>
          <p:nvPr/>
        </p:nvGraphicFramePr>
        <p:xfrm>
          <a:off x="0" y="1989963"/>
          <a:ext cx="12192000" cy="4533900"/>
        </p:xfrm>
        <a:graphic>
          <a:graphicData uri="http://schemas.openxmlformats.org/drawingml/2006/table">
            <a:tbl>
              <a:tblPr firstRow="1" bandRow="1"/>
              <a:tblGrid>
                <a:gridCol w="857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34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241402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</a:t>
                      </a:r>
                    </a:p>
                  </a:txBody>
                  <a:tcPr marL="0" marR="0" marT="676148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76339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1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Jabatan</a:t>
                      </a:r>
                    </a:p>
                  </a:txBody>
                  <a:tcPr marL="0" marR="0" marT="676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77952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19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Kualifikasi</a:t>
                      </a:r>
                    </a:p>
                    <a:p>
                      <a:pPr marL="275517" marR="0" indent="0" eaLnBrk="0">
                        <a:lnSpc>
                          <a:spcPct val="87000"/>
                        </a:lnSpc>
                        <a:spcBef>
                          <a:spcPts val="505"/>
                        </a:spcBef>
                      </a:pPr>
                      <a:r>
                        <a:rPr lang="en-US" altLang="zh-CN" sz="2400" b="1" kern="0" spc="-19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Akademik</a:t>
                      </a:r>
                    </a:p>
                  </a:txBody>
                  <a:tcPr marL="0" marR="0" marT="4932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997501" marR="0" indent="0" eaLnBrk="0">
                        <a:lnSpc>
                          <a:spcPct val="87000"/>
                        </a:lnSpc>
                      </a:pPr>
                      <a:r>
                        <a:rPr lang="en-US" altLang="zh-CN" sz="2400" b="1" kern="0" spc="-24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  <a:r>
                        <a:rPr lang="en-US" altLang="zh-CN" sz="2400" b="1" kern="0" spc="-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14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Utama</a:t>
                      </a:r>
                    </a:p>
                  </a:txBody>
                  <a:tcPr marL="0" marR="0" marT="12689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594385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4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</a:p>
                    <a:p>
                      <a:pPr marL="271242" marR="0" indent="0" eaLnBrk="0">
                        <a:lnSpc>
                          <a:spcPct val="87000"/>
                        </a:lnSpc>
                        <a:spcBef>
                          <a:spcPts val="505"/>
                        </a:spcBef>
                      </a:pPr>
                      <a:r>
                        <a:rPr lang="en-US" altLang="zh-CN" sz="2400" b="1" kern="0" spc="-2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Penunjang</a:t>
                      </a:r>
                    </a:p>
                  </a:txBody>
                  <a:tcPr marL="0" marR="0" marT="4932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2761" marR="214200" indent="0" algn="ctr" eaLnBrk="0">
                        <a:lnSpc>
                          <a:spcPct val="87000"/>
                        </a:lnSpc>
                      </a:pPr>
                      <a:r>
                        <a:rPr lang="en-US" altLang="zh-CN" sz="2400" b="1" kern="0" spc="-2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Pendididkan</a:t>
                      </a:r>
                    </a:p>
                    <a:p>
                      <a:pPr marL="771627" marR="0" indent="0" eaLnBrk="0">
                        <a:lnSpc>
                          <a:spcPct val="86000"/>
                        </a:lnSpc>
                        <a:spcBef>
                          <a:spcPts val="484"/>
                        </a:spcBef>
                      </a:pPr>
                      <a:r>
                        <a:rPr lang="en-US" altLang="zh-CN" sz="2400" b="1" kern="0" spc="-21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</a:p>
                    <a:p>
                      <a:pPr marL="318105" marR="0" indent="0" eaLnBrk="0">
                        <a:lnSpc>
                          <a:spcPct val="86000"/>
                        </a:lnSpc>
                        <a:spcBef>
                          <a:spcPts val="503"/>
                        </a:spcBef>
                      </a:pPr>
                      <a:r>
                        <a:rPr lang="en-US" altLang="zh-CN" sz="2400" b="1" kern="0" spc="-2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Pengajaran</a:t>
                      </a:r>
                    </a:p>
                  </a:txBody>
                  <a:tcPr marL="0" marR="0" marT="588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09372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16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Penelitian</a:t>
                      </a:r>
                    </a:p>
                  </a:txBody>
                  <a:tcPr marL="0" marR="0" marT="4251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70227" marR="246961" indent="0" algn="ctr" eaLnBrk="0">
                        <a:lnSpc>
                          <a:spcPct val="87000"/>
                        </a:lnSpc>
                      </a:pPr>
                      <a:r>
                        <a:rPr lang="en-US" altLang="zh-CN" sz="2400" b="1" kern="0" spc="-2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Pengabdian</a:t>
                      </a:r>
                    </a:p>
                    <a:p>
                      <a:pPr marL="548488" marR="0" indent="0" eaLnBrk="0">
                        <a:lnSpc>
                          <a:spcPct val="86000"/>
                        </a:lnSpc>
                        <a:spcBef>
                          <a:spcPts val="484"/>
                        </a:spcBef>
                      </a:pPr>
                      <a:r>
                        <a:rPr lang="en-US" altLang="zh-CN" sz="2400" b="1" kern="0" spc="-21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kepada</a:t>
                      </a:r>
                    </a:p>
                    <a:p>
                      <a:pPr marL="276323" marR="0" indent="0" eaLnBrk="0">
                        <a:lnSpc>
                          <a:spcPct val="86000"/>
                        </a:lnSpc>
                        <a:spcBef>
                          <a:spcPts val="503"/>
                        </a:spcBef>
                      </a:pPr>
                      <a:r>
                        <a:rPr lang="en-US" altLang="zh-CN" sz="2400" b="1" kern="0" spc="-18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Masyarakat</a:t>
                      </a:r>
                    </a:p>
                  </a:txBody>
                  <a:tcPr marL="0" marR="0" marT="588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382524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4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24257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56527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Asisten</a:t>
                      </a:r>
                      <a:r>
                        <a:rPr lang="en-US" altLang="zh-CN" sz="2400" b="1" kern="0" spc="-2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1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Ahli</a:t>
                      </a:r>
                    </a:p>
                  </a:txBody>
                  <a:tcPr marL="0" marR="0" marT="2425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6344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16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Magister</a:t>
                      </a:r>
                    </a:p>
                  </a:txBody>
                  <a:tcPr marL="0" marR="0" marT="2425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35991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17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55%</a:t>
                      </a:r>
                    </a:p>
                  </a:txBody>
                  <a:tcPr marL="0" marR="0" marT="2425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60223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18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25%</a:t>
                      </a:r>
                    </a:p>
                  </a:txBody>
                  <a:tcPr marL="0" marR="0" marT="2425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77455" marR="106180" indent="-316394" eaLnBrk="0">
                        <a:lnSpc>
                          <a:spcPct val="76000"/>
                        </a:lnSpc>
                      </a:pPr>
                      <a:r>
                        <a:rPr lang="en-US" altLang="zh-CN" sz="24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Min.0.50</a:t>
                      </a:r>
                      <a:r>
                        <a:rPr lang="en-US" altLang="zh-CN" sz="2400" b="1" kern="0" spc="-1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</a:t>
                      </a:r>
                      <a:r>
                        <a:rPr lang="en-US" altLang="zh-CN" sz="24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24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kern="0" spc="-2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5969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89509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11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2425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373685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3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242951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618985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Lektor</a:t>
                      </a:r>
                    </a:p>
                  </a:txBody>
                  <a:tcPr marL="0" marR="0" marT="24295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366344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16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Magister</a:t>
                      </a:r>
                    </a:p>
                  </a:txBody>
                  <a:tcPr marL="0" marR="0" marT="24295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635991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2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45%</a:t>
                      </a:r>
                    </a:p>
                  </a:txBody>
                  <a:tcPr marL="0" marR="0" marT="24295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460223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18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35%</a:t>
                      </a:r>
                    </a:p>
                  </a:txBody>
                  <a:tcPr marL="0" marR="0" marT="24295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577455" marR="106180" indent="-316394" eaLnBrk="0">
                        <a:lnSpc>
                          <a:spcPct val="76000"/>
                        </a:lnSpc>
                      </a:pPr>
                      <a:r>
                        <a:rPr lang="en-US" altLang="zh-CN" sz="24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Min.0.50</a:t>
                      </a:r>
                      <a:r>
                        <a:rPr lang="en-US" altLang="zh-CN" sz="2400" b="1" kern="0" spc="-1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</a:t>
                      </a:r>
                      <a:r>
                        <a:rPr lang="en-US" altLang="zh-CN" sz="24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24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kern="0" spc="-2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600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589509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11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24295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373380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3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243205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58382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Lektor</a:t>
                      </a:r>
                      <a:r>
                        <a:rPr lang="en-US" altLang="zh-CN" sz="2400" b="1" kern="0" spc="-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Kepala</a:t>
                      </a:r>
                    </a:p>
                  </a:txBody>
                  <a:tcPr marL="0" marR="0" marT="2432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85216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16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Doktor</a:t>
                      </a:r>
                    </a:p>
                  </a:txBody>
                  <a:tcPr marL="0" marR="0" marT="2432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35991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2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40%</a:t>
                      </a:r>
                    </a:p>
                  </a:txBody>
                  <a:tcPr marL="0" marR="0" marT="2432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60223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2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40%</a:t>
                      </a:r>
                    </a:p>
                  </a:txBody>
                  <a:tcPr marL="0" marR="0" marT="2432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77455" marR="106180" indent="-316394" eaLnBrk="0">
                        <a:lnSpc>
                          <a:spcPct val="76000"/>
                        </a:lnSpc>
                      </a:pPr>
                      <a:r>
                        <a:rPr lang="en-US" altLang="zh-CN" sz="24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Min.0.50</a:t>
                      </a:r>
                      <a:r>
                        <a:rPr lang="en-US" altLang="zh-CN" sz="2400" b="1" kern="0" spc="-1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</a:t>
                      </a:r>
                      <a:r>
                        <a:rPr lang="en-US" altLang="zh-CN" sz="24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24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kern="0" spc="-2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603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89509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11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2432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366065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243446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484873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Profesor</a:t>
                      </a:r>
                    </a:p>
                  </a:txBody>
                  <a:tcPr marL="0" marR="0" marT="2434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485216" marR="0" indent="0" eaLnBrk="0">
                        <a:lnSpc>
                          <a:spcPct val="86000"/>
                        </a:lnSpc>
                      </a:pPr>
                      <a:r>
                        <a:rPr lang="en-US" altLang="zh-CN" sz="2400" b="1" kern="0" spc="-16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Doktor</a:t>
                      </a:r>
                    </a:p>
                  </a:txBody>
                  <a:tcPr marL="0" marR="0" marT="2434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635991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18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35%</a:t>
                      </a:r>
                    </a:p>
                  </a:txBody>
                  <a:tcPr marL="0" marR="0" marT="2434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460223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2400" kern="0" spc="-2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45%</a:t>
                      </a:r>
                    </a:p>
                  </a:txBody>
                  <a:tcPr marL="0" marR="0" marT="2434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577455" marR="106180" indent="-316394" eaLnBrk="0">
                        <a:lnSpc>
                          <a:spcPct val="76000"/>
                        </a:lnSpc>
                      </a:pPr>
                      <a:r>
                        <a:rPr lang="en-US" altLang="zh-CN" sz="24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Min.0.50</a:t>
                      </a:r>
                      <a:r>
                        <a:rPr lang="en-US" altLang="zh-CN" sz="2400" b="1" kern="0" spc="-1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</a:t>
                      </a:r>
                      <a:r>
                        <a:rPr lang="en-US" altLang="zh-CN" sz="24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24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400" kern="0" spc="-2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40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6056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589509" marR="0" indent="0" eaLnBrk="0">
                        <a:lnSpc>
                          <a:spcPct val="57000"/>
                        </a:lnSpc>
                      </a:pPr>
                      <a:r>
                        <a:rPr lang="en-US" altLang="zh-CN" sz="24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2400" kern="0" spc="-11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2400" b="1" kern="0" spc="-24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2434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39" name="FFA29F0A-9CE6-4FB7-A8AB-120C5EC797A8"/>
          <p:cNvPicPr>
            <a:picLocks noChangeAspect="1"/>
          </p:cNvPicPr>
          <p:nvPr/>
        </p:nvPicPr>
        <p:blipFill>
          <a:blip r:embed="rId5" cstate="print">
            <a:extLst>
              <a:ext uri="{FB9DE1CB-3E79-4BF2-CE5D-CD1B11D2C0AF}"/>
            </a:extLst>
          </a:blip>
          <a:stretch>
            <a:fillRect/>
          </a:stretch>
        </p:blipFill>
        <p:spPr>
          <a:xfrm>
            <a:off x="2612136" y="371475"/>
            <a:ext cx="7096125" cy="314325"/>
          </a:xfrm>
          <a:prstGeom prst="rect">
            <a:avLst/>
          </a:prstGeom>
        </p:spPr>
      </p:pic>
    </p:spTree>
    <p:extLst>
      <p:ext uri="{A3B4AC80-3947-4611-C1A2-FFF5D395C62E}"/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0" name="992E631D-82B3-4F48-7DDE-FD1CA8DC79E7"/>
          <p:cNvPicPr>
            <a:picLocks noChangeAspect="1"/>
          </p:cNvPicPr>
          <p:nvPr/>
        </p:nvPicPr>
        <p:blipFill>
          <a:blip r:embed="rId2" cstate="print">
            <a:extLst>
              <a:ext uri="{DDE30007-C9A4-48B3-5C71-C4AA067B789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1" name="TextBox1241"/>
          <p:cNvSpPr txBox="1"/>
          <p:nvPr/>
        </p:nvSpPr>
        <p:spPr>
          <a:xfrm>
            <a:off x="1908632" y="122809"/>
            <a:ext cx="9918700" cy="825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768714" marR="0" indent="0" eaLnBrk="0">
              <a:lnSpc>
                <a:spcPct val="86000"/>
              </a:lnSpc>
            </a:pPr>
            <a:r>
              <a:rPr lang="en-US" altLang="zh-CN" sz="1200" kern="0" spc="-10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46</a:t>
            </a:r>
          </a:p>
          <a:p>
            <a:pPr marL="759354" marR="1435786" indent="-759354" eaLnBrk="0">
              <a:lnSpc>
                <a:spcPct val="94000"/>
              </a:lnSpc>
            </a:pPr>
            <a:r>
              <a:rPr lang="en-US" altLang="zh-CN" sz="2400" b="1" kern="0" spc="-25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II.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JUMLAH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KUMULATIF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RENDAH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400" b="1" kern="0" spc="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MAGISTER</a:t>
            </a:r>
            <a:r>
              <a:rPr lang="en-US" altLang="zh-CN" sz="2400" b="1" kern="0" spc="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9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SEDERAJAT</a:t>
            </a:r>
          </a:p>
        </p:txBody>
      </p:sp>
      <p:graphicFrame>
        <p:nvGraphicFramePr>
          <p:cNvPr id="1242" name="Table1242"/>
          <p:cNvGraphicFramePr>
            <a:graphicFrameLocks noGrp="1"/>
          </p:cNvGraphicFramePr>
          <p:nvPr/>
        </p:nvGraphicFramePr>
        <p:xfrm>
          <a:off x="268757" y="1030859"/>
          <a:ext cx="11582400" cy="5829300"/>
        </p:xfrm>
        <a:graphic>
          <a:graphicData uri="http://schemas.openxmlformats.org/drawingml/2006/table">
            <a:tbl>
              <a:tblPr firstRow="1" bandRow="1"/>
              <a:tblGrid>
                <a:gridCol w="78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2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20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2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95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25694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</a:t>
                      </a:r>
                    </a:p>
                  </a:txBody>
                  <a:tcPr marL="0" marR="0" marT="7310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40958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</a:t>
                      </a:r>
                      <a:r>
                        <a:rPr lang="en-US" altLang="zh-CN" sz="1800" b="1" kern="0" spc="-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altLang="zh-CN" sz="18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en-US" altLang="zh-CN" sz="1800" b="1" kern="0" spc="-1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</a:t>
                      </a:r>
                      <a:r>
                        <a:rPr lang="en-US" altLang="zh-CN" sz="1800" b="1" kern="0" spc="-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</a:t>
                      </a:r>
                    </a:p>
                  </a:txBody>
                  <a:tcPr marL="0" marR="0" marT="7310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5471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PERSENT</a:t>
                      </a:r>
                    </a:p>
                    <a:p>
                      <a:pPr marL="382248" marR="0" indent="0" eaLnBrk="0">
                        <a:lnSpc>
                          <a:spcPct val="86000"/>
                        </a:lnSpc>
                        <a:spcBef>
                          <a:spcPts val="378"/>
                        </a:spcBef>
                      </a:pPr>
                      <a:r>
                        <a:rPr lang="en-US" altLang="zh-CN" sz="1800" b="1" kern="0" spc="-31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ASE</a:t>
                      </a:r>
                    </a:p>
                  </a:txBody>
                  <a:tcPr marL="0" marR="0" marT="5938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669644" marR="482143" indent="-1179957" eaLnBrk="0">
                        <a:lnSpc>
                          <a:spcPct val="95000"/>
                        </a:lnSpc>
                      </a:pPr>
                      <a:r>
                        <a:rPr lang="en-US" altLang="zh-CN" sz="1800" b="1" kern="0" spc="-28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JENJANG</a:t>
                      </a:r>
                      <a:r>
                        <a:rPr lang="en-US" altLang="zh-CN" sz="1800" b="1" kern="0" spc="-1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JABATAN/GOL.</a:t>
                      </a:r>
                      <a:r>
                        <a:rPr lang="en-US" altLang="zh-CN" sz="1800" b="1" kern="0" spc="-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RUANG</a:t>
                      </a:r>
                      <a:r>
                        <a:rPr lang="en-US" altLang="zh-CN" sz="1800" b="1" kern="0" spc="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7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800" b="1" kern="0" spc="-1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ANGKA</a:t>
                      </a:r>
                      <a:r>
                        <a:rPr lang="en-US" altLang="zh-CN" sz="1800" b="1" kern="0" spc="-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2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KREDIT</a:t>
                      </a:r>
                      <a:r>
                        <a:rPr lang="en-US" altLang="zh-CN" sz="18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JABATAN</a:t>
                      </a:r>
                      <a:r>
                        <a:rPr lang="en-US" altLang="zh-CN" sz="1800" b="1" kern="0" spc="-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8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AKADEMIK</a:t>
                      </a:r>
                      <a:r>
                        <a:rPr lang="en-US" altLang="zh-CN" sz="1800" b="1" kern="0" spc="-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4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DOSEN</a:t>
                      </a:r>
                    </a:p>
                  </a:txBody>
                  <a:tcPr marL="0" marR="0" marT="88265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7554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6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Asisten</a:t>
                      </a:r>
                    </a:p>
                    <a:p>
                      <a:pPr marL="346050" marR="0" indent="0" eaLnBrk="0">
                        <a:lnSpc>
                          <a:spcPct val="86000"/>
                        </a:lnSpc>
                        <a:spcBef>
                          <a:spcPts val="380"/>
                        </a:spcBef>
                      </a:pPr>
                      <a:r>
                        <a:rPr lang="en-US" altLang="zh-CN" sz="1800" b="1" kern="0" spc="-1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Ahli</a:t>
                      </a:r>
                    </a:p>
                  </a:txBody>
                  <a:tcPr marL="0" marR="0" marT="88519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25322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Lektor</a:t>
                      </a:r>
                    </a:p>
                  </a:txBody>
                  <a:tcPr marL="0" marR="0" marT="2256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83213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Lektor</a:t>
                      </a:r>
                      <a:r>
                        <a:rPr lang="en-US" altLang="zh-CN" sz="1800" b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Kepala</a:t>
                      </a:r>
                    </a:p>
                  </a:txBody>
                  <a:tcPr marL="0" marR="0" marT="2256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102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III/b</a:t>
                      </a:r>
                    </a:p>
                  </a:txBody>
                  <a:tcPr marL="0" marR="0" marT="91313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335432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6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III/c</a:t>
                      </a:r>
                    </a:p>
                  </a:txBody>
                  <a:tcPr marL="0" marR="0" marT="9131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32324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III/d</a:t>
                      </a:r>
                    </a:p>
                  </a:txBody>
                  <a:tcPr marL="0" marR="0" marT="9131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329844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IV/a</a:t>
                      </a:r>
                    </a:p>
                  </a:txBody>
                  <a:tcPr marL="0" marR="0" marT="9131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32387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7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IV/b</a:t>
                      </a:r>
                    </a:p>
                  </a:txBody>
                  <a:tcPr marL="0" marR="0" marT="9131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387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2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IV/c</a:t>
                      </a:r>
                    </a:p>
                  </a:txBody>
                  <a:tcPr marL="0" marR="0" marT="9131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845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889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13768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  <a:r>
                        <a:rPr lang="en-US" altLang="zh-CN" sz="1800" b="1" kern="0" spc="-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UTAMA</a:t>
                      </a:r>
                    </a:p>
                  </a:txBody>
                  <a:tcPr marL="0" marR="0" marT="889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465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A.</a:t>
                      </a:r>
                      <a:r>
                        <a:rPr lang="en-US" altLang="zh-CN" sz="1800" b="1" kern="0" spc="6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Pendidikan</a:t>
                      </a:r>
                    </a:p>
                  </a:txBody>
                  <a:tcPr marL="0" marR="0" marT="890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3944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Pendidikan</a:t>
                      </a:r>
                      <a:r>
                        <a:rPr lang="en-US" altLang="zh-CN" sz="18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Sekolah</a:t>
                      </a:r>
                    </a:p>
                  </a:txBody>
                  <a:tcPr marL="0" marR="0" marT="889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913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0" marR="0" marT="9182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4831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0" marR="0" marT="9182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5135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0" marR="0" marT="9182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5186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0" marR="0" marT="9182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51994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0" marR="0" marT="9182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9370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0" marR="0" marT="9182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78701" marR="329870" indent="-340792" eaLnBrk="0">
                        <a:lnSpc>
                          <a:spcPct val="98000"/>
                        </a:lnSpc>
                      </a:pPr>
                      <a:r>
                        <a:rPr lang="en-US" altLang="zh-CN" sz="1800" b="1" kern="0" spc="-2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B.</a:t>
                      </a:r>
                      <a:r>
                        <a:rPr lang="en-US" altLang="zh-CN" sz="1800" b="1" kern="0" spc="7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Pelaksanaan</a:t>
                      </a:r>
                      <a:r>
                        <a:rPr lang="en-US" altLang="zh-CN" sz="1800" b="1" kern="0" spc="-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Pendidikan</a:t>
                      </a:r>
                      <a:r>
                        <a:rPr lang="en-US" altLang="zh-CN" sz="1800" b="1" kern="0" spc="43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(TERMASUK</a:t>
                      </a:r>
                      <a:r>
                        <a:rPr lang="en-US" altLang="zh-CN" sz="1800" b="1" kern="0" spc="-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PENGEMBANGAN</a:t>
                      </a:r>
                      <a:r>
                        <a:rPr lang="en-US" altLang="zh-CN" sz="18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DIRI)</a:t>
                      </a:r>
                    </a:p>
                    <a:p>
                      <a:pPr marL="131051" marR="0" indent="0" eaLnBrk="0">
                        <a:lnSpc>
                          <a:spcPct val="87000"/>
                        </a:lnSpc>
                        <a:spcBef>
                          <a:spcPts val="396"/>
                        </a:spcBef>
                      </a:pPr>
                      <a:r>
                        <a:rPr lang="en-US" altLang="zh-CN" sz="1800" b="1" kern="0" spc="-2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C.</a:t>
                      </a:r>
                      <a:r>
                        <a:rPr lang="en-US" altLang="zh-CN" sz="1800" b="1" kern="0" spc="8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Pelaksanaan</a:t>
                      </a:r>
                      <a:r>
                        <a:rPr lang="en-US" altLang="zh-CN" sz="1800" b="1" kern="0" spc="-1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Penelitian</a:t>
                      </a:r>
                    </a:p>
                    <a:p>
                      <a:pPr marL="482608" marR="353543" indent="-344699" eaLnBrk="0">
                        <a:lnSpc>
                          <a:spcPct val="95000"/>
                        </a:lnSpc>
                        <a:spcBef>
                          <a:spcPts val="360"/>
                        </a:spcBef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D.</a:t>
                      </a:r>
                      <a:r>
                        <a:rPr lang="en-US" altLang="zh-CN" sz="1800" b="1" kern="0" spc="6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Pelaksanaan</a:t>
                      </a:r>
                      <a:r>
                        <a:rPr lang="en-US" altLang="zh-CN" sz="1800" b="1" kern="0" spc="-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Pengabdian</a:t>
                      </a:r>
                      <a:r>
                        <a:rPr lang="en-US" altLang="zh-CN" sz="1800" b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pada</a:t>
                      </a:r>
                      <a:r>
                        <a:rPr lang="en-US" altLang="zh-CN" sz="18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Masyarakat</a:t>
                      </a:r>
                    </a:p>
                  </a:txBody>
                  <a:tcPr marL="0" marR="0" marT="894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85699" marR="0" indent="0" eaLnBrk="0">
                        <a:lnSpc>
                          <a:spcPct val="57000"/>
                        </a:lnSpc>
                      </a:pPr>
                      <a:r>
                        <a:rPr lang="en-US" altLang="zh-CN" sz="18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1800" kern="0" spc="-9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90%</a:t>
                      </a:r>
                    </a:p>
                  </a:txBody>
                  <a:tcPr marL="0" marR="0" marT="77546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49951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77546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9387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0" marR="0" marT="77546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5135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135</a:t>
                      </a:r>
                    </a:p>
                  </a:txBody>
                  <a:tcPr marL="0" marR="0" marT="77546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4523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225</a:t>
                      </a:r>
                    </a:p>
                  </a:txBody>
                  <a:tcPr marL="0" marR="0" marT="77546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4513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360</a:t>
                      </a:r>
                    </a:p>
                  </a:txBody>
                  <a:tcPr marL="0" marR="0" marT="77546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8135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495</a:t>
                      </a:r>
                    </a:p>
                  </a:txBody>
                  <a:tcPr marL="0" marR="0" marT="77546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182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9001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1377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2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  <a:r>
                        <a:rPr lang="en-US" altLang="zh-CN" sz="1800" b="1" kern="0" spc="-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PENUNJANG</a:t>
                      </a:r>
                    </a:p>
                  </a:txBody>
                  <a:tcPr marL="0" marR="0" marT="922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7930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7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Penunjang</a:t>
                      </a:r>
                      <a:r>
                        <a:rPr lang="en-US" altLang="zh-CN" sz="1800" b="1" kern="0" spc="-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Kegiatan</a:t>
                      </a:r>
                      <a:r>
                        <a:rPr lang="en-US" altLang="zh-CN" sz="1800" b="1" kern="0" spc="-1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3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Akademik</a:t>
                      </a:r>
                    </a:p>
                    <a:p>
                      <a:pPr marL="137909" marR="0" indent="0" eaLnBrk="0">
                        <a:lnSpc>
                          <a:spcPct val="86000"/>
                        </a:lnSpc>
                        <a:spcBef>
                          <a:spcPts val="363"/>
                        </a:spcBef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Dosen</a:t>
                      </a:r>
                    </a:p>
                  </a:txBody>
                  <a:tcPr marL="0" marR="0" marT="899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285712" marR="0" indent="0" eaLnBrk="0">
                        <a:lnSpc>
                          <a:spcPct val="57000"/>
                        </a:lnSpc>
                      </a:pPr>
                      <a:r>
                        <a:rPr lang="en-US" altLang="zh-CN" sz="18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1800" kern="0" spc="-2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22707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499525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22707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458433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22707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409673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0" marR="0" marT="22707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403162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22707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97566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0" marR="0" marT="22707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5911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0" marR="0" marT="22707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59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3999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9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JUMLAH</a:t>
                      </a:r>
                    </a:p>
                  </a:txBody>
                  <a:tcPr marL="0" marR="0" marT="9319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913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0" marR="0" marT="9319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168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319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450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300</a:t>
                      </a:r>
                    </a:p>
                  </a:txBody>
                  <a:tcPr marL="0" marR="0" marT="9319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3952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marL="0" marR="0" marT="9319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6279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550</a:t>
                      </a:r>
                    </a:p>
                  </a:txBody>
                  <a:tcPr marL="0" marR="0" marT="9319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286384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700</a:t>
                      </a:r>
                    </a:p>
                  </a:txBody>
                  <a:tcPr marL="0" marR="0" marT="9319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A523C578-A627-49CE-319E-D88E1BA313C5}"/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5210BE12-1B48-45FA-06D0-83362CA1D53D"/>
          <p:cNvPicPr>
            <a:picLocks noChangeAspect="1"/>
          </p:cNvPicPr>
          <p:nvPr/>
        </p:nvPicPr>
        <p:blipFill>
          <a:blip r:embed="rId2" cstate="print">
            <a:extLst>
              <a:ext uri="{FFE839DC-C270-46A5-7600-ABCC6E2B097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4" name="TextBox1244"/>
          <p:cNvSpPr txBox="1"/>
          <p:nvPr/>
        </p:nvSpPr>
        <p:spPr>
          <a:xfrm>
            <a:off x="11677346" y="122809"/>
            <a:ext cx="1905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200" kern="0" spc="-100" baseline="0" noProof="0" dirty="0">
                <a:solidFill>
                  <a:srgbClr val="898989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47</a:t>
            </a:r>
          </a:p>
        </p:txBody>
      </p:sp>
      <p:sp>
        <p:nvSpPr>
          <p:cNvPr id="1245" name="TextBox1245"/>
          <p:cNvSpPr txBox="1"/>
          <p:nvPr/>
        </p:nvSpPr>
        <p:spPr>
          <a:xfrm>
            <a:off x="1820621" y="215138"/>
            <a:ext cx="85725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93648" marR="0" indent="-993648" eaLnBrk="0">
              <a:lnSpc>
                <a:spcPct val="95000"/>
              </a:lnSpc>
            </a:pPr>
            <a:r>
              <a:rPr lang="en-US" altLang="zh-CN" sz="2400" b="1" kern="0" spc="-25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LAMPIRAN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III.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JUMLAH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KUMULATIF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RENDAH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400" b="1" u="sng" kern="0" spc="-22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DOKTOR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12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25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90" baseline="0" noProof="0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SEDERAJAT</a:t>
            </a:r>
          </a:p>
        </p:txBody>
      </p:sp>
      <p:pic>
        <p:nvPicPr>
          <p:cNvPr id="1246" name="98F56BC5-AB0D-4401-573F-38A233E44240"/>
          <p:cNvPicPr>
            <a:picLocks noChangeAspect="1"/>
          </p:cNvPicPr>
          <p:nvPr/>
        </p:nvPicPr>
        <p:blipFill>
          <a:blip r:embed="rId3" cstate="print">
            <a:extLst>
              <a:ext uri="{AAE29659-65B6-4EFA-17E7-BCDBEFCE8BA3}"/>
            </a:extLst>
          </a:blip>
          <a:stretch>
            <a:fillRect/>
          </a:stretch>
        </p:blipFill>
        <p:spPr>
          <a:xfrm>
            <a:off x="0" y="5819775"/>
            <a:ext cx="12192000" cy="1038225"/>
          </a:xfrm>
          <a:prstGeom prst="rect">
            <a:avLst/>
          </a:prstGeom>
        </p:spPr>
      </p:pic>
      <p:graphicFrame>
        <p:nvGraphicFramePr>
          <p:cNvPr id="1247" name="Table1247"/>
          <p:cNvGraphicFramePr>
            <a:graphicFrameLocks noGrp="1"/>
          </p:cNvGraphicFramePr>
          <p:nvPr/>
        </p:nvGraphicFramePr>
        <p:xfrm>
          <a:off x="277292" y="1066165"/>
          <a:ext cx="11645900" cy="5613400"/>
        </p:xfrm>
        <a:graphic>
          <a:graphicData uri="http://schemas.openxmlformats.org/drawingml/2006/table">
            <a:tbl>
              <a:tblPr firstRow="1" bandRow="1"/>
              <a:tblGrid>
                <a:gridCol w="723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3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9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06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72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 rowSpan="3">
                  <a:txBody>
                    <a:bodyPr/>
                    <a:lstStyle/>
                    <a:p>
                      <a:pPr marL="22341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</a:t>
                      </a:r>
                    </a:p>
                  </a:txBody>
                  <a:tcPr marL="0" marR="0" marT="59639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37571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</a:t>
                      </a:r>
                      <a:r>
                        <a:rPr lang="en-US" altLang="zh-CN" sz="1800" b="1" kern="0" spc="-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altLang="zh-CN" sz="1800" b="1" kern="0" spc="-1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en-US" altLang="zh-CN" sz="1800" b="1" kern="0" spc="-1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</a:t>
                      </a:r>
                      <a:r>
                        <a:rPr lang="en-US" altLang="zh-CN" sz="1800" b="1" kern="0" spc="-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</a:t>
                      </a:r>
                    </a:p>
                  </a:txBody>
                  <a:tcPr marL="0" marR="0" marT="59639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63982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PERSENT</a:t>
                      </a:r>
                    </a:p>
                    <a:p>
                      <a:pPr marL="394818" marR="0" indent="0" eaLnBrk="0">
                        <a:lnSpc>
                          <a:spcPct val="86000"/>
                        </a:lnSpc>
                        <a:spcBef>
                          <a:spcPts val="380"/>
                        </a:spcBef>
                      </a:pPr>
                      <a:r>
                        <a:rPr lang="en-US" altLang="zh-CN" sz="1800" b="1" kern="0" spc="-31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ASE</a:t>
                      </a:r>
                    </a:p>
                  </a:txBody>
                  <a:tcPr marL="0" marR="0" marT="4592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96620" marR="569214" indent="-524256" eaLnBrk="0">
                        <a:lnSpc>
                          <a:spcPct val="95000"/>
                        </a:lnSpc>
                      </a:pPr>
                      <a:r>
                        <a:rPr lang="en-US" altLang="zh-CN" sz="1800" b="1" kern="0" spc="-28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JENJANG</a:t>
                      </a:r>
                      <a:r>
                        <a:rPr lang="en-US" altLang="zh-CN" sz="1800" b="1" kern="0" spc="-1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1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JABATAN/GOL.</a:t>
                      </a:r>
                      <a:r>
                        <a:rPr lang="en-US" altLang="zh-CN" sz="1800" b="1" kern="0" spc="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RUANG</a:t>
                      </a:r>
                      <a:r>
                        <a:rPr lang="en-US" altLang="zh-CN" sz="1800" b="1" kern="0" spc="-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7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altLang="zh-CN" sz="1800" b="1" kern="0" spc="-1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ANGKA</a:t>
                      </a:r>
                      <a:r>
                        <a:rPr lang="en-US" altLang="zh-CN" sz="1800" b="1" kern="0" spc="-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2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KREDIT</a:t>
                      </a:r>
                      <a:r>
                        <a:rPr lang="en-US" altLang="zh-CN" sz="18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3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JABATAN</a:t>
                      </a:r>
                      <a:r>
                        <a:rPr lang="en-US" altLang="zh-CN" sz="1800" b="1" kern="0" spc="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FUNGSIONAL</a:t>
                      </a:r>
                      <a:r>
                        <a:rPr lang="en-US" altLang="zh-CN" sz="1800" b="1" kern="0" spc="-1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8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AKADEMIK</a:t>
                      </a:r>
                      <a:r>
                        <a:rPr lang="en-US" altLang="zh-CN" sz="1800" b="1" kern="0" spc="-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4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DOSEN</a:t>
                      </a:r>
                    </a:p>
                  </a:txBody>
                  <a:tcPr marL="0" marR="0" marT="8826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05942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Lektor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679349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Lektor</a:t>
                      </a:r>
                      <a:r>
                        <a:rPr lang="en-US" altLang="zh-CN" sz="1800" b="1" kern="0" spc="-1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Kepala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49469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6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Profesor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6383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6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III/c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2022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III/d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006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0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IV/a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7777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7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IV/b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316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2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IV/c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095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7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IV/d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35483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75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IV/e</a:t>
                      </a:r>
                    </a:p>
                  </a:txBody>
                  <a:tcPr marL="0" marR="0" marT="9105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845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3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8877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37897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  <a:r>
                        <a:rPr lang="en-US" altLang="zh-CN" sz="1800" b="1" kern="0" spc="-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UTAMA</a:t>
                      </a:r>
                    </a:p>
                  </a:txBody>
                  <a:tcPr marL="0" marR="0" marT="8877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486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A.</a:t>
                      </a:r>
                      <a:r>
                        <a:rPr lang="en-US" altLang="zh-CN" sz="1800" b="1" kern="0" spc="6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Pendidikan</a:t>
                      </a:r>
                    </a:p>
                  </a:txBody>
                  <a:tcPr marL="0" marR="0" marT="889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3855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Pendidikan</a:t>
                      </a:r>
                      <a:r>
                        <a:rPr lang="en-US" altLang="zh-CN" sz="1800" b="1" kern="0" spc="-1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Sekolah</a:t>
                      </a:r>
                    </a:p>
                  </a:txBody>
                  <a:tcPr marL="0" marR="0" marT="8879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263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16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4351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16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95453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16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99263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16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9413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16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0243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16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5087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16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78612" marR="265988" indent="-340466" eaLnBrk="0">
                        <a:lnSpc>
                          <a:spcPct val="98000"/>
                        </a:lnSpc>
                      </a:pPr>
                      <a:r>
                        <a:rPr lang="en-US" altLang="zh-CN" sz="1800" b="1" kern="0" spc="-2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B.</a:t>
                      </a:r>
                      <a:r>
                        <a:rPr lang="en-US" altLang="zh-CN" sz="1800" b="1" kern="0" spc="7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Pelaksanaan</a:t>
                      </a:r>
                      <a:r>
                        <a:rPr lang="en-US" altLang="zh-CN" sz="1800" b="1" kern="0" spc="-1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Pendidikan</a:t>
                      </a:r>
                      <a:r>
                        <a:rPr lang="en-US" altLang="zh-CN" sz="1800" b="1" kern="0" spc="42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(TERMASUK</a:t>
                      </a:r>
                      <a:r>
                        <a:rPr lang="en-US" altLang="zh-CN" sz="1800" b="1" kern="0" spc="-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PENGEMBANGAN</a:t>
                      </a:r>
                      <a:r>
                        <a:rPr lang="en-US" altLang="zh-CN" sz="18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DIRI)</a:t>
                      </a:r>
                    </a:p>
                    <a:p>
                      <a:pPr marL="131267" marR="0" indent="0" eaLnBrk="0">
                        <a:lnSpc>
                          <a:spcPct val="87000"/>
                        </a:lnSpc>
                        <a:spcBef>
                          <a:spcPts val="401"/>
                        </a:spcBef>
                      </a:pPr>
                      <a:r>
                        <a:rPr lang="en-US" altLang="zh-CN" sz="1800" b="1" kern="0" spc="-2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C.</a:t>
                      </a:r>
                      <a:r>
                        <a:rPr lang="en-US" altLang="zh-CN" sz="1800" b="1" kern="0" spc="8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Pelaksanaan</a:t>
                      </a:r>
                      <a:r>
                        <a:rPr lang="en-US" altLang="zh-CN" sz="1800" b="1" kern="0" spc="-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Penelitian</a:t>
                      </a:r>
                    </a:p>
                    <a:p>
                      <a:pPr marL="482519" marR="289661" indent="-344394" eaLnBrk="0">
                        <a:lnSpc>
                          <a:spcPct val="95000"/>
                        </a:lnSpc>
                        <a:spcBef>
                          <a:spcPts val="360"/>
                        </a:spcBef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D.</a:t>
                      </a:r>
                      <a:r>
                        <a:rPr lang="en-US" altLang="zh-CN" sz="1800" b="1" kern="0" spc="6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Pelaksanaan</a:t>
                      </a:r>
                      <a:r>
                        <a:rPr lang="en-US" altLang="zh-CN" sz="1800" b="1" kern="0" spc="-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Pengabdian</a:t>
                      </a:r>
                      <a:r>
                        <a:rPr lang="en-US" altLang="zh-CN" sz="1800" b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pada</a:t>
                      </a:r>
                      <a:r>
                        <a:rPr lang="en-US" altLang="zh-CN" sz="18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3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Masyarakat</a:t>
                      </a:r>
                    </a:p>
                  </a:txBody>
                  <a:tcPr marL="0" marR="0" marT="8879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94983" marR="0" indent="0" eaLnBrk="0">
                        <a:lnSpc>
                          <a:spcPct val="57000"/>
                        </a:lnSpc>
                      </a:pPr>
                      <a:r>
                        <a:rPr lang="en-US" altLang="zh-CN" sz="18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≥</a:t>
                      </a:r>
                      <a:r>
                        <a:rPr lang="en-US" altLang="zh-CN" sz="1800" kern="0" spc="-9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90%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456600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98917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02105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180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99048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315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23703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450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03367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585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50202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765</a:t>
                      </a:r>
                    </a:p>
                  </a:txBody>
                  <a:tcPr marL="0" marR="0" marT="7749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182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9004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137897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UNSUR</a:t>
                      </a:r>
                      <a:r>
                        <a:rPr lang="en-US" altLang="zh-CN" sz="1800" b="1" kern="0" spc="-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PENUNJANG</a:t>
                      </a:r>
                    </a:p>
                  </a:txBody>
                  <a:tcPr marL="0" marR="0" marT="9245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812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7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Penunjang</a:t>
                      </a:r>
                      <a:r>
                        <a:rPr lang="en-US" altLang="zh-CN" sz="1800" b="1" kern="0" spc="-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Kegiatan</a:t>
                      </a:r>
                      <a:r>
                        <a:rPr lang="en-US" altLang="zh-CN" sz="1800" b="1" kern="0" spc="-1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3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Akademik</a:t>
                      </a:r>
                    </a:p>
                    <a:p>
                      <a:pPr marL="138146" marR="0" indent="0" eaLnBrk="0">
                        <a:lnSpc>
                          <a:spcPct val="86000"/>
                        </a:lnSpc>
                        <a:spcBef>
                          <a:spcPts val="378"/>
                        </a:spcBef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Dosen</a:t>
                      </a:r>
                    </a:p>
                  </a:txBody>
                  <a:tcPr marL="0" marR="0" marT="901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94970" marR="0" indent="0" eaLnBrk="0">
                        <a:lnSpc>
                          <a:spcPct val="57000"/>
                        </a:lnSpc>
                      </a:pPr>
                      <a:r>
                        <a:rPr lang="en-US" altLang="zh-CN" sz="1800" kern="0" spc="-300" baseline="0" noProof="0" dirty="0">
                          <a:solidFill>
                            <a:srgbClr val="000000"/>
                          </a:solidFill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≤</a:t>
                      </a:r>
                      <a:r>
                        <a:rPr lang="en-US" altLang="zh-CN" sz="1800" kern="0" spc="-25" noProof="0" dirty="0">
                          <a:latin typeface="Arial Unicode MS" pitchFamily="34" charset="0"/>
                          <a:ea typeface="Arial Unicode MS" pitchFamily="34" charset="0"/>
                          <a:cs typeface="Arial Unicode MS" pitchFamily="34" charset="0"/>
                        </a:rPr>
                        <a:t> </a:t>
                      </a:r>
                      <a:r>
                        <a:rPr lang="en-US" altLang="zh-CN" sz="1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45659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08052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20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5336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5694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88240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59892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05815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0" marR="0" marT="2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06119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9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JUMLAH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263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43281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300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8973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00178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550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8727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700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99466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850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99593" marR="0" indent="0" eaLnBrk="0">
                        <a:lnSpc>
                          <a:spcPct val="86000"/>
                        </a:lnSpc>
                      </a:pPr>
                      <a:r>
                        <a:rPr lang="en-US" altLang="zh-CN" sz="1800" b="1" kern="0" spc="-1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1050</a:t>
                      </a:r>
                    </a:p>
                  </a:txBody>
                  <a:tcPr marL="0" marR="0" marT="928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F1D912FA-4876-4DD7-8338-F5F08CB26ACF}"/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DD15888A-D50F-4A03-ADAF-619F5C12B830"/>
          <p:cNvPicPr>
            <a:picLocks noChangeAspect="1"/>
          </p:cNvPicPr>
          <p:nvPr/>
        </p:nvPicPr>
        <p:blipFill>
          <a:blip r:embed="rId2" cstate="print">
            <a:extLst>
              <a:ext uri="{ADA3C5B7-81F2-435F-C07A-7278E2AEC59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49" name="A8F68644-1301-4113-6D1E-B1FCCA275F34"/>
          <p:cNvPicPr>
            <a:picLocks noChangeAspect="1"/>
          </p:cNvPicPr>
          <p:nvPr/>
        </p:nvPicPr>
        <p:blipFill>
          <a:blip r:embed="rId3" cstate="print">
            <a:extLst>
              <a:ext uri="{370AEA1C-1860-47D0-FBFB-32A07EE0EE29}"/>
            </a:extLst>
          </a:blip>
          <a:stretch>
            <a:fillRect/>
          </a:stretch>
        </p:blipFill>
        <p:spPr>
          <a:xfrm>
            <a:off x="0" y="9525"/>
            <a:ext cx="12192000" cy="714375"/>
          </a:xfrm>
          <a:prstGeom prst="rect">
            <a:avLst/>
          </a:prstGeom>
        </p:spPr>
      </p:pic>
      <p:graphicFrame>
        <p:nvGraphicFramePr>
          <p:cNvPr id="1250" name="Table1250"/>
          <p:cNvGraphicFramePr>
            <a:graphicFrameLocks noGrp="1"/>
          </p:cNvGraphicFramePr>
          <p:nvPr/>
        </p:nvGraphicFramePr>
        <p:xfrm>
          <a:off x="574771" y="122809"/>
          <a:ext cx="11264900" cy="1206500"/>
        </p:xfrm>
        <a:graphic>
          <a:graphicData uri="http://schemas.openxmlformats.org/drawingml/2006/table">
            <a:tbl>
              <a:tblPr firstRow="1" bandRow="1"/>
              <a:tblGrid>
                <a:gridCol w="10785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9515">
                <a:tc>
                  <a:txBody>
                    <a:bodyPr/>
                    <a:lstStyle/>
                    <a:p>
                      <a:pPr marL="610383" marR="0" indent="0" eaLnBrk="0">
                        <a:lnSpc>
                          <a:spcPct val="87000"/>
                        </a:lnSpc>
                      </a:pPr>
                      <a:r>
                        <a:rPr lang="en-US" altLang="zh-CN" sz="4000" b="1" kern="0" spc="-4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KOMPONEN</a:t>
                      </a:r>
                      <a:r>
                        <a:rPr lang="en-US" altLang="zh-CN" sz="4000" b="1" kern="0" spc="-3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4000" b="1" kern="0" spc="-35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TRI</a:t>
                      </a:r>
                      <a:r>
                        <a:rPr lang="en-US" altLang="zh-CN" sz="4000" b="1" kern="0" spc="-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4000" b="1" kern="0" spc="-36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DHARMA</a:t>
                      </a:r>
                      <a:r>
                        <a:rPr lang="en-US" altLang="zh-CN" sz="4000" b="1" kern="0" spc="-11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4000" b="1" kern="0" spc="-5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PT:</a:t>
                      </a:r>
                      <a:r>
                        <a:rPr lang="en-US" altLang="zh-CN" sz="4000" b="1" kern="0" spc="-1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40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(A).</a:t>
                      </a:r>
                      <a:r>
                        <a:rPr lang="en-US" altLang="zh-CN" sz="4000" b="1" kern="0" spc="-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4000" b="1" kern="0" spc="-39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PENDIDIKAN</a:t>
                      </a:r>
                    </a:p>
                    <a:p>
                      <a:pPr marL="0" marR="0" indent="0" eaLnBrk="0">
                        <a:lnSpc>
                          <a:spcPct val="87000"/>
                        </a:lnSpc>
                        <a:spcBef>
                          <a:spcPts val="2379"/>
                        </a:spcBef>
                      </a:pPr>
                      <a:r>
                        <a:rPr lang="en-US" altLang="zh-CN" sz="2800" b="1" kern="0" spc="-32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Pasal</a:t>
                      </a:r>
                      <a:r>
                        <a:rPr lang="en-US" altLang="zh-CN" sz="2800" b="1" kern="0" spc="-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16:</a:t>
                      </a:r>
                      <a:r>
                        <a:rPr lang="en-US" altLang="zh-CN" sz="2800" b="1" kern="0" spc="-11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1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(1a,</a:t>
                      </a:r>
                      <a:r>
                        <a:rPr lang="en-US" altLang="zh-CN" sz="2800" b="1" kern="0" spc="-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17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1b)</a:t>
                      </a:r>
                      <a:r>
                        <a:rPr lang="en-US" altLang="zh-CN" sz="2800" b="1" kern="0" spc="-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1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(2a,</a:t>
                      </a:r>
                      <a:r>
                        <a:rPr lang="en-US" altLang="zh-CN" sz="2800" b="1" kern="0" spc="-1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2b,</a:t>
                      </a:r>
                      <a:r>
                        <a:rPr lang="en-US" altLang="zh-CN" sz="2800" b="1" kern="0" spc="-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2c,</a:t>
                      </a:r>
                      <a:r>
                        <a:rPr lang="en-US" altLang="zh-CN" sz="2800" b="1" kern="0" spc="-1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1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2d)</a:t>
                      </a:r>
                      <a:r>
                        <a:rPr lang="en-US" altLang="zh-CN" sz="2800" b="1" kern="0" spc="-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800" b="1" kern="0" spc="-10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(3)</a:t>
                      </a:r>
                    </a:p>
                  </a:txBody>
                  <a:tcPr marL="0" marR="0" marT="32283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093" marR="0" indent="0" eaLnBrk="0">
                        <a:lnSpc>
                          <a:spcPct val="86000"/>
                        </a:lnSpc>
                      </a:pPr>
                      <a:r>
                        <a:rPr lang="en-US" altLang="zh-CN" sz="1200" kern="0" spc="-100" baseline="0" noProof="0" dirty="0">
                          <a:solidFill>
                            <a:srgbClr val="898989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51" name="TextBox1251"/>
          <p:cNvSpPr txBox="1"/>
          <p:nvPr/>
        </p:nvSpPr>
        <p:spPr>
          <a:xfrm>
            <a:off x="573364" y="1391946"/>
            <a:ext cx="10680700" cy="292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7000"/>
              </a:lnSpc>
            </a:pPr>
            <a:r>
              <a:rPr lang="en-US" altLang="zh-CN" sz="2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(1)</a:t>
            </a:r>
            <a:r>
              <a:rPr lang="en-US" altLang="zh-CN" sz="2800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28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8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</a:t>
            </a:r>
            <a:r>
              <a:rPr lang="en-US" altLang="zh-CN" sz="28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pemberian</a:t>
            </a:r>
            <a:r>
              <a:rPr lang="en-US" altLang="zh-CN" sz="28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8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kredit,</a:t>
            </a:r>
            <a:r>
              <a:rPr lang="en-US" altLang="zh-CN" sz="2800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8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808" kern="0" spc="3618" noProof="0" dirty="0"/>
              <a:t> </a:t>
            </a:r>
            <a:r>
              <a:rPr lang="en-US" altLang="zh-CN" sz="28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  <a:r>
              <a:rPr lang="en-US" altLang="zh-CN" sz="28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2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8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;</a:t>
            </a:r>
            <a:r>
              <a:rPr lang="en-US" altLang="zh-CN" sz="280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2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2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  <a:r>
              <a:rPr lang="en-US" altLang="zh-CN" sz="2800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r>
              <a:rPr lang="en-US" altLang="zh-CN" sz="2800" kern="0" spc="31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</a:t>
            </a:r>
            <a:r>
              <a:rPr lang="en-US" altLang="zh-CN" sz="2800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280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8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8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  <a:r>
              <a:rPr lang="en-US" altLang="zh-CN" sz="2800" kern="0" spc="50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808" kern="0" spc="3590" noProof="0" dirty="0"/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  <a:r>
              <a:rPr lang="en-US" altLang="zh-CN" sz="2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2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  <a:r>
              <a:rPr lang="en-US" altLang="zh-CN" sz="2800" kern="0" spc="51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810" kern="0" spc="6274" noProof="0" dirty="0"/>
              <a:t> </a:t>
            </a:r>
            <a:r>
              <a:rPr lang="en-US" altLang="zh-CN" sz="28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8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  <a:r>
              <a:rPr lang="en-US" altLang="zh-CN" sz="28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memperoleh</a:t>
            </a:r>
            <a:r>
              <a:rPr lang="en-US" altLang="zh-CN" sz="28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ijazah/gelar;</a:t>
            </a:r>
            <a:r>
              <a:rPr lang="en-US" altLang="zh-CN" sz="2800" kern="0" spc="17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810" kern="0" spc="8713" noProof="0" dirty="0"/>
              <a:t> </a:t>
            </a:r>
            <a:r>
              <a:rPr lang="en-US" altLang="zh-CN" sz="280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kern="0" spc="69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808" kern="0" spc="6193" noProof="0" dirty="0"/>
              <a:t> </a:t>
            </a:r>
            <a:r>
              <a:rPr lang="en-US" altLang="zh-CN" sz="2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8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8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pelatihan</a:t>
            </a:r>
            <a:r>
              <a:rPr lang="en-US" altLang="zh-CN" sz="2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prajabatan.</a:t>
            </a:r>
          </a:p>
        </p:txBody>
      </p:sp>
      <p:pic>
        <p:nvPicPr>
          <p:cNvPr id="1252" name="475EE92B-9B25-4D1D-2DC3-C9B13A7F332B"/>
          <p:cNvPicPr>
            <a:picLocks noChangeAspect="1"/>
          </p:cNvPicPr>
          <p:nvPr/>
        </p:nvPicPr>
        <p:blipFill>
          <a:blip r:embed="rId4" cstate="print">
            <a:extLst>
              <a:ext uri="{A9C6EC63-6B4A-4F93-F174-43951F92B171}"/>
            </a:extLst>
          </a:blip>
          <a:stretch>
            <a:fillRect/>
          </a:stretch>
        </p:blipFill>
        <p:spPr>
          <a:xfrm>
            <a:off x="0" y="4495800"/>
            <a:ext cx="12192000" cy="2314575"/>
          </a:xfrm>
          <a:prstGeom prst="rect">
            <a:avLst/>
          </a:prstGeom>
        </p:spPr>
      </p:pic>
      <p:sp>
        <p:nvSpPr>
          <p:cNvPr id="1253" name="TextBox1253"/>
          <p:cNvSpPr txBox="1"/>
          <p:nvPr/>
        </p:nvSpPr>
        <p:spPr>
          <a:xfrm>
            <a:off x="895833" y="5180330"/>
            <a:ext cx="10490200" cy="101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599643" eaLnBrk="0">
              <a:lnSpc>
                <a:spcPct val="95000"/>
              </a:lnSpc>
            </a:pPr>
            <a:r>
              <a:rPr lang="en-US" altLang="zh-CN" sz="36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3600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3600" kern="0" spc="-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6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3600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36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5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36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  <a:r>
              <a:rPr lang="en-US" altLang="zh-CN" sz="3600" kern="0" spc="3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PRODI</a:t>
            </a:r>
            <a:r>
              <a:rPr lang="en-US" altLang="zh-CN" sz="36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36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</a:t>
            </a:r>
            <a:r>
              <a:rPr lang="en-US" altLang="zh-CN" sz="36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3600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kern="0" spc="-4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</a:t>
            </a:r>
            <a:r>
              <a:rPr lang="en-US" altLang="zh-CN" sz="36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3600" b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600" b="1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</a:t>
            </a:r>
          </a:p>
        </p:txBody>
      </p:sp>
    </p:spTree>
    <p:extLst>
      <p:ext uri="{F2871103-A328-4E02-3754-CD956479458F}"/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1FB04B04-39B7-4FD1-AA94-8466B3A90E1E"/>
          <p:cNvPicPr>
            <a:picLocks noChangeAspect="1"/>
          </p:cNvPicPr>
          <p:nvPr/>
        </p:nvPicPr>
        <p:blipFill>
          <a:blip r:embed="rId2" cstate="print">
            <a:extLst>
              <a:ext uri="{1B2FBE0D-3390-4FD0-B984-325C279BB9C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55" name="764E7800-1C03-4909-93A5-C6E9522686A0"/>
          <p:cNvPicPr>
            <a:picLocks noChangeAspect="1"/>
          </p:cNvPicPr>
          <p:nvPr/>
        </p:nvPicPr>
        <p:blipFill>
          <a:blip r:embed="rId3" cstate="print">
            <a:extLst>
              <a:ext uri="{FAF45CB5-C0FD-4157-4843-1F0AB69FC951}"/>
            </a:extLst>
          </a:blip>
          <a:stretch>
            <a:fillRect/>
          </a:stretch>
        </p:blipFill>
        <p:spPr>
          <a:xfrm>
            <a:off x="161544" y="314325"/>
            <a:ext cx="8858250" cy="6257925"/>
          </a:xfrm>
          <a:prstGeom prst="rect">
            <a:avLst/>
          </a:prstGeom>
        </p:spPr>
      </p:pic>
      <p:sp>
        <p:nvSpPr>
          <p:cNvPr id="1256" name="TextBox1256"/>
          <p:cNvSpPr txBox="1"/>
          <p:nvPr/>
        </p:nvSpPr>
        <p:spPr>
          <a:xfrm>
            <a:off x="267157" y="685927"/>
            <a:ext cx="8496300" cy="523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00" marR="0" indent="0" eaLnBrk="0">
              <a:lnSpc>
                <a:spcPct val="86000"/>
              </a:lnSpc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0" marR="0" indent="0" eaLnBrk="0">
              <a:lnSpc>
                <a:spcPct val="87000"/>
              </a:lnSpc>
              <a:spcBef>
                <a:spcPts val="789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40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40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</a:p>
          <a:p>
            <a:pPr marL="838200" marR="9738" indent="-259820" eaLnBrk="0">
              <a:lnSpc>
                <a:spcPct val="98000"/>
              </a:lnSpc>
              <a:spcBef>
                <a:spcPts val="389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perkulihan/tutorial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membimbing,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menguji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1800" b="1" kern="0" spc="9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menyelenggarakan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dilaboratorium,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praktik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keguruan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bengkel/studio/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kebun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percobaan/teknologi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pengajaran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praktik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lapangan;</a:t>
            </a:r>
          </a:p>
          <a:p>
            <a:pPr marL="519913" marR="0" indent="0" eaLnBrk="0">
              <a:lnSpc>
                <a:spcPct val="86000"/>
              </a:lnSpc>
              <a:spcBef>
                <a:spcPts val="399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seminar;</a:t>
            </a:r>
          </a:p>
          <a:p>
            <a:pPr marL="519684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kuliah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nyata,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praktek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nyata,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praktek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lapangan;</a:t>
            </a:r>
          </a:p>
          <a:p>
            <a:pPr marL="780669" marR="0" indent="-266466" eaLnBrk="0">
              <a:lnSpc>
                <a:spcPct val="95000"/>
              </a:lnSpc>
              <a:spcBef>
                <a:spcPts val="377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ikut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menghasilkan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disertasi,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thesis,</a:t>
            </a:r>
            <a:r>
              <a:rPr lang="en-US" altLang="zh-CN" sz="1800" b="1" kern="0" spc="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skripsi,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laporan</a:t>
            </a:r>
            <a:r>
              <a:rPr lang="en-US" altLang="zh-CN" sz="1800" b="1" kern="0" spc="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</a:t>
            </a:r>
            <a:r>
              <a:rPr lang="en-US" altLang="zh-CN" sz="1800" b="1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Studi;</a:t>
            </a:r>
          </a:p>
          <a:p>
            <a:pPr marL="520827" marR="0" indent="0" eaLnBrk="0">
              <a:lnSpc>
                <a:spcPct val="86000"/>
              </a:lnSpc>
              <a:spcBef>
                <a:spcPts val="394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penguji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ujian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akhir;</a:t>
            </a:r>
          </a:p>
          <a:p>
            <a:pPr marL="519468" marR="0" indent="0" eaLnBrk="0">
              <a:lnSpc>
                <a:spcPct val="87000"/>
              </a:lnSpc>
              <a:spcBef>
                <a:spcPts val="377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Membina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mahasiswa;</a:t>
            </a:r>
          </a:p>
          <a:p>
            <a:pPr marL="519227" marR="0" indent="0" eaLnBrk="0">
              <a:lnSpc>
                <a:spcPct val="86000"/>
              </a:lnSpc>
              <a:spcBef>
                <a:spcPts val="364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Mengembangkan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program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kuliah;</a:t>
            </a:r>
          </a:p>
          <a:p>
            <a:pPr marL="516941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Mengembangkan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bahan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kuliah;</a:t>
            </a:r>
          </a:p>
          <a:p>
            <a:pPr marL="517398" marR="0" indent="0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Menyampaikan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orasi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</a:p>
          <a:p>
            <a:pPr marL="422910" marR="0" indent="0" eaLnBrk="0">
              <a:lnSpc>
                <a:spcPct val="87000"/>
              </a:lnSpc>
              <a:spcBef>
                <a:spcPts val="361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Menduduki</a:t>
            </a:r>
            <a:r>
              <a:rPr lang="en-US" altLang="zh-CN" sz="18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pimpinan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1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tinggi;</a:t>
            </a:r>
          </a:p>
          <a:p>
            <a:pPr marL="422932" marR="0" indent="0" eaLnBrk="0">
              <a:lnSpc>
                <a:spcPct val="86000"/>
              </a:lnSpc>
              <a:spcBef>
                <a:spcPts val="358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11.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bawah</a:t>
            </a:r>
            <a:r>
              <a:rPr lang="en-US" altLang="zh-CN" sz="18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jenjang</a:t>
            </a:r>
            <a:r>
              <a:rPr lang="en-US" altLang="zh-CN" sz="1800" b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jabatannya;</a:t>
            </a:r>
          </a:p>
          <a:p>
            <a:pPr marL="422910" marR="0" indent="0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12.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detasering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pencangkokan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Jab.Akad.Dosen;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422910" marR="0" indent="0" eaLnBrk="0">
              <a:lnSpc>
                <a:spcPct val="87000"/>
              </a:lnSpc>
              <a:spcBef>
                <a:spcPts val="361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13.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Melakukan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diri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meningkatkan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kompetensi.</a:t>
            </a:r>
          </a:p>
        </p:txBody>
      </p:sp>
      <p:pic>
        <p:nvPicPr>
          <p:cNvPr id="1257" name="29E41F5C-1736-4AB9-6F1F-E6E99355856A"/>
          <p:cNvPicPr>
            <a:picLocks noChangeAspect="1"/>
          </p:cNvPicPr>
          <p:nvPr/>
        </p:nvPicPr>
        <p:blipFill>
          <a:blip r:embed="rId4" cstate="print">
            <a:extLst>
              <a:ext uri="{B1A1F75C-CE80-40EE-8767-E067C6D14C87}"/>
            </a:extLst>
          </a:blip>
          <a:stretch>
            <a:fillRect/>
          </a:stretch>
        </p:blipFill>
        <p:spPr>
          <a:xfrm>
            <a:off x="487528" y="1447800"/>
            <a:ext cx="5124450" cy="38100"/>
          </a:xfrm>
          <a:prstGeom prst="rect">
            <a:avLst/>
          </a:prstGeom>
        </p:spPr>
      </p:pic>
      <p:pic>
        <p:nvPicPr>
          <p:cNvPr id="1258" name="3210FC42-7286-4402-ECFD-E6619248E5AD"/>
          <p:cNvPicPr>
            <a:picLocks noChangeAspect="1"/>
          </p:cNvPicPr>
          <p:nvPr/>
        </p:nvPicPr>
        <p:blipFill>
          <a:blip r:embed="rId5" cstate="print">
            <a:extLst>
              <a:ext uri="{CE4892C8-5928-44A2-E559-59A5931D8D97}"/>
            </a:extLst>
          </a:blip>
          <a:stretch>
            <a:fillRect/>
          </a:stretch>
        </p:blipFill>
        <p:spPr>
          <a:xfrm>
            <a:off x="9086090" y="981075"/>
            <a:ext cx="2876550" cy="4924425"/>
          </a:xfrm>
          <a:prstGeom prst="rect">
            <a:avLst/>
          </a:prstGeom>
        </p:spPr>
      </p:pic>
      <p:sp>
        <p:nvSpPr>
          <p:cNvPr id="1259" name="TextBox1259"/>
          <p:cNvSpPr txBox="1"/>
          <p:nvPr/>
        </p:nvSpPr>
        <p:spPr>
          <a:xfrm>
            <a:off x="9329922" y="1265428"/>
            <a:ext cx="2171700" cy="3924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80" marR="0" indent="0" eaLnBrk="0">
              <a:lnSpc>
                <a:spcPct val="88000"/>
              </a:lnSpc>
            </a:pPr>
            <a:r>
              <a:rPr lang="en-US" altLang="zh-CN" sz="195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BATAS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</a:t>
            </a:r>
          </a:p>
          <a:p>
            <a:pPr marL="11028" marR="169258" indent="0" eaLnBrk="0">
              <a:lnSpc>
                <a:spcPct val="96000"/>
              </a:lnSpc>
              <a:spcBef>
                <a:spcPts val="224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5,50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utk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AA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11,0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utk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kern="0" spc="478" noProof="0" dirty="0"/>
              <a:t> </a:t>
            </a:r>
            <a:r>
              <a:rPr lang="en-US" altLang="zh-CN" sz="16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</a:p>
          <a:p>
            <a:pPr marL="5106" marR="0" indent="0" eaLnBrk="0">
              <a:lnSpc>
                <a:spcPct val="87000"/>
              </a:lnSpc>
              <a:spcBef>
                <a:spcPts val="310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1,0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4914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1,0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0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32,0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5922" marR="0" indent="0" eaLnBrk="0">
              <a:lnSpc>
                <a:spcPct val="87000"/>
              </a:lnSpc>
              <a:spcBef>
                <a:spcPts val="31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9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4,0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471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600" b="1" kern="0" spc="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4,0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4493" marR="0" indent="0" eaLnBrk="0">
              <a:lnSpc>
                <a:spcPct val="87000"/>
              </a:lnSpc>
              <a:spcBef>
                <a:spcPts val="326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600" b="1" kern="0" spc="9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2,0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2451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600" b="1" kern="0" spc="9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20,0/Smt</a:t>
            </a:r>
          </a:p>
          <a:p>
            <a:pPr marL="2869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600" b="1" kern="0" spc="1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10,0ak/Smt</a:t>
            </a:r>
          </a:p>
          <a:p>
            <a:pPr marL="11028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6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Tambahan/Smt</a:t>
            </a:r>
          </a:p>
          <a:p>
            <a:pPr marL="11028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11.</a:t>
            </a:r>
            <a:r>
              <a:rPr lang="en-US" altLang="zh-CN" sz="1600" b="1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2,0ak/Smt</a:t>
            </a:r>
          </a:p>
          <a:p>
            <a:pPr marL="1105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12.</a:t>
            </a:r>
            <a:r>
              <a:rPr lang="en-US" altLang="zh-CN" sz="160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5,0ak/Smt</a:t>
            </a:r>
          </a:p>
          <a:p>
            <a:pPr marL="11028" marR="0" indent="0" eaLnBrk="0">
              <a:lnSpc>
                <a:spcPct val="87000"/>
              </a:lnSpc>
              <a:spcBef>
                <a:spcPts val="326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13.</a:t>
            </a:r>
            <a:r>
              <a:rPr lang="en-US" altLang="zh-CN" sz="1600" b="1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15,0ak/Smt</a:t>
            </a:r>
          </a:p>
        </p:txBody>
      </p:sp>
      <p:pic>
        <p:nvPicPr>
          <p:cNvPr id="1260" name="688987E0-A4BF-4306-9FDD-D508C1B88148"/>
          <p:cNvPicPr>
            <a:picLocks noChangeAspect="1"/>
          </p:cNvPicPr>
          <p:nvPr/>
        </p:nvPicPr>
        <p:blipFill>
          <a:blip r:embed="rId6" cstate="print">
            <a:extLst>
              <a:ext uri="{B8A0CA3C-3EA0-4397-AEF1-93A5F37120BA}"/>
            </a:extLst>
          </a:blip>
          <a:stretch>
            <a:fillRect/>
          </a:stretch>
        </p:blipFill>
        <p:spPr>
          <a:xfrm>
            <a:off x="9323958" y="1476375"/>
            <a:ext cx="1943100" cy="28575"/>
          </a:xfrm>
          <a:prstGeom prst="rect">
            <a:avLst/>
          </a:prstGeom>
        </p:spPr>
      </p:pic>
      <p:pic>
        <p:nvPicPr>
          <p:cNvPr id="1261" name="Picture 1260"/>
          <p:cNvPicPr>
            <a:picLocks noChangeAspect="1"/>
          </p:cNvPicPr>
          <p:nvPr/>
        </p:nvPicPr>
        <p:blipFill>
          <a:blip r:embed="rId7" cstate="print">
            <a:extLst>
              <a:ext uri="{3FC7E883-A9B9-4B1F-768B-06951B5AFE36}"/>
            </a:extLst>
          </a:blip>
          <a:stretch>
            <a:fillRect/>
          </a:stretch>
        </p:blipFill>
        <p:spPr>
          <a:xfrm>
            <a:off x="11077576" y="2057400"/>
            <a:ext cx="114300" cy="190500"/>
          </a:xfrm>
          <a:prstGeom prst="rect">
            <a:avLst/>
          </a:prstGeom>
        </p:spPr>
      </p:pic>
    </p:spTree>
    <p:extLst>
      <p:ext uri="{8273DFD9-C62A-4959-A5CD-9C0733553B88}"/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F4478963-F465-4DB8-E4A9-73A9B5722DF9"/>
          <p:cNvPicPr>
            <a:picLocks noChangeAspect="1"/>
          </p:cNvPicPr>
          <p:nvPr/>
        </p:nvPicPr>
        <p:blipFill>
          <a:blip r:embed="rId2" cstate="print">
            <a:extLst>
              <a:ext uri="{59460A61-A3B8-4108-13D2-5C7AD392ADB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5C0B6B0C-C529-4907-B14C-EA93C68B502F"/>
          <p:cNvPicPr>
            <a:picLocks noChangeAspect="1"/>
          </p:cNvPicPr>
          <p:nvPr/>
        </p:nvPicPr>
        <p:blipFill>
          <a:blip r:embed="rId3" cstate="print">
            <a:extLst>
              <a:ext uri="{AFED3D9F-0AC0-4265-C291-19DF6BA9A2BE}"/>
            </a:extLst>
          </a:blip>
          <a:stretch>
            <a:fillRect/>
          </a:stretch>
        </p:blipFill>
        <p:spPr>
          <a:xfrm>
            <a:off x="0" y="0"/>
            <a:ext cx="5086350" cy="6858000"/>
          </a:xfrm>
          <a:prstGeom prst="rect">
            <a:avLst/>
          </a:prstGeom>
        </p:spPr>
      </p:pic>
      <p:pic>
        <p:nvPicPr>
          <p:cNvPr id="32" name="8548CB81-9A12-473B-C0A8-5946B5C76F83"/>
          <p:cNvPicPr>
            <a:picLocks noChangeAspect="1"/>
          </p:cNvPicPr>
          <p:nvPr/>
        </p:nvPicPr>
        <p:blipFill>
          <a:blip r:embed="rId4" cstate="print">
            <a:extLst>
              <a:ext uri="{CA6966D1-BA75-4F51-6801-102E36B4B46B}"/>
            </a:extLst>
          </a:blip>
          <a:stretch>
            <a:fillRect/>
          </a:stretch>
        </p:blipFill>
        <p:spPr>
          <a:xfrm>
            <a:off x="0" y="0"/>
            <a:ext cx="4962525" cy="6858000"/>
          </a:xfrm>
          <a:prstGeom prst="rect">
            <a:avLst/>
          </a:prstGeom>
        </p:spPr>
      </p:pic>
      <p:pic>
        <p:nvPicPr>
          <p:cNvPr id="33" name="FB1B6BC2-007D-4E1E-DB49-4130C761F363"/>
          <p:cNvPicPr>
            <a:picLocks noChangeAspect="1"/>
          </p:cNvPicPr>
          <p:nvPr/>
        </p:nvPicPr>
        <p:blipFill>
          <a:blip r:embed="rId5" cstate="print">
            <a:extLst>
              <a:ext uri="{2ED8C18A-36DC-4423-D653-1F33B91ED993}"/>
            </a:extLst>
          </a:blip>
          <a:stretch>
            <a:fillRect/>
          </a:stretch>
        </p:blipFill>
        <p:spPr>
          <a:xfrm>
            <a:off x="481584" y="619125"/>
            <a:ext cx="714375" cy="152400"/>
          </a:xfrm>
          <a:prstGeom prst="rect">
            <a:avLst/>
          </a:prstGeom>
        </p:spPr>
      </p:pic>
      <p:pic>
        <p:nvPicPr>
          <p:cNvPr id="34" name="B9531370-5F32-408B-8A07-BC8CAD1F06A8"/>
          <p:cNvPicPr>
            <a:picLocks noChangeAspect="1"/>
          </p:cNvPicPr>
          <p:nvPr/>
        </p:nvPicPr>
        <p:blipFill>
          <a:blip r:embed="rId6" cstate="print">
            <a:extLst>
              <a:ext uri="{8802EC53-32DE-440E-5D34-63833554CE73}"/>
            </a:extLst>
          </a:blip>
          <a:stretch>
            <a:fillRect/>
          </a:stretch>
        </p:blipFill>
        <p:spPr>
          <a:xfrm>
            <a:off x="481584" y="4543425"/>
            <a:ext cx="4029075" cy="28575"/>
          </a:xfrm>
          <a:prstGeom prst="rect">
            <a:avLst/>
          </a:prstGeom>
        </p:spPr>
      </p:pic>
      <p:sp>
        <p:nvSpPr>
          <p:cNvPr id="35" name="TextBox35"/>
          <p:cNvSpPr txBox="1"/>
          <p:nvPr/>
        </p:nvSpPr>
        <p:spPr>
          <a:xfrm>
            <a:off x="4079249" y="185975"/>
            <a:ext cx="69723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79000"/>
              </a:lnSpc>
            </a:pPr>
            <a:r>
              <a:rPr lang="en-US" altLang="zh-CN" sz="19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Akreditasi</a:t>
            </a:r>
            <a:r>
              <a:rPr lang="en-US" altLang="zh-CN" sz="1900" b="1" kern="0" spc="11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Perguruan</a:t>
            </a:r>
            <a:r>
              <a:rPr lang="en-US" altLang="zh-CN" sz="1900" b="1" kern="0" spc="12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Tinggi</a:t>
            </a:r>
            <a:r>
              <a:rPr lang="en-US" altLang="zh-CN" sz="1900" b="1" kern="0" spc="7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Swasta</a:t>
            </a:r>
            <a:r>
              <a:rPr lang="en-US" altLang="zh-CN" sz="1900" b="1" kern="0" spc="75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Berdasarkan</a:t>
            </a:r>
            <a:r>
              <a:rPr lang="en-US" altLang="zh-CN" sz="1900" b="1" kern="0" spc="14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Wilayah</a:t>
            </a:r>
          </a:p>
        </p:txBody>
      </p:sp>
      <p:pic>
        <p:nvPicPr>
          <p:cNvPr id="36" name="3B8A6808-EA0A-4998-CD6D-7BE1FC26E2EC"/>
          <p:cNvPicPr>
            <a:picLocks noChangeAspect="1"/>
          </p:cNvPicPr>
          <p:nvPr/>
        </p:nvPicPr>
        <p:blipFill>
          <a:blip r:embed="rId7" cstate="print">
            <a:extLst>
              <a:ext uri="{0F5B9B22-3287-49BC-3CBA-159E4E135C57}"/>
            </a:extLst>
          </a:blip>
          <a:stretch>
            <a:fillRect/>
          </a:stretch>
        </p:blipFill>
        <p:spPr>
          <a:xfrm>
            <a:off x="5387037" y="400050"/>
            <a:ext cx="19050" cy="19050"/>
          </a:xfrm>
          <a:prstGeom prst="rect">
            <a:avLst/>
          </a:prstGeom>
        </p:spPr>
      </p:pic>
      <p:pic>
        <p:nvPicPr>
          <p:cNvPr id="37" name="C64A09F3-A96F-45E2-C5E8-56857CD7D358"/>
          <p:cNvPicPr>
            <a:picLocks noChangeAspect="1"/>
          </p:cNvPicPr>
          <p:nvPr/>
        </p:nvPicPr>
        <p:blipFill>
          <a:blip r:embed="rId7" cstate="print">
            <a:extLst>
              <a:ext uri="{164C01BC-2A98-45CB-9100-02ED28164B5C}"/>
            </a:extLst>
          </a:blip>
          <a:stretch>
            <a:fillRect/>
          </a:stretch>
        </p:blipFill>
        <p:spPr>
          <a:xfrm>
            <a:off x="6299217" y="400050"/>
            <a:ext cx="19050" cy="19050"/>
          </a:xfrm>
          <a:prstGeom prst="rect">
            <a:avLst/>
          </a:prstGeom>
        </p:spPr>
      </p:pic>
      <p:pic>
        <p:nvPicPr>
          <p:cNvPr id="38" name="7AA20644-61AC-42D7-91CC-8F73FBD6D342"/>
          <p:cNvPicPr>
            <a:picLocks noChangeAspect="1"/>
          </p:cNvPicPr>
          <p:nvPr/>
        </p:nvPicPr>
        <p:blipFill>
          <a:blip r:embed="rId7" cstate="print">
            <a:extLst>
              <a:ext uri="{1BA6EB64-FA87-481C-37E3-D40B5FE5D9D1}"/>
            </a:extLst>
          </a:blip>
          <a:stretch>
            <a:fillRect/>
          </a:stretch>
        </p:blipFill>
        <p:spPr>
          <a:xfrm>
            <a:off x="7013354" y="400050"/>
            <a:ext cx="19050" cy="19050"/>
          </a:xfrm>
          <a:prstGeom prst="rect">
            <a:avLst/>
          </a:prstGeom>
        </p:spPr>
      </p:pic>
      <p:pic>
        <p:nvPicPr>
          <p:cNvPr id="39" name="866AAF5C-F297-46AC-2951-9D65B4BC86B2"/>
          <p:cNvPicPr>
            <a:picLocks noChangeAspect="1"/>
          </p:cNvPicPr>
          <p:nvPr/>
        </p:nvPicPr>
        <p:blipFill>
          <a:blip r:embed="rId7" cstate="print">
            <a:extLst>
              <a:ext uri="{BD33510F-6C7C-4E3E-E3B5-B17C534D9040}"/>
            </a:extLst>
          </a:blip>
          <a:stretch>
            <a:fillRect/>
          </a:stretch>
        </p:blipFill>
        <p:spPr>
          <a:xfrm>
            <a:off x="7690394" y="400050"/>
            <a:ext cx="19050" cy="19050"/>
          </a:xfrm>
          <a:prstGeom prst="rect">
            <a:avLst/>
          </a:prstGeom>
        </p:spPr>
      </p:pic>
      <p:pic>
        <p:nvPicPr>
          <p:cNvPr id="40" name="0877D492-1DE3-4B12-EA9B-41CED6053A7C"/>
          <p:cNvPicPr>
            <a:picLocks noChangeAspect="1"/>
          </p:cNvPicPr>
          <p:nvPr/>
        </p:nvPicPr>
        <p:blipFill>
          <a:blip r:embed="rId7" cstate="print">
            <a:extLst>
              <a:ext uri="{4F82C46F-35F6-4911-858C-F63CBB79BAD7}"/>
            </a:extLst>
          </a:blip>
          <a:stretch>
            <a:fillRect/>
          </a:stretch>
        </p:blipFill>
        <p:spPr>
          <a:xfrm>
            <a:off x="8708388" y="400050"/>
            <a:ext cx="19050" cy="19050"/>
          </a:xfrm>
          <a:prstGeom prst="rect">
            <a:avLst/>
          </a:prstGeom>
        </p:spPr>
      </p:pic>
      <p:pic>
        <p:nvPicPr>
          <p:cNvPr id="41" name="45F722CF-79B4-4F0F-95B3-0CBBFAA62212"/>
          <p:cNvPicPr>
            <a:picLocks noChangeAspect="1"/>
          </p:cNvPicPr>
          <p:nvPr/>
        </p:nvPicPr>
        <p:blipFill>
          <a:blip r:embed="rId8" cstate="print">
            <a:extLst>
              <a:ext uri="{FE58C7FD-6921-4827-2380-99993EA4BAB6}"/>
            </a:extLst>
          </a:blip>
          <a:stretch>
            <a:fillRect/>
          </a:stretch>
        </p:blipFill>
        <p:spPr>
          <a:xfrm>
            <a:off x="10172336" y="400050"/>
            <a:ext cx="28575" cy="19050"/>
          </a:xfrm>
          <a:prstGeom prst="rect">
            <a:avLst/>
          </a:prstGeom>
        </p:spPr>
      </p:pic>
      <p:pic>
        <p:nvPicPr>
          <p:cNvPr id="42" name="4C96CA6C-5CC9-4634-6A16-E27DB7CB57B4"/>
          <p:cNvPicPr>
            <a:picLocks noChangeAspect="1"/>
          </p:cNvPicPr>
          <p:nvPr/>
        </p:nvPicPr>
        <p:blipFill>
          <a:blip r:embed="rId7" cstate="print">
            <a:extLst>
              <a:ext uri="{86813D5D-497F-4780-9E98-F4141C9113BD}"/>
            </a:extLst>
          </a:blip>
          <a:stretch>
            <a:fillRect/>
          </a:stretch>
        </p:blipFill>
        <p:spPr>
          <a:xfrm>
            <a:off x="11072558" y="400050"/>
            <a:ext cx="19050" cy="19050"/>
          </a:xfrm>
          <a:prstGeom prst="rect">
            <a:avLst/>
          </a:prstGeom>
        </p:spPr>
      </p:pic>
      <p:pic>
        <p:nvPicPr>
          <p:cNvPr id="43" name="AC03D20F-540F-4FAB-9301-C8BE2BE77C43"/>
          <p:cNvPicPr>
            <a:picLocks noChangeAspect="1"/>
          </p:cNvPicPr>
          <p:nvPr/>
        </p:nvPicPr>
        <p:blipFill>
          <a:blip r:embed="rId9" cstate="print">
            <a:extLst>
              <a:ext uri="{4C535F84-9319-4755-8F0A-60BE88E95F2E}"/>
            </a:extLst>
          </a:blip>
          <a:stretch>
            <a:fillRect/>
          </a:stretch>
        </p:blipFill>
        <p:spPr>
          <a:xfrm>
            <a:off x="12106768" y="400050"/>
            <a:ext cx="19050" cy="19050"/>
          </a:xfrm>
          <a:prstGeom prst="rect">
            <a:avLst/>
          </a:prstGeom>
        </p:spPr>
      </p:pic>
      <p:pic>
        <p:nvPicPr>
          <p:cNvPr id="44" name="C098C5BE-F5E9-4AA9-9009-A6FAB800E658"/>
          <p:cNvPicPr>
            <a:picLocks noChangeAspect="1"/>
          </p:cNvPicPr>
          <p:nvPr/>
        </p:nvPicPr>
        <p:blipFill>
          <a:blip r:embed="rId7" cstate="print">
            <a:extLst>
              <a:ext uri="{5A00BFFB-00F3-4B59-1B83-FC78B6C4FDEF}"/>
            </a:extLst>
          </a:blip>
          <a:stretch>
            <a:fillRect/>
          </a:stretch>
        </p:blipFill>
        <p:spPr>
          <a:xfrm>
            <a:off x="5358658" y="447675"/>
            <a:ext cx="19050" cy="19050"/>
          </a:xfrm>
          <a:prstGeom prst="rect">
            <a:avLst/>
          </a:prstGeom>
        </p:spPr>
      </p:pic>
      <p:pic>
        <p:nvPicPr>
          <p:cNvPr id="45" name="5A7B8A3B-B57A-40E6-25A2-89E398D31AB2"/>
          <p:cNvPicPr>
            <a:picLocks noChangeAspect="1"/>
          </p:cNvPicPr>
          <p:nvPr/>
        </p:nvPicPr>
        <p:blipFill>
          <a:blip r:embed="rId10" cstate="print">
            <a:extLst>
              <a:ext uri="{3956EE59-A06F-4088-0D31-04A6B30EC016}"/>
            </a:extLst>
          </a:blip>
          <a:stretch>
            <a:fillRect/>
          </a:stretch>
        </p:blipFill>
        <p:spPr>
          <a:xfrm>
            <a:off x="5358658" y="447675"/>
            <a:ext cx="19050" cy="19050"/>
          </a:xfrm>
          <a:prstGeom prst="rect">
            <a:avLst/>
          </a:prstGeom>
        </p:spPr>
      </p:pic>
      <p:pic>
        <p:nvPicPr>
          <p:cNvPr id="46" name="3C78A41D-739A-47CE-0356-4EF1DBDB1A02"/>
          <p:cNvPicPr>
            <a:picLocks noChangeAspect="1"/>
          </p:cNvPicPr>
          <p:nvPr/>
        </p:nvPicPr>
        <p:blipFill>
          <a:blip r:embed="rId7" cstate="print">
            <a:extLst>
              <a:ext uri="{336D0DEC-A69F-4881-70F0-1D0C92C541D7}"/>
            </a:extLst>
          </a:blip>
          <a:stretch>
            <a:fillRect/>
          </a:stretch>
        </p:blipFill>
        <p:spPr>
          <a:xfrm>
            <a:off x="5358658" y="800100"/>
            <a:ext cx="19050" cy="19050"/>
          </a:xfrm>
          <a:prstGeom prst="rect">
            <a:avLst/>
          </a:prstGeom>
        </p:spPr>
      </p:pic>
      <p:pic>
        <p:nvPicPr>
          <p:cNvPr id="47" name="36814EB1-3A51-41B0-EF87-749E0DEDCB0E"/>
          <p:cNvPicPr>
            <a:picLocks noChangeAspect="1"/>
          </p:cNvPicPr>
          <p:nvPr/>
        </p:nvPicPr>
        <p:blipFill>
          <a:blip r:embed="rId7" cstate="print">
            <a:extLst>
              <a:ext uri="{029A1D05-FB96-40BF-CF5B-6A74C68B6CFF}"/>
            </a:extLst>
          </a:blip>
          <a:stretch>
            <a:fillRect/>
          </a:stretch>
        </p:blipFill>
        <p:spPr>
          <a:xfrm>
            <a:off x="5358658" y="800100"/>
            <a:ext cx="19050" cy="19050"/>
          </a:xfrm>
          <a:prstGeom prst="rect">
            <a:avLst/>
          </a:prstGeom>
        </p:spPr>
      </p:pic>
      <p:pic>
        <p:nvPicPr>
          <p:cNvPr id="48" name="ED328C1C-4834-4155-3EF2-C339F235F4D9"/>
          <p:cNvPicPr>
            <a:picLocks noChangeAspect="1"/>
          </p:cNvPicPr>
          <p:nvPr/>
        </p:nvPicPr>
        <p:blipFill>
          <a:blip r:embed="rId10" cstate="print">
            <a:extLst>
              <a:ext uri="{02573286-87D1-4335-E61A-19A10C95C58C}"/>
            </a:extLst>
          </a:blip>
          <a:stretch>
            <a:fillRect/>
          </a:stretch>
        </p:blipFill>
        <p:spPr>
          <a:xfrm>
            <a:off x="5403253" y="447675"/>
            <a:ext cx="19050" cy="19050"/>
          </a:xfrm>
          <a:prstGeom prst="rect">
            <a:avLst/>
          </a:prstGeom>
        </p:spPr>
      </p:pic>
      <p:pic>
        <p:nvPicPr>
          <p:cNvPr id="49" name="F5B2A27E-5E86-4475-B477-3CB2E558964F"/>
          <p:cNvPicPr>
            <a:picLocks noChangeAspect="1"/>
          </p:cNvPicPr>
          <p:nvPr/>
        </p:nvPicPr>
        <p:blipFill>
          <a:blip r:embed="rId10" cstate="print">
            <a:extLst>
              <a:ext uri="{B1722D49-AD37-4928-89AC-A12918615F09}"/>
            </a:extLst>
          </a:blip>
          <a:stretch>
            <a:fillRect/>
          </a:stretch>
        </p:blipFill>
        <p:spPr>
          <a:xfrm>
            <a:off x="5403253" y="447675"/>
            <a:ext cx="19050" cy="19050"/>
          </a:xfrm>
          <a:prstGeom prst="rect">
            <a:avLst/>
          </a:prstGeom>
        </p:spPr>
      </p:pic>
      <p:pic>
        <p:nvPicPr>
          <p:cNvPr id="50" name="29B80153-2F75-4F2D-1E87-40858D844A85"/>
          <p:cNvPicPr>
            <a:picLocks noChangeAspect="1"/>
          </p:cNvPicPr>
          <p:nvPr/>
        </p:nvPicPr>
        <p:blipFill>
          <a:blip r:embed="rId7" cstate="print">
            <a:extLst>
              <a:ext uri="{1F4BC1C4-69B1-4ADE-15D1-5782521AF68D}"/>
            </a:extLst>
          </a:blip>
          <a:stretch>
            <a:fillRect/>
          </a:stretch>
        </p:blipFill>
        <p:spPr>
          <a:xfrm>
            <a:off x="6270838" y="447675"/>
            <a:ext cx="19050" cy="19050"/>
          </a:xfrm>
          <a:prstGeom prst="rect">
            <a:avLst/>
          </a:prstGeom>
        </p:spPr>
      </p:pic>
      <p:pic>
        <p:nvPicPr>
          <p:cNvPr id="51" name="1472389A-EC87-4AA8-9FCA-6D3978694AED"/>
          <p:cNvPicPr>
            <a:picLocks noChangeAspect="1"/>
          </p:cNvPicPr>
          <p:nvPr/>
        </p:nvPicPr>
        <p:blipFill>
          <a:blip r:embed="rId10" cstate="print">
            <a:extLst>
              <a:ext uri="{61771EBD-D282-42C7-A67E-BED658AD41BE}"/>
            </a:extLst>
          </a:blip>
          <a:stretch>
            <a:fillRect/>
          </a:stretch>
        </p:blipFill>
        <p:spPr>
          <a:xfrm>
            <a:off x="6270838" y="447675"/>
            <a:ext cx="19050" cy="19050"/>
          </a:xfrm>
          <a:prstGeom prst="rect">
            <a:avLst/>
          </a:prstGeom>
        </p:spPr>
      </p:pic>
      <p:pic>
        <p:nvPicPr>
          <p:cNvPr id="52" name="63A5016D-3113-4021-A78E-DFEC7E64422E"/>
          <p:cNvPicPr>
            <a:picLocks noChangeAspect="1"/>
          </p:cNvPicPr>
          <p:nvPr/>
        </p:nvPicPr>
        <p:blipFill>
          <a:blip r:embed="rId7" cstate="print">
            <a:extLst>
              <a:ext uri="{A5C66621-1083-4E51-415A-928BDF6F6FA3}"/>
            </a:extLst>
          </a:blip>
          <a:stretch>
            <a:fillRect/>
          </a:stretch>
        </p:blipFill>
        <p:spPr>
          <a:xfrm>
            <a:off x="5403253" y="800100"/>
            <a:ext cx="19050" cy="19050"/>
          </a:xfrm>
          <a:prstGeom prst="rect">
            <a:avLst/>
          </a:prstGeom>
        </p:spPr>
      </p:pic>
      <p:pic>
        <p:nvPicPr>
          <p:cNvPr id="53" name="B2E11A5D-479B-4E93-6557-0D841BCC92D5"/>
          <p:cNvPicPr>
            <a:picLocks noChangeAspect="1"/>
          </p:cNvPicPr>
          <p:nvPr/>
        </p:nvPicPr>
        <p:blipFill>
          <a:blip r:embed="rId7" cstate="print">
            <a:extLst>
              <a:ext uri="{AFD89EED-9578-46F6-2905-D821225EA67B}"/>
            </a:extLst>
          </a:blip>
          <a:stretch>
            <a:fillRect/>
          </a:stretch>
        </p:blipFill>
        <p:spPr>
          <a:xfrm>
            <a:off x="6270838" y="800100"/>
            <a:ext cx="19050" cy="19050"/>
          </a:xfrm>
          <a:prstGeom prst="rect">
            <a:avLst/>
          </a:prstGeom>
        </p:spPr>
      </p:pic>
      <p:pic>
        <p:nvPicPr>
          <p:cNvPr id="54" name="CE2C3D83-0E12-4DD5-E677-1C80EEEFD5F3"/>
          <p:cNvPicPr>
            <a:picLocks noChangeAspect="1"/>
          </p:cNvPicPr>
          <p:nvPr/>
        </p:nvPicPr>
        <p:blipFill>
          <a:blip r:embed="rId10" cstate="print">
            <a:extLst>
              <a:ext uri="{FCE5F21F-2FCB-4F35-EF92-3B162A6ECBC2}"/>
            </a:extLst>
          </a:blip>
          <a:stretch>
            <a:fillRect/>
          </a:stretch>
        </p:blipFill>
        <p:spPr>
          <a:xfrm>
            <a:off x="6315434" y="447675"/>
            <a:ext cx="19050" cy="19050"/>
          </a:xfrm>
          <a:prstGeom prst="rect">
            <a:avLst/>
          </a:prstGeom>
        </p:spPr>
      </p:pic>
      <p:pic>
        <p:nvPicPr>
          <p:cNvPr id="55" name="5E32498B-42F1-4EE2-CD26-5AA8974D6A59"/>
          <p:cNvPicPr>
            <a:picLocks noChangeAspect="1"/>
          </p:cNvPicPr>
          <p:nvPr/>
        </p:nvPicPr>
        <p:blipFill>
          <a:blip r:embed="rId10" cstate="print">
            <a:extLst>
              <a:ext uri="{F6274E85-4C8B-4C90-A93D-FF4E6143A1CD}"/>
            </a:extLst>
          </a:blip>
          <a:stretch>
            <a:fillRect/>
          </a:stretch>
        </p:blipFill>
        <p:spPr>
          <a:xfrm>
            <a:off x="6315434" y="447675"/>
            <a:ext cx="19050" cy="19050"/>
          </a:xfrm>
          <a:prstGeom prst="rect">
            <a:avLst/>
          </a:prstGeom>
        </p:spPr>
      </p:pic>
      <p:pic>
        <p:nvPicPr>
          <p:cNvPr id="56" name="A6885E8A-06FC-41ED-A1E3-68A0A9B37A49"/>
          <p:cNvPicPr>
            <a:picLocks noChangeAspect="1"/>
          </p:cNvPicPr>
          <p:nvPr/>
        </p:nvPicPr>
        <p:blipFill>
          <a:blip r:embed="rId7" cstate="print">
            <a:extLst>
              <a:ext uri="{DF6BE519-069F-4E6B-53FB-7BF6C358792F}"/>
            </a:extLst>
          </a:blip>
          <a:stretch>
            <a:fillRect/>
          </a:stretch>
        </p:blipFill>
        <p:spPr>
          <a:xfrm>
            <a:off x="6984974" y="447675"/>
            <a:ext cx="19050" cy="19050"/>
          </a:xfrm>
          <a:prstGeom prst="rect">
            <a:avLst/>
          </a:prstGeom>
        </p:spPr>
      </p:pic>
      <p:pic>
        <p:nvPicPr>
          <p:cNvPr id="57" name="0D3CFAC1-0EAB-463C-08EE-BE4618D56DE3"/>
          <p:cNvPicPr>
            <a:picLocks noChangeAspect="1"/>
          </p:cNvPicPr>
          <p:nvPr/>
        </p:nvPicPr>
        <p:blipFill>
          <a:blip r:embed="rId10" cstate="print">
            <a:extLst>
              <a:ext uri="{40B3CFD2-BA4A-47E2-6028-EEF6E48C1F9E}"/>
            </a:extLst>
          </a:blip>
          <a:stretch>
            <a:fillRect/>
          </a:stretch>
        </p:blipFill>
        <p:spPr>
          <a:xfrm>
            <a:off x="6984974" y="447675"/>
            <a:ext cx="19050" cy="19050"/>
          </a:xfrm>
          <a:prstGeom prst="rect">
            <a:avLst/>
          </a:prstGeom>
        </p:spPr>
      </p:pic>
      <p:pic>
        <p:nvPicPr>
          <p:cNvPr id="58" name="EECBA714-6FB7-49BA-7735-9805BBB11F1F"/>
          <p:cNvPicPr>
            <a:picLocks noChangeAspect="1"/>
          </p:cNvPicPr>
          <p:nvPr/>
        </p:nvPicPr>
        <p:blipFill>
          <a:blip r:embed="rId7" cstate="print">
            <a:extLst>
              <a:ext uri="{8363FB68-F054-4D20-21A0-32F9975991D0}"/>
            </a:extLst>
          </a:blip>
          <a:stretch>
            <a:fillRect/>
          </a:stretch>
        </p:blipFill>
        <p:spPr>
          <a:xfrm>
            <a:off x="6315434" y="800100"/>
            <a:ext cx="19050" cy="19050"/>
          </a:xfrm>
          <a:prstGeom prst="rect">
            <a:avLst/>
          </a:prstGeom>
        </p:spPr>
      </p:pic>
      <p:pic>
        <p:nvPicPr>
          <p:cNvPr id="59" name="FC6AEF45-4E4E-4BEC-3884-F98C32EE9F8E"/>
          <p:cNvPicPr>
            <a:picLocks noChangeAspect="1"/>
          </p:cNvPicPr>
          <p:nvPr/>
        </p:nvPicPr>
        <p:blipFill>
          <a:blip r:embed="rId7" cstate="print">
            <a:extLst>
              <a:ext uri="{3FA89A2D-0397-4477-F337-C1D3BF328142}"/>
            </a:extLst>
          </a:blip>
          <a:stretch>
            <a:fillRect/>
          </a:stretch>
        </p:blipFill>
        <p:spPr>
          <a:xfrm>
            <a:off x="6984974" y="800100"/>
            <a:ext cx="19050" cy="19050"/>
          </a:xfrm>
          <a:prstGeom prst="rect">
            <a:avLst/>
          </a:prstGeom>
        </p:spPr>
      </p:pic>
      <p:pic>
        <p:nvPicPr>
          <p:cNvPr id="60" name="B74C9498-8441-460D-BCC7-A87657EB2034"/>
          <p:cNvPicPr>
            <a:picLocks noChangeAspect="1"/>
          </p:cNvPicPr>
          <p:nvPr/>
        </p:nvPicPr>
        <p:blipFill>
          <a:blip r:embed="rId7" cstate="print">
            <a:extLst>
              <a:ext uri="{6CC50C2D-D0B0-4020-6F65-74C9C9A50B7C}"/>
            </a:extLst>
          </a:blip>
          <a:stretch>
            <a:fillRect/>
          </a:stretch>
        </p:blipFill>
        <p:spPr>
          <a:xfrm>
            <a:off x="6984974" y="800100"/>
            <a:ext cx="19050" cy="19050"/>
          </a:xfrm>
          <a:prstGeom prst="rect">
            <a:avLst/>
          </a:prstGeom>
        </p:spPr>
      </p:pic>
      <p:pic>
        <p:nvPicPr>
          <p:cNvPr id="61" name="1E9A8964-1217-4B95-89A7-BC6BCD9A044A"/>
          <p:cNvPicPr>
            <a:picLocks noChangeAspect="1"/>
          </p:cNvPicPr>
          <p:nvPr/>
        </p:nvPicPr>
        <p:blipFill>
          <a:blip r:embed="rId10" cstate="print">
            <a:extLst>
              <a:ext uri="{596CA6DE-9034-4AC0-EF3E-EEFF47A8D7CF}"/>
            </a:extLst>
          </a:blip>
          <a:stretch>
            <a:fillRect/>
          </a:stretch>
        </p:blipFill>
        <p:spPr>
          <a:xfrm>
            <a:off x="7029570" y="447675"/>
            <a:ext cx="19050" cy="19050"/>
          </a:xfrm>
          <a:prstGeom prst="rect">
            <a:avLst/>
          </a:prstGeom>
        </p:spPr>
      </p:pic>
      <p:pic>
        <p:nvPicPr>
          <p:cNvPr id="62" name="41A20CC9-0B2E-4C99-17B6-D1791AFFED62"/>
          <p:cNvPicPr>
            <a:picLocks noChangeAspect="1"/>
          </p:cNvPicPr>
          <p:nvPr/>
        </p:nvPicPr>
        <p:blipFill>
          <a:blip r:embed="rId10" cstate="print">
            <a:extLst>
              <a:ext uri="{D6293582-3595-4F85-5064-D3F311E9EB76}"/>
            </a:extLst>
          </a:blip>
          <a:stretch>
            <a:fillRect/>
          </a:stretch>
        </p:blipFill>
        <p:spPr>
          <a:xfrm>
            <a:off x="7029570" y="447675"/>
            <a:ext cx="19050" cy="19050"/>
          </a:xfrm>
          <a:prstGeom prst="rect">
            <a:avLst/>
          </a:prstGeom>
        </p:spPr>
      </p:pic>
      <p:pic>
        <p:nvPicPr>
          <p:cNvPr id="63" name="D5F371F4-1C68-4C68-E4E4-44A3655AD6B9"/>
          <p:cNvPicPr>
            <a:picLocks noChangeAspect="1"/>
          </p:cNvPicPr>
          <p:nvPr/>
        </p:nvPicPr>
        <p:blipFill>
          <a:blip r:embed="rId7" cstate="print">
            <a:extLst>
              <a:ext uri="{2BBD5BE2-1D68-467D-1E86-1161A5A940B2}"/>
            </a:extLst>
          </a:blip>
          <a:stretch>
            <a:fillRect/>
          </a:stretch>
        </p:blipFill>
        <p:spPr>
          <a:xfrm>
            <a:off x="7662016" y="447675"/>
            <a:ext cx="19050" cy="19050"/>
          </a:xfrm>
          <a:prstGeom prst="rect">
            <a:avLst/>
          </a:prstGeom>
        </p:spPr>
      </p:pic>
      <p:pic>
        <p:nvPicPr>
          <p:cNvPr id="64" name="748CFACC-1E5C-4687-13D0-995E5F24D851"/>
          <p:cNvPicPr>
            <a:picLocks noChangeAspect="1"/>
          </p:cNvPicPr>
          <p:nvPr/>
        </p:nvPicPr>
        <p:blipFill>
          <a:blip r:embed="rId10" cstate="print">
            <a:extLst>
              <a:ext uri="{3A3BF8F0-6EA4-486E-4A48-C5334C1491B0}"/>
            </a:extLst>
          </a:blip>
          <a:stretch>
            <a:fillRect/>
          </a:stretch>
        </p:blipFill>
        <p:spPr>
          <a:xfrm>
            <a:off x="7662016" y="447675"/>
            <a:ext cx="19050" cy="19050"/>
          </a:xfrm>
          <a:prstGeom prst="rect">
            <a:avLst/>
          </a:prstGeom>
        </p:spPr>
      </p:pic>
      <p:pic>
        <p:nvPicPr>
          <p:cNvPr id="65" name="94C7D31D-7F2F-4C4D-6D3B-14387301B1FB"/>
          <p:cNvPicPr>
            <a:picLocks noChangeAspect="1"/>
          </p:cNvPicPr>
          <p:nvPr/>
        </p:nvPicPr>
        <p:blipFill>
          <a:blip r:embed="rId7" cstate="print">
            <a:extLst>
              <a:ext uri="{4913B978-177A-436D-BFBA-8977EAD7A7F1}"/>
            </a:extLst>
          </a:blip>
          <a:stretch>
            <a:fillRect/>
          </a:stretch>
        </p:blipFill>
        <p:spPr>
          <a:xfrm>
            <a:off x="7029570" y="800100"/>
            <a:ext cx="19050" cy="19050"/>
          </a:xfrm>
          <a:prstGeom prst="rect">
            <a:avLst/>
          </a:prstGeom>
        </p:spPr>
      </p:pic>
      <p:pic>
        <p:nvPicPr>
          <p:cNvPr id="66" name="7E93421C-4092-420F-3527-D8A4BB792916"/>
          <p:cNvPicPr>
            <a:picLocks noChangeAspect="1"/>
          </p:cNvPicPr>
          <p:nvPr/>
        </p:nvPicPr>
        <p:blipFill>
          <a:blip r:embed="rId7" cstate="print">
            <a:extLst>
              <a:ext uri="{C7FC8908-752E-43A3-8848-C5B066E45EE3}"/>
            </a:extLst>
          </a:blip>
          <a:stretch>
            <a:fillRect/>
          </a:stretch>
        </p:blipFill>
        <p:spPr>
          <a:xfrm>
            <a:off x="7662016" y="800100"/>
            <a:ext cx="19050" cy="19050"/>
          </a:xfrm>
          <a:prstGeom prst="rect">
            <a:avLst/>
          </a:prstGeom>
        </p:spPr>
      </p:pic>
      <p:pic>
        <p:nvPicPr>
          <p:cNvPr id="67" name="625DD51C-937D-4DC7-442B-E3CDBE504678"/>
          <p:cNvPicPr>
            <a:picLocks noChangeAspect="1"/>
          </p:cNvPicPr>
          <p:nvPr/>
        </p:nvPicPr>
        <p:blipFill>
          <a:blip r:embed="rId10" cstate="print">
            <a:extLst>
              <a:ext uri="{1341BB22-369A-49B1-8570-81C3E022ECDA}"/>
            </a:extLst>
          </a:blip>
          <a:stretch>
            <a:fillRect/>
          </a:stretch>
        </p:blipFill>
        <p:spPr>
          <a:xfrm>
            <a:off x="7706610" y="447675"/>
            <a:ext cx="19050" cy="19050"/>
          </a:xfrm>
          <a:prstGeom prst="rect">
            <a:avLst/>
          </a:prstGeom>
        </p:spPr>
      </p:pic>
      <p:pic>
        <p:nvPicPr>
          <p:cNvPr id="68" name="DFD5FB7E-4A0E-4375-972A-DA4067D9805B"/>
          <p:cNvPicPr>
            <a:picLocks noChangeAspect="1"/>
          </p:cNvPicPr>
          <p:nvPr/>
        </p:nvPicPr>
        <p:blipFill>
          <a:blip r:embed="rId10" cstate="print">
            <a:extLst>
              <a:ext uri="{3E0BEE3A-1F51-4842-11D3-AE2BA9D0F25F}"/>
            </a:extLst>
          </a:blip>
          <a:stretch>
            <a:fillRect/>
          </a:stretch>
        </p:blipFill>
        <p:spPr>
          <a:xfrm>
            <a:off x="7706610" y="447675"/>
            <a:ext cx="19050" cy="19050"/>
          </a:xfrm>
          <a:prstGeom prst="rect">
            <a:avLst/>
          </a:prstGeom>
        </p:spPr>
      </p:pic>
      <p:pic>
        <p:nvPicPr>
          <p:cNvPr id="69" name="59D9E221-60A7-4845-EDF6-153666CDCA17"/>
          <p:cNvPicPr>
            <a:picLocks noChangeAspect="1"/>
          </p:cNvPicPr>
          <p:nvPr/>
        </p:nvPicPr>
        <p:blipFill>
          <a:blip r:embed="rId7" cstate="print">
            <a:extLst>
              <a:ext uri="{D75619CA-D8AF-4922-6FD0-101B8BBA6807}"/>
            </a:extLst>
          </a:blip>
          <a:stretch>
            <a:fillRect/>
          </a:stretch>
        </p:blipFill>
        <p:spPr>
          <a:xfrm>
            <a:off x="8680010" y="447675"/>
            <a:ext cx="19050" cy="19050"/>
          </a:xfrm>
          <a:prstGeom prst="rect">
            <a:avLst/>
          </a:prstGeom>
        </p:spPr>
      </p:pic>
      <p:pic>
        <p:nvPicPr>
          <p:cNvPr id="70" name="D0E504D0-02DE-46D7-A4A6-E29472B0BE22"/>
          <p:cNvPicPr>
            <a:picLocks noChangeAspect="1"/>
          </p:cNvPicPr>
          <p:nvPr/>
        </p:nvPicPr>
        <p:blipFill>
          <a:blip r:embed="rId10" cstate="print">
            <a:extLst>
              <a:ext uri="{8E3240FE-0546-441F-0F9E-F69BAD1473E9}"/>
            </a:extLst>
          </a:blip>
          <a:stretch>
            <a:fillRect/>
          </a:stretch>
        </p:blipFill>
        <p:spPr>
          <a:xfrm>
            <a:off x="8680010" y="447675"/>
            <a:ext cx="19050" cy="19050"/>
          </a:xfrm>
          <a:prstGeom prst="rect">
            <a:avLst/>
          </a:prstGeom>
        </p:spPr>
      </p:pic>
      <p:pic>
        <p:nvPicPr>
          <p:cNvPr id="71" name="5F8B8127-E752-4EAF-D61C-A97E5D9E44B8"/>
          <p:cNvPicPr>
            <a:picLocks noChangeAspect="1"/>
          </p:cNvPicPr>
          <p:nvPr/>
        </p:nvPicPr>
        <p:blipFill>
          <a:blip r:embed="rId7" cstate="print">
            <a:extLst>
              <a:ext uri="{3A7C7575-D770-4242-870C-DC30FB5E33F8}"/>
            </a:extLst>
          </a:blip>
          <a:stretch>
            <a:fillRect/>
          </a:stretch>
        </p:blipFill>
        <p:spPr>
          <a:xfrm>
            <a:off x="7706610" y="800100"/>
            <a:ext cx="19050" cy="19050"/>
          </a:xfrm>
          <a:prstGeom prst="rect">
            <a:avLst/>
          </a:prstGeom>
        </p:spPr>
      </p:pic>
      <p:pic>
        <p:nvPicPr>
          <p:cNvPr id="72" name="D8FE9C97-878D-42CF-3770-80D6CFEA2EBB"/>
          <p:cNvPicPr>
            <a:picLocks noChangeAspect="1"/>
          </p:cNvPicPr>
          <p:nvPr/>
        </p:nvPicPr>
        <p:blipFill>
          <a:blip r:embed="rId7" cstate="print">
            <a:extLst>
              <a:ext uri="{EDAC8687-11CE-4997-C8CD-368AA2DF0CDC}"/>
            </a:extLst>
          </a:blip>
          <a:stretch>
            <a:fillRect/>
          </a:stretch>
        </p:blipFill>
        <p:spPr>
          <a:xfrm>
            <a:off x="8680010" y="800100"/>
            <a:ext cx="19050" cy="19050"/>
          </a:xfrm>
          <a:prstGeom prst="rect">
            <a:avLst/>
          </a:prstGeom>
        </p:spPr>
      </p:pic>
      <p:pic>
        <p:nvPicPr>
          <p:cNvPr id="73" name="B20BF67A-7C01-482D-8517-65035CEB0F6C"/>
          <p:cNvPicPr>
            <a:picLocks noChangeAspect="1"/>
          </p:cNvPicPr>
          <p:nvPr/>
        </p:nvPicPr>
        <p:blipFill>
          <a:blip r:embed="rId11" cstate="print">
            <a:extLst>
              <a:ext uri="{2E17080A-D768-4CE6-87AC-9FDC3886FD30}"/>
            </a:extLst>
          </a:blip>
          <a:stretch>
            <a:fillRect/>
          </a:stretch>
        </p:blipFill>
        <p:spPr>
          <a:xfrm>
            <a:off x="3018408" y="800100"/>
            <a:ext cx="2352675" cy="57150"/>
          </a:xfrm>
          <a:prstGeom prst="rect">
            <a:avLst/>
          </a:prstGeom>
        </p:spPr>
      </p:pic>
      <p:pic>
        <p:nvPicPr>
          <p:cNvPr id="74" name="54121163-73D8-45B0-4CED-99BCDDF881F3"/>
          <p:cNvPicPr>
            <a:picLocks noChangeAspect="1"/>
          </p:cNvPicPr>
          <p:nvPr/>
        </p:nvPicPr>
        <p:blipFill>
          <a:blip r:embed="rId12" cstate="print">
            <a:extLst>
              <a:ext uri="{5FEF739C-9189-4733-376E-E0CA7FD0A160}"/>
            </a:extLst>
          </a:blip>
          <a:stretch>
            <a:fillRect/>
          </a:stretch>
        </p:blipFill>
        <p:spPr>
          <a:xfrm>
            <a:off x="8724604" y="447675"/>
            <a:ext cx="28575" cy="19050"/>
          </a:xfrm>
          <a:prstGeom prst="rect">
            <a:avLst/>
          </a:prstGeom>
        </p:spPr>
      </p:pic>
      <p:pic>
        <p:nvPicPr>
          <p:cNvPr id="75" name="CF5DC28D-B2DF-49C2-EE34-D6CD96364830"/>
          <p:cNvPicPr>
            <a:picLocks noChangeAspect="1"/>
          </p:cNvPicPr>
          <p:nvPr/>
        </p:nvPicPr>
        <p:blipFill>
          <a:blip r:embed="rId12" cstate="print">
            <a:extLst>
              <a:ext uri="{1E391839-BDF5-478B-FC6E-B622660262EB}"/>
            </a:extLst>
          </a:blip>
          <a:stretch>
            <a:fillRect/>
          </a:stretch>
        </p:blipFill>
        <p:spPr>
          <a:xfrm>
            <a:off x="8724604" y="447675"/>
            <a:ext cx="28575" cy="19050"/>
          </a:xfrm>
          <a:prstGeom prst="rect">
            <a:avLst/>
          </a:prstGeom>
        </p:spPr>
      </p:pic>
      <p:pic>
        <p:nvPicPr>
          <p:cNvPr id="76" name="5F5030B4-2F01-46D6-77E3-24B1116C263A"/>
          <p:cNvPicPr>
            <a:picLocks noChangeAspect="1"/>
          </p:cNvPicPr>
          <p:nvPr/>
        </p:nvPicPr>
        <p:blipFill>
          <a:blip r:embed="rId7" cstate="print">
            <a:extLst>
              <a:ext uri="{F84E32D2-B7F4-40C1-7A4F-6353693DCB22}"/>
            </a:extLst>
          </a:blip>
          <a:stretch>
            <a:fillRect/>
          </a:stretch>
        </p:blipFill>
        <p:spPr>
          <a:xfrm>
            <a:off x="10144162" y="447675"/>
            <a:ext cx="19050" cy="19050"/>
          </a:xfrm>
          <a:prstGeom prst="rect">
            <a:avLst/>
          </a:prstGeom>
        </p:spPr>
      </p:pic>
      <p:pic>
        <p:nvPicPr>
          <p:cNvPr id="77" name="F2E500BF-FD4E-4F99-09F5-48F7EA8DD1CE"/>
          <p:cNvPicPr>
            <a:picLocks noChangeAspect="1"/>
          </p:cNvPicPr>
          <p:nvPr/>
        </p:nvPicPr>
        <p:blipFill>
          <a:blip r:embed="rId10" cstate="print">
            <a:extLst>
              <a:ext uri="{DE2E092A-5B44-4C1B-2260-1A9A046FC5BF}"/>
            </a:extLst>
          </a:blip>
          <a:stretch>
            <a:fillRect/>
          </a:stretch>
        </p:blipFill>
        <p:spPr>
          <a:xfrm>
            <a:off x="10144162" y="447675"/>
            <a:ext cx="19050" cy="19050"/>
          </a:xfrm>
          <a:prstGeom prst="rect">
            <a:avLst/>
          </a:prstGeom>
        </p:spPr>
      </p:pic>
      <p:pic>
        <p:nvPicPr>
          <p:cNvPr id="78" name="C6FAD879-26DA-489C-980C-A7AEA0A84D17"/>
          <p:cNvPicPr>
            <a:picLocks noChangeAspect="1"/>
          </p:cNvPicPr>
          <p:nvPr/>
        </p:nvPicPr>
        <p:blipFill>
          <a:blip r:embed="rId8" cstate="print">
            <a:extLst>
              <a:ext uri="{81E7C3F6-6887-4DBC-2E0F-F1E6CAF8BC97}"/>
            </a:extLst>
          </a:blip>
          <a:stretch>
            <a:fillRect/>
          </a:stretch>
        </p:blipFill>
        <p:spPr>
          <a:xfrm>
            <a:off x="8724604" y="800100"/>
            <a:ext cx="28575" cy="19050"/>
          </a:xfrm>
          <a:prstGeom prst="rect">
            <a:avLst/>
          </a:prstGeom>
        </p:spPr>
      </p:pic>
      <p:pic>
        <p:nvPicPr>
          <p:cNvPr id="79" name="D93AAF5D-36C2-4A2F-42DE-1E742BFBE954"/>
          <p:cNvPicPr>
            <a:picLocks noChangeAspect="1"/>
          </p:cNvPicPr>
          <p:nvPr/>
        </p:nvPicPr>
        <p:blipFill>
          <a:blip r:embed="rId7" cstate="print">
            <a:extLst>
              <a:ext uri="{E3BAEFA9-079D-4800-1E3B-BCA355638880}"/>
            </a:extLst>
          </a:blip>
          <a:stretch>
            <a:fillRect/>
          </a:stretch>
        </p:blipFill>
        <p:spPr>
          <a:xfrm>
            <a:off x="10144162" y="800100"/>
            <a:ext cx="19050" cy="19050"/>
          </a:xfrm>
          <a:prstGeom prst="rect">
            <a:avLst/>
          </a:prstGeom>
        </p:spPr>
      </p:pic>
      <p:pic>
        <p:nvPicPr>
          <p:cNvPr id="80" name="E9A5CAC0-1282-4B55-375C-E90728397138"/>
          <p:cNvPicPr>
            <a:picLocks noChangeAspect="1"/>
          </p:cNvPicPr>
          <p:nvPr/>
        </p:nvPicPr>
        <p:blipFill>
          <a:blip r:embed="rId7" cstate="print">
            <a:extLst>
              <a:ext uri="{37BEDEF0-5B4F-457D-60F7-BECA650B83DB}"/>
            </a:extLst>
          </a:blip>
          <a:stretch>
            <a:fillRect/>
          </a:stretch>
        </p:blipFill>
        <p:spPr>
          <a:xfrm>
            <a:off x="10144162" y="800100"/>
            <a:ext cx="19050" cy="19050"/>
          </a:xfrm>
          <a:prstGeom prst="rect">
            <a:avLst/>
          </a:prstGeom>
        </p:spPr>
      </p:pic>
      <p:pic>
        <p:nvPicPr>
          <p:cNvPr id="81" name="3BDBD86A-1190-4546-0390-B4898A078444"/>
          <p:cNvPicPr>
            <a:picLocks noChangeAspect="1"/>
          </p:cNvPicPr>
          <p:nvPr/>
        </p:nvPicPr>
        <p:blipFill>
          <a:blip r:embed="rId10" cstate="print">
            <a:extLst>
              <a:ext uri="{8E651809-12CA-4197-32BC-DCBD17DCD0AF}"/>
            </a:extLst>
          </a:blip>
          <a:stretch>
            <a:fillRect/>
          </a:stretch>
        </p:blipFill>
        <p:spPr>
          <a:xfrm>
            <a:off x="10188756" y="447675"/>
            <a:ext cx="19050" cy="19050"/>
          </a:xfrm>
          <a:prstGeom prst="rect">
            <a:avLst/>
          </a:prstGeom>
        </p:spPr>
      </p:pic>
      <p:pic>
        <p:nvPicPr>
          <p:cNvPr id="82" name="759AB61E-A462-4B4F-199D-46FDB5E8B7FA"/>
          <p:cNvPicPr>
            <a:picLocks noChangeAspect="1"/>
          </p:cNvPicPr>
          <p:nvPr/>
        </p:nvPicPr>
        <p:blipFill>
          <a:blip r:embed="rId10" cstate="print">
            <a:extLst>
              <a:ext uri="{A842BFE8-B4F3-43EF-550C-41E2CE25639D}"/>
            </a:extLst>
          </a:blip>
          <a:stretch>
            <a:fillRect/>
          </a:stretch>
        </p:blipFill>
        <p:spPr>
          <a:xfrm>
            <a:off x="10188756" y="447675"/>
            <a:ext cx="19050" cy="19050"/>
          </a:xfrm>
          <a:prstGeom prst="rect">
            <a:avLst/>
          </a:prstGeom>
        </p:spPr>
      </p:pic>
      <p:pic>
        <p:nvPicPr>
          <p:cNvPr id="83" name="E73EA995-F5D7-4700-0BFF-54864D78AB60"/>
          <p:cNvPicPr>
            <a:picLocks noChangeAspect="1"/>
          </p:cNvPicPr>
          <p:nvPr/>
        </p:nvPicPr>
        <p:blipFill>
          <a:blip r:embed="rId7" cstate="print">
            <a:extLst>
              <a:ext uri="{29CA86FF-BA41-41DC-B9DA-75987B6A2989}"/>
            </a:extLst>
          </a:blip>
          <a:stretch>
            <a:fillRect/>
          </a:stretch>
        </p:blipFill>
        <p:spPr>
          <a:xfrm>
            <a:off x="11043976" y="447675"/>
            <a:ext cx="19050" cy="19050"/>
          </a:xfrm>
          <a:prstGeom prst="rect">
            <a:avLst/>
          </a:prstGeom>
        </p:spPr>
      </p:pic>
      <p:pic>
        <p:nvPicPr>
          <p:cNvPr id="84" name="D09C1218-C7C5-4EF4-DE98-6FA1708117DC"/>
          <p:cNvPicPr>
            <a:picLocks noChangeAspect="1"/>
          </p:cNvPicPr>
          <p:nvPr/>
        </p:nvPicPr>
        <p:blipFill>
          <a:blip r:embed="rId10" cstate="print">
            <a:extLst>
              <a:ext uri="{1EFA285D-1271-4C35-7DD8-AE6B0864BAD9}"/>
            </a:extLst>
          </a:blip>
          <a:stretch>
            <a:fillRect/>
          </a:stretch>
        </p:blipFill>
        <p:spPr>
          <a:xfrm>
            <a:off x="11043976" y="447675"/>
            <a:ext cx="19050" cy="19050"/>
          </a:xfrm>
          <a:prstGeom prst="rect">
            <a:avLst/>
          </a:prstGeom>
        </p:spPr>
      </p:pic>
      <p:pic>
        <p:nvPicPr>
          <p:cNvPr id="85" name="CB87F32E-D506-46B5-0863-D82CF41FF6B7"/>
          <p:cNvPicPr>
            <a:picLocks noChangeAspect="1"/>
          </p:cNvPicPr>
          <p:nvPr/>
        </p:nvPicPr>
        <p:blipFill>
          <a:blip r:embed="rId7" cstate="print">
            <a:extLst>
              <a:ext uri="{2A132651-9FE0-4203-230B-817FB77A7721}"/>
            </a:extLst>
          </a:blip>
          <a:stretch>
            <a:fillRect/>
          </a:stretch>
        </p:blipFill>
        <p:spPr>
          <a:xfrm>
            <a:off x="10188756" y="800100"/>
            <a:ext cx="19050" cy="19050"/>
          </a:xfrm>
          <a:prstGeom prst="rect">
            <a:avLst/>
          </a:prstGeom>
        </p:spPr>
      </p:pic>
      <p:pic>
        <p:nvPicPr>
          <p:cNvPr id="86" name="C9728435-74B1-4090-C6EC-33AC09AFEB84"/>
          <p:cNvPicPr>
            <a:picLocks noChangeAspect="1"/>
          </p:cNvPicPr>
          <p:nvPr/>
        </p:nvPicPr>
        <p:blipFill>
          <a:blip r:embed="rId7" cstate="print">
            <a:extLst>
              <a:ext uri="{1BE53262-6A9E-4C90-9B61-C47E440D8AD3}"/>
            </a:extLst>
          </a:blip>
          <a:stretch>
            <a:fillRect/>
          </a:stretch>
        </p:blipFill>
        <p:spPr>
          <a:xfrm>
            <a:off x="11043976" y="800100"/>
            <a:ext cx="19050" cy="19050"/>
          </a:xfrm>
          <a:prstGeom prst="rect">
            <a:avLst/>
          </a:prstGeom>
        </p:spPr>
      </p:pic>
      <p:pic>
        <p:nvPicPr>
          <p:cNvPr id="87" name="3DE8E8CE-29CB-43E3-66E4-A9C1B67D857F"/>
          <p:cNvPicPr>
            <a:picLocks noChangeAspect="1"/>
          </p:cNvPicPr>
          <p:nvPr/>
        </p:nvPicPr>
        <p:blipFill>
          <a:blip r:embed="rId10" cstate="print">
            <a:extLst>
              <a:ext uri="{CA0CEDF9-7734-49E9-2C69-4E35CF0197CD}"/>
            </a:extLst>
          </a:blip>
          <a:stretch>
            <a:fillRect/>
          </a:stretch>
        </p:blipFill>
        <p:spPr>
          <a:xfrm>
            <a:off x="11088774" y="447675"/>
            <a:ext cx="19050" cy="19050"/>
          </a:xfrm>
          <a:prstGeom prst="rect">
            <a:avLst/>
          </a:prstGeom>
        </p:spPr>
      </p:pic>
      <p:pic>
        <p:nvPicPr>
          <p:cNvPr id="88" name="0F7FC802-FF16-42B4-A514-5F99E0319FEA"/>
          <p:cNvPicPr>
            <a:picLocks noChangeAspect="1"/>
          </p:cNvPicPr>
          <p:nvPr/>
        </p:nvPicPr>
        <p:blipFill>
          <a:blip r:embed="rId10" cstate="print">
            <a:extLst>
              <a:ext uri="{2FB1C100-D500-4535-74A9-8A5782B1F87C}"/>
            </a:extLst>
          </a:blip>
          <a:stretch>
            <a:fillRect/>
          </a:stretch>
        </p:blipFill>
        <p:spPr>
          <a:xfrm>
            <a:off x="11088774" y="447675"/>
            <a:ext cx="19050" cy="19050"/>
          </a:xfrm>
          <a:prstGeom prst="rect">
            <a:avLst/>
          </a:prstGeom>
        </p:spPr>
      </p:pic>
      <p:pic>
        <p:nvPicPr>
          <p:cNvPr id="89" name="EB20B538-D20D-4608-11DF-5AF63355C027"/>
          <p:cNvPicPr>
            <a:picLocks noChangeAspect="1"/>
          </p:cNvPicPr>
          <p:nvPr/>
        </p:nvPicPr>
        <p:blipFill>
          <a:blip r:embed="rId13" cstate="print">
            <a:extLst>
              <a:ext uri="{7C59E7BA-419F-4C9F-0FFB-32FC11A081B4}"/>
            </a:extLst>
          </a:blip>
          <a:stretch>
            <a:fillRect/>
          </a:stretch>
        </p:blipFill>
        <p:spPr>
          <a:xfrm>
            <a:off x="12066226" y="447675"/>
            <a:ext cx="28575" cy="19050"/>
          </a:xfrm>
          <a:prstGeom prst="rect">
            <a:avLst/>
          </a:prstGeom>
        </p:spPr>
      </p:pic>
      <p:pic>
        <p:nvPicPr>
          <p:cNvPr id="90" name="B355E36F-FF6F-426B-541B-0731A7465F48"/>
          <p:cNvPicPr>
            <a:picLocks noChangeAspect="1"/>
          </p:cNvPicPr>
          <p:nvPr/>
        </p:nvPicPr>
        <p:blipFill>
          <a:blip r:embed="rId14" cstate="print">
            <a:extLst>
              <a:ext uri="{AB19BFA0-684E-42E2-09CD-1A2EF4B696D2}"/>
            </a:extLst>
          </a:blip>
          <a:stretch>
            <a:fillRect/>
          </a:stretch>
        </p:blipFill>
        <p:spPr>
          <a:xfrm>
            <a:off x="12066226" y="447675"/>
            <a:ext cx="28575" cy="19050"/>
          </a:xfrm>
          <a:prstGeom prst="rect">
            <a:avLst/>
          </a:prstGeom>
        </p:spPr>
      </p:pic>
      <p:pic>
        <p:nvPicPr>
          <p:cNvPr id="91" name="F89336FE-70E0-41ED-C934-00D4A66CC95C"/>
          <p:cNvPicPr>
            <a:picLocks noChangeAspect="1"/>
          </p:cNvPicPr>
          <p:nvPr/>
        </p:nvPicPr>
        <p:blipFill>
          <a:blip r:embed="rId7" cstate="print">
            <a:extLst>
              <a:ext uri="{6C716AD7-C0F7-4235-3D4F-0ADD5F39F806}"/>
            </a:extLst>
          </a:blip>
          <a:stretch>
            <a:fillRect/>
          </a:stretch>
        </p:blipFill>
        <p:spPr>
          <a:xfrm>
            <a:off x="11088774" y="800100"/>
            <a:ext cx="19050" cy="19050"/>
          </a:xfrm>
          <a:prstGeom prst="rect">
            <a:avLst/>
          </a:prstGeom>
        </p:spPr>
      </p:pic>
      <p:pic>
        <p:nvPicPr>
          <p:cNvPr id="92" name="70D8F090-732F-48B4-636A-1CEE21002886"/>
          <p:cNvPicPr>
            <a:picLocks noChangeAspect="1"/>
          </p:cNvPicPr>
          <p:nvPr/>
        </p:nvPicPr>
        <p:blipFill>
          <a:blip r:embed="rId13" cstate="print">
            <a:extLst>
              <a:ext uri="{419CD91F-17C3-4191-D1E7-467BB31895DD}"/>
            </a:extLst>
          </a:blip>
          <a:stretch>
            <a:fillRect/>
          </a:stretch>
        </p:blipFill>
        <p:spPr>
          <a:xfrm>
            <a:off x="12066226" y="800100"/>
            <a:ext cx="28575" cy="19050"/>
          </a:xfrm>
          <a:prstGeom prst="rect">
            <a:avLst/>
          </a:prstGeom>
        </p:spPr>
      </p:pic>
      <p:pic>
        <p:nvPicPr>
          <p:cNvPr id="93" name="F580C4F0-A879-4AC9-85D1-CBE556A8A347"/>
          <p:cNvPicPr>
            <a:picLocks noChangeAspect="1"/>
          </p:cNvPicPr>
          <p:nvPr/>
        </p:nvPicPr>
        <p:blipFill>
          <a:blip r:embed="rId7" cstate="print">
            <a:extLst>
              <a:ext uri="{C766682C-7A79-437A-3E35-37DFEBAFEBA1}"/>
            </a:extLst>
          </a:blip>
          <a:stretch>
            <a:fillRect/>
          </a:stretch>
        </p:blipFill>
        <p:spPr>
          <a:xfrm>
            <a:off x="5358658" y="838200"/>
            <a:ext cx="19050" cy="19050"/>
          </a:xfrm>
          <a:prstGeom prst="rect">
            <a:avLst/>
          </a:prstGeom>
        </p:spPr>
      </p:pic>
      <p:pic>
        <p:nvPicPr>
          <p:cNvPr id="94" name="148EA83F-52F9-4222-BEFB-375540E48FCB"/>
          <p:cNvPicPr>
            <a:picLocks noChangeAspect="1"/>
          </p:cNvPicPr>
          <p:nvPr/>
        </p:nvPicPr>
        <p:blipFill>
          <a:blip r:embed="rId10" cstate="print">
            <a:extLst>
              <a:ext uri="{11AC90AE-5D06-47EF-A53B-E288E7CAE78F}"/>
            </a:extLst>
          </a:blip>
          <a:stretch>
            <a:fillRect/>
          </a:stretch>
        </p:blipFill>
        <p:spPr>
          <a:xfrm>
            <a:off x="5358658" y="838200"/>
            <a:ext cx="19050" cy="19050"/>
          </a:xfrm>
          <a:prstGeom prst="rect">
            <a:avLst/>
          </a:prstGeom>
        </p:spPr>
      </p:pic>
      <p:pic>
        <p:nvPicPr>
          <p:cNvPr id="95" name="4CAC1487-8093-4E99-7A7C-79211EF7AAE7"/>
          <p:cNvPicPr>
            <a:picLocks noChangeAspect="1"/>
          </p:cNvPicPr>
          <p:nvPr/>
        </p:nvPicPr>
        <p:blipFill>
          <a:blip r:embed="rId7" cstate="print">
            <a:extLst>
              <a:ext uri="{482A5AC3-586F-4F61-E016-1241015B1778}"/>
            </a:extLst>
          </a:blip>
          <a:stretch>
            <a:fillRect/>
          </a:stretch>
        </p:blipFill>
        <p:spPr>
          <a:xfrm>
            <a:off x="5358658" y="1200150"/>
            <a:ext cx="19050" cy="19050"/>
          </a:xfrm>
          <a:prstGeom prst="rect">
            <a:avLst/>
          </a:prstGeom>
        </p:spPr>
      </p:pic>
      <p:pic>
        <p:nvPicPr>
          <p:cNvPr id="96" name="7F9BD752-26F7-416E-374B-5C270BF0A52C"/>
          <p:cNvPicPr>
            <a:picLocks noChangeAspect="1"/>
          </p:cNvPicPr>
          <p:nvPr/>
        </p:nvPicPr>
        <p:blipFill>
          <a:blip r:embed="rId7" cstate="print">
            <a:extLst>
              <a:ext uri="{43D6423F-2E5F-4C15-5D2F-D45178DD148E}"/>
            </a:extLst>
          </a:blip>
          <a:stretch>
            <a:fillRect/>
          </a:stretch>
        </p:blipFill>
        <p:spPr>
          <a:xfrm>
            <a:off x="5358658" y="1200150"/>
            <a:ext cx="19050" cy="19050"/>
          </a:xfrm>
          <a:prstGeom prst="rect">
            <a:avLst/>
          </a:prstGeom>
        </p:spPr>
      </p:pic>
      <p:pic>
        <p:nvPicPr>
          <p:cNvPr id="97" name="4D73AD62-E7A9-4367-6D84-3BAE95AFD5D1"/>
          <p:cNvPicPr>
            <a:picLocks noChangeAspect="1"/>
          </p:cNvPicPr>
          <p:nvPr/>
        </p:nvPicPr>
        <p:blipFill>
          <a:blip r:embed="rId7" cstate="print">
            <a:extLst>
              <a:ext uri="{39C04A9B-2770-4144-D690-6C9C8925E293}"/>
            </a:extLst>
          </a:blip>
          <a:stretch>
            <a:fillRect/>
          </a:stretch>
        </p:blipFill>
        <p:spPr>
          <a:xfrm>
            <a:off x="5403253" y="1200150"/>
            <a:ext cx="19050" cy="19050"/>
          </a:xfrm>
          <a:prstGeom prst="rect">
            <a:avLst/>
          </a:prstGeom>
        </p:spPr>
      </p:pic>
      <p:graphicFrame>
        <p:nvGraphicFramePr>
          <p:cNvPr id="98" name="Table98"/>
          <p:cNvGraphicFramePr>
            <a:graphicFrameLocks noGrp="1"/>
          </p:cNvGraphicFramePr>
          <p:nvPr/>
        </p:nvGraphicFramePr>
        <p:xfrm>
          <a:off x="5409335" y="462794"/>
          <a:ext cx="863600" cy="1943100"/>
        </p:xfrm>
        <a:graphic>
          <a:graphicData uri="http://schemas.openxmlformats.org/drawingml/2006/table">
            <a:tbl>
              <a:tblPr firstRow="1" bandRow="1"/>
              <a:tblGrid>
                <a:gridCol w="86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34857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0" marR="0" marT="100104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8700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-10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797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26196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7922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14932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9" name="7D1ADD1B-7F21-40C9-CA4F-5DDBFD94A91A"/>
          <p:cNvPicPr>
            <a:picLocks noChangeAspect="1"/>
          </p:cNvPicPr>
          <p:nvPr/>
        </p:nvPicPr>
        <p:blipFill>
          <a:blip r:embed="rId10" cstate="print">
            <a:extLst>
              <a:ext uri="{C0309FDC-AE35-45AD-5EB3-3F58D4EB8133}"/>
            </a:extLst>
          </a:blip>
          <a:stretch>
            <a:fillRect/>
          </a:stretch>
        </p:blipFill>
        <p:spPr>
          <a:xfrm>
            <a:off x="5403253" y="838200"/>
            <a:ext cx="19050" cy="19050"/>
          </a:xfrm>
          <a:prstGeom prst="rect">
            <a:avLst/>
          </a:prstGeom>
        </p:spPr>
      </p:pic>
      <p:pic>
        <p:nvPicPr>
          <p:cNvPr id="100" name="BA95DE72-1549-4F3E-AB74-66B145C06728"/>
          <p:cNvPicPr>
            <a:picLocks noChangeAspect="1"/>
          </p:cNvPicPr>
          <p:nvPr/>
        </p:nvPicPr>
        <p:blipFill>
          <a:blip r:embed="rId10" cstate="print">
            <a:extLst>
              <a:ext uri="{91109978-AD6C-4896-D44D-DC3DEA82CE5F}"/>
            </a:extLst>
          </a:blip>
          <a:stretch>
            <a:fillRect/>
          </a:stretch>
        </p:blipFill>
        <p:spPr>
          <a:xfrm>
            <a:off x="6270838" y="838200"/>
            <a:ext cx="19050" cy="19050"/>
          </a:xfrm>
          <a:prstGeom prst="rect">
            <a:avLst/>
          </a:prstGeom>
        </p:spPr>
      </p:pic>
      <p:pic>
        <p:nvPicPr>
          <p:cNvPr id="101" name="9279759E-CA01-4BDA-348A-28F0D6A6BD21"/>
          <p:cNvPicPr>
            <a:picLocks noChangeAspect="1"/>
          </p:cNvPicPr>
          <p:nvPr/>
        </p:nvPicPr>
        <p:blipFill>
          <a:blip r:embed="rId7" cstate="print">
            <a:extLst>
              <a:ext uri="{6DF67002-426A-4F38-18D2-65CBEDE37C95}"/>
            </a:extLst>
          </a:blip>
          <a:stretch>
            <a:fillRect/>
          </a:stretch>
        </p:blipFill>
        <p:spPr>
          <a:xfrm>
            <a:off x="6270838" y="1200150"/>
            <a:ext cx="19050" cy="19050"/>
          </a:xfrm>
          <a:prstGeom prst="rect">
            <a:avLst/>
          </a:prstGeom>
        </p:spPr>
      </p:pic>
      <p:pic>
        <p:nvPicPr>
          <p:cNvPr id="102" name="A2198C9C-3CB5-4F8E-6B5B-4D1C0CD58964"/>
          <p:cNvPicPr>
            <a:picLocks noChangeAspect="1"/>
          </p:cNvPicPr>
          <p:nvPr/>
        </p:nvPicPr>
        <p:blipFill>
          <a:blip r:embed="rId10" cstate="print">
            <a:extLst>
              <a:ext uri="{A3315F48-A40B-423E-5920-7E6DC84FD07C}"/>
            </a:extLst>
          </a:blip>
          <a:stretch>
            <a:fillRect/>
          </a:stretch>
        </p:blipFill>
        <p:spPr>
          <a:xfrm>
            <a:off x="6315434" y="838200"/>
            <a:ext cx="19050" cy="19050"/>
          </a:xfrm>
          <a:prstGeom prst="rect">
            <a:avLst/>
          </a:prstGeom>
        </p:spPr>
      </p:pic>
      <p:pic>
        <p:nvPicPr>
          <p:cNvPr id="103" name="200E2EE0-51FD-4FCA-CDE8-0062C68E20BE"/>
          <p:cNvPicPr>
            <a:picLocks noChangeAspect="1"/>
          </p:cNvPicPr>
          <p:nvPr/>
        </p:nvPicPr>
        <p:blipFill>
          <a:blip r:embed="rId7" cstate="print">
            <a:extLst>
              <a:ext uri="{7D08DEC1-0C99-4DFA-A1B4-03D0AB395000}"/>
            </a:extLst>
          </a:blip>
          <a:stretch>
            <a:fillRect/>
          </a:stretch>
        </p:blipFill>
        <p:spPr>
          <a:xfrm>
            <a:off x="6984974" y="838200"/>
            <a:ext cx="19050" cy="19050"/>
          </a:xfrm>
          <a:prstGeom prst="rect">
            <a:avLst/>
          </a:prstGeom>
        </p:spPr>
      </p:pic>
      <p:graphicFrame>
        <p:nvGraphicFramePr>
          <p:cNvPr id="104" name="Table104"/>
          <p:cNvGraphicFramePr>
            <a:graphicFrameLocks noGrp="1"/>
          </p:cNvGraphicFramePr>
          <p:nvPr/>
        </p:nvGraphicFramePr>
        <p:xfrm>
          <a:off x="2977866" y="413571"/>
          <a:ext cx="9144000" cy="6362700"/>
        </p:xfrm>
        <a:graphic>
          <a:graphicData uri="http://schemas.openxmlformats.org/drawingml/2006/table">
            <a:tbl>
              <a:tblPr firstRow="1" bandRow="1"/>
              <a:tblGrid>
                <a:gridCol w="2431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7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41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0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69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25015">
                <a:tc gridSpan="8">
                  <a:txBody>
                    <a:bodyPr/>
                    <a:lstStyle/>
                    <a:p>
                      <a:pPr marL="22354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LLDIKTI</a:t>
                      </a:r>
                      <a:r>
                        <a:rPr lang="en-US" altLang="zh-CN" sz="1700" b="1" kern="0" spc="750" noProof="0" dirty="0"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Wilayah</a:t>
                      </a:r>
                    </a:p>
                  </a:txBody>
                  <a:tcPr marL="0" marR="0" marT="149327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22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10874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892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0" marR="0" marT="10874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862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10874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0874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62687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-100" baseline="0" noProof="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10874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707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10874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152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marL="0" marR="0" marT="10874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1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02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22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808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084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62687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-10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193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84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177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95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038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76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127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3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172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8276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253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71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73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084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6268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-10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517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07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700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-10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149008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73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0" marR="0" marT="149008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76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L="0" marR="0" marT="149008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008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3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008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193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149008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84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177</a:t>
                      </a:r>
                    </a:p>
                  </a:txBody>
                  <a:tcPr marL="0" marR="0" marT="149008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71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184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76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3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5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84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171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71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73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084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3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193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84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106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7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99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973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148799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862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148799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99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3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99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273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148799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30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148799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7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192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862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3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193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714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97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973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862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3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707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908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2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403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103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699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909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953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24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563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133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768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1849</a:t>
                      </a:r>
                    </a:p>
                  </a:txBody>
                  <a:tcPr marL="0" marR="0" marT="149236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269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05" name="E9028783-7FB3-4856-513B-AEFA8E21C5CC"/>
          <p:cNvPicPr>
            <a:picLocks noChangeAspect="1"/>
          </p:cNvPicPr>
          <p:nvPr/>
        </p:nvPicPr>
        <p:blipFill>
          <a:blip r:embed="rId10" cstate="print">
            <a:extLst>
              <a:ext uri="{945F9FF1-4804-4799-C31F-2F8EF177FF2C}"/>
            </a:extLst>
          </a:blip>
          <a:stretch>
            <a:fillRect/>
          </a:stretch>
        </p:blipFill>
        <p:spPr>
          <a:xfrm>
            <a:off x="6984974" y="838200"/>
            <a:ext cx="19050" cy="19050"/>
          </a:xfrm>
          <a:prstGeom prst="rect">
            <a:avLst/>
          </a:prstGeom>
        </p:spPr>
      </p:pic>
      <p:pic>
        <p:nvPicPr>
          <p:cNvPr id="106" name="55FEBEFA-C59A-4BD5-B62A-21780F34E77D"/>
          <p:cNvPicPr>
            <a:picLocks noChangeAspect="1"/>
          </p:cNvPicPr>
          <p:nvPr/>
        </p:nvPicPr>
        <p:blipFill>
          <a:blip r:embed="rId7" cstate="print">
            <a:extLst>
              <a:ext uri="{200EE6CC-9C86-44C5-D4E6-1E3F38509273}"/>
            </a:extLst>
          </a:blip>
          <a:stretch>
            <a:fillRect/>
          </a:stretch>
        </p:blipFill>
        <p:spPr>
          <a:xfrm>
            <a:off x="6315434" y="1200150"/>
            <a:ext cx="19050" cy="19050"/>
          </a:xfrm>
          <a:prstGeom prst="rect">
            <a:avLst/>
          </a:prstGeom>
        </p:spPr>
      </p:pic>
      <p:pic>
        <p:nvPicPr>
          <p:cNvPr id="107" name="4664406F-049F-4B06-091C-137ED76D3490"/>
          <p:cNvPicPr>
            <a:picLocks noChangeAspect="1"/>
          </p:cNvPicPr>
          <p:nvPr/>
        </p:nvPicPr>
        <p:blipFill>
          <a:blip r:embed="rId7" cstate="print">
            <a:extLst>
              <a:ext uri="{D84B2A22-7095-4DF2-FDB5-823B07AE5CF0}"/>
            </a:extLst>
          </a:blip>
          <a:stretch>
            <a:fillRect/>
          </a:stretch>
        </p:blipFill>
        <p:spPr>
          <a:xfrm>
            <a:off x="6984974" y="1200150"/>
            <a:ext cx="19050" cy="19050"/>
          </a:xfrm>
          <a:prstGeom prst="rect">
            <a:avLst/>
          </a:prstGeom>
        </p:spPr>
      </p:pic>
      <p:pic>
        <p:nvPicPr>
          <p:cNvPr id="108" name="8B8F7AD3-0B2B-4240-92BF-ADFB0B0B944A"/>
          <p:cNvPicPr>
            <a:picLocks noChangeAspect="1"/>
          </p:cNvPicPr>
          <p:nvPr/>
        </p:nvPicPr>
        <p:blipFill>
          <a:blip r:embed="rId7" cstate="print">
            <a:extLst>
              <a:ext uri="{10E54672-3BFB-43E6-BCDE-2E843F8D76F0}"/>
            </a:extLst>
          </a:blip>
          <a:stretch>
            <a:fillRect/>
          </a:stretch>
        </p:blipFill>
        <p:spPr>
          <a:xfrm>
            <a:off x="6984974" y="1200150"/>
            <a:ext cx="19050" cy="19050"/>
          </a:xfrm>
          <a:prstGeom prst="rect">
            <a:avLst/>
          </a:prstGeom>
        </p:spPr>
      </p:pic>
      <p:pic>
        <p:nvPicPr>
          <p:cNvPr id="109" name="CCDBD159-C8D6-4829-C5CE-476D3AA10E4A"/>
          <p:cNvPicPr>
            <a:picLocks noChangeAspect="1"/>
          </p:cNvPicPr>
          <p:nvPr/>
        </p:nvPicPr>
        <p:blipFill>
          <a:blip r:embed="rId10" cstate="print">
            <a:extLst>
              <a:ext uri="{8528E583-F1E0-4079-563D-24D035646E9F}"/>
            </a:extLst>
          </a:blip>
          <a:stretch>
            <a:fillRect/>
          </a:stretch>
        </p:blipFill>
        <p:spPr>
          <a:xfrm>
            <a:off x="7029570" y="838200"/>
            <a:ext cx="19050" cy="19050"/>
          </a:xfrm>
          <a:prstGeom prst="rect">
            <a:avLst/>
          </a:prstGeom>
        </p:spPr>
      </p:pic>
      <p:graphicFrame>
        <p:nvGraphicFramePr>
          <p:cNvPr id="110" name="Table110"/>
          <p:cNvGraphicFramePr>
            <a:graphicFrameLocks noGrp="1"/>
          </p:cNvGraphicFramePr>
          <p:nvPr/>
        </p:nvGraphicFramePr>
        <p:xfrm>
          <a:off x="8730686" y="462794"/>
          <a:ext cx="1422400" cy="1943100"/>
        </p:xfrm>
        <a:graphic>
          <a:graphicData uri="http://schemas.openxmlformats.org/drawingml/2006/table">
            <a:tbl>
              <a:tblPr firstRow="1" bandRow="1"/>
              <a:tblGrid>
                <a:gridCol w="1413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116596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Baik</a:t>
                      </a:r>
                      <a:r>
                        <a:rPr lang="en-US" altLang="zh-CN" sz="1700" b="1" kern="0" spc="395" noProof="0" dirty="0"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Sekali</a:t>
                      </a:r>
                    </a:p>
                  </a:txBody>
                  <a:tcPr marL="0" marR="0" marT="100104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65539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662687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-10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65247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65539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32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7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1" name="00B3D903-D6DA-4C63-465D-12124A18AD98"/>
          <p:cNvPicPr>
            <a:picLocks noChangeAspect="1"/>
          </p:cNvPicPr>
          <p:nvPr/>
        </p:nvPicPr>
        <p:blipFill>
          <a:blip r:embed="rId10" cstate="print">
            <a:extLst>
              <a:ext uri="{F23FE1B7-3109-41FA-5ABE-D6D7E0FD284E}"/>
            </a:extLst>
          </a:blip>
          <a:stretch>
            <a:fillRect/>
          </a:stretch>
        </p:blipFill>
        <p:spPr>
          <a:xfrm>
            <a:off x="7662016" y="838200"/>
            <a:ext cx="19050" cy="19050"/>
          </a:xfrm>
          <a:prstGeom prst="rect">
            <a:avLst/>
          </a:prstGeom>
        </p:spPr>
      </p:pic>
      <p:pic>
        <p:nvPicPr>
          <p:cNvPr id="112" name="EA574CDB-8895-4AF8-DA14-55BC214BA936"/>
          <p:cNvPicPr>
            <a:picLocks noChangeAspect="1"/>
          </p:cNvPicPr>
          <p:nvPr/>
        </p:nvPicPr>
        <p:blipFill>
          <a:blip r:embed="rId7" cstate="print">
            <a:extLst>
              <a:ext uri="{FDD18F88-3D58-4292-518F-B31C0135A1BA}"/>
            </a:extLst>
          </a:blip>
          <a:stretch>
            <a:fillRect/>
          </a:stretch>
        </p:blipFill>
        <p:spPr>
          <a:xfrm>
            <a:off x="7029570" y="1200150"/>
            <a:ext cx="19050" cy="19050"/>
          </a:xfrm>
          <a:prstGeom prst="rect">
            <a:avLst/>
          </a:prstGeom>
        </p:spPr>
      </p:pic>
      <p:pic>
        <p:nvPicPr>
          <p:cNvPr id="113" name="3F7E3D83-5ACD-40CA-BAE9-37C6FCD65590"/>
          <p:cNvPicPr>
            <a:picLocks noChangeAspect="1"/>
          </p:cNvPicPr>
          <p:nvPr/>
        </p:nvPicPr>
        <p:blipFill>
          <a:blip r:embed="rId7" cstate="print">
            <a:extLst>
              <a:ext uri="{7AE85A76-6F18-4337-3BB5-9079DDE7FD62}"/>
            </a:extLst>
          </a:blip>
          <a:stretch>
            <a:fillRect/>
          </a:stretch>
        </p:blipFill>
        <p:spPr>
          <a:xfrm>
            <a:off x="7662016" y="1200150"/>
            <a:ext cx="19050" cy="19050"/>
          </a:xfrm>
          <a:prstGeom prst="rect">
            <a:avLst/>
          </a:prstGeom>
        </p:spPr>
      </p:pic>
      <p:pic>
        <p:nvPicPr>
          <p:cNvPr id="114" name="0A50465F-039C-4AC6-770C-DC89E2EFC127"/>
          <p:cNvPicPr>
            <a:picLocks noChangeAspect="1"/>
          </p:cNvPicPr>
          <p:nvPr/>
        </p:nvPicPr>
        <p:blipFill>
          <a:blip r:embed="rId10" cstate="print">
            <a:extLst>
              <a:ext uri="{1A8E3EB6-9D83-4059-DBE8-56DBB0F3D4CE}"/>
            </a:extLst>
          </a:blip>
          <a:stretch>
            <a:fillRect/>
          </a:stretch>
        </p:blipFill>
        <p:spPr>
          <a:xfrm>
            <a:off x="7706610" y="838200"/>
            <a:ext cx="19050" cy="19050"/>
          </a:xfrm>
          <a:prstGeom prst="rect">
            <a:avLst/>
          </a:prstGeom>
        </p:spPr>
      </p:pic>
      <p:graphicFrame>
        <p:nvGraphicFramePr>
          <p:cNvPr id="115" name="Table115"/>
          <p:cNvGraphicFramePr>
            <a:graphicFrameLocks noGrp="1"/>
          </p:cNvGraphicFramePr>
          <p:nvPr/>
        </p:nvGraphicFramePr>
        <p:xfrm>
          <a:off x="7712693" y="462794"/>
          <a:ext cx="977900" cy="1943100"/>
        </p:xfrm>
        <a:graphic>
          <a:graphicData uri="http://schemas.openxmlformats.org/drawingml/2006/table">
            <a:tbl>
              <a:tblPr firstRow="1" bandRow="1"/>
              <a:tblGrid>
                <a:gridCol w="967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113029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Unggul</a:t>
                      </a:r>
                    </a:p>
                  </a:txBody>
                  <a:tcPr marL="0" marR="0" marT="100104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4324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4324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4324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4324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14932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6" name="798C59E9-37D5-41B7-C3F0-AC8AACBA8290"/>
          <p:cNvPicPr>
            <a:picLocks noChangeAspect="1"/>
          </p:cNvPicPr>
          <p:nvPr/>
        </p:nvPicPr>
        <p:blipFill>
          <a:blip r:embed="rId10" cstate="print">
            <a:extLst>
              <a:ext uri="{E1EB6E0D-8444-40C6-380E-2AF7127A1FFD}"/>
            </a:extLst>
          </a:blip>
          <a:stretch>
            <a:fillRect/>
          </a:stretch>
        </p:blipFill>
        <p:spPr>
          <a:xfrm>
            <a:off x="8680010" y="838200"/>
            <a:ext cx="19050" cy="19050"/>
          </a:xfrm>
          <a:prstGeom prst="rect">
            <a:avLst/>
          </a:prstGeom>
        </p:spPr>
      </p:pic>
      <p:pic>
        <p:nvPicPr>
          <p:cNvPr id="117" name="733007F3-BDEE-4AA6-80AC-29F1B6995731"/>
          <p:cNvPicPr>
            <a:picLocks noChangeAspect="1"/>
          </p:cNvPicPr>
          <p:nvPr/>
        </p:nvPicPr>
        <p:blipFill>
          <a:blip r:embed="rId7" cstate="print">
            <a:extLst>
              <a:ext uri="{979C03B5-9400-4F88-9614-085A20DC8B42}"/>
            </a:extLst>
          </a:blip>
          <a:stretch>
            <a:fillRect/>
          </a:stretch>
        </p:blipFill>
        <p:spPr>
          <a:xfrm>
            <a:off x="7706610" y="1200150"/>
            <a:ext cx="19050" cy="19050"/>
          </a:xfrm>
          <a:prstGeom prst="rect">
            <a:avLst/>
          </a:prstGeom>
        </p:spPr>
      </p:pic>
      <p:pic>
        <p:nvPicPr>
          <p:cNvPr id="118" name="0DFA7EB3-7958-4C75-BAC5-31457BE5661F"/>
          <p:cNvPicPr>
            <a:picLocks noChangeAspect="1"/>
          </p:cNvPicPr>
          <p:nvPr/>
        </p:nvPicPr>
        <p:blipFill>
          <a:blip r:embed="rId15" cstate="print">
            <a:extLst>
              <a:ext uri="{C08CF80A-F6A8-4FCB-7B05-A752A1E47D44}"/>
            </a:extLst>
          </a:blip>
          <a:stretch>
            <a:fillRect/>
          </a:stretch>
        </p:blipFill>
        <p:spPr>
          <a:xfrm>
            <a:off x="3006245" y="1200150"/>
            <a:ext cx="19050" cy="57150"/>
          </a:xfrm>
          <a:prstGeom prst="rect">
            <a:avLst/>
          </a:prstGeom>
        </p:spPr>
      </p:pic>
      <p:pic>
        <p:nvPicPr>
          <p:cNvPr id="119" name="5EAC4DEA-D33D-496C-8D3A-D1329D4BE6B2"/>
          <p:cNvPicPr>
            <a:picLocks noChangeAspect="1"/>
          </p:cNvPicPr>
          <p:nvPr/>
        </p:nvPicPr>
        <p:blipFill>
          <a:blip r:embed="rId7" cstate="print">
            <a:extLst>
              <a:ext uri="{7A99CF6F-E95B-4F87-1E30-4386FE8FF9A7}"/>
            </a:extLst>
          </a:blip>
          <a:stretch>
            <a:fillRect/>
          </a:stretch>
        </p:blipFill>
        <p:spPr>
          <a:xfrm>
            <a:off x="8680010" y="1200150"/>
            <a:ext cx="19050" cy="19050"/>
          </a:xfrm>
          <a:prstGeom prst="rect">
            <a:avLst/>
          </a:prstGeom>
        </p:spPr>
      </p:pic>
      <p:pic>
        <p:nvPicPr>
          <p:cNvPr id="120" name="1AF6979F-9F60-49FF-28BF-66E0B05AE5B2"/>
          <p:cNvPicPr>
            <a:picLocks noChangeAspect="1"/>
          </p:cNvPicPr>
          <p:nvPr/>
        </p:nvPicPr>
        <p:blipFill>
          <a:blip r:embed="rId11" cstate="print">
            <a:extLst>
              <a:ext uri="{D79D4EA1-C874-4A28-B58C-DE89F124C30E}"/>
            </a:extLst>
          </a:blip>
          <a:stretch>
            <a:fillRect/>
          </a:stretch>
        </p:blipFill>
        <p:spPr>
          <a:xfrm>
            <a:off x="3018408" y="1200150"/>
            <a:ext cx="2352675" cy="57150"/>
          </a:xfrm>
          <a:prstGeom prst="rect">
            <a:avLst/>
          </a:prstGeom>
        </p:spPr>
      </p:pic>
      <p:pic>
        <p:nvPicPr>
          <p:cNvPr id="121" name="9DDC5117-2A06-4CDD-7D88-7E91A45C4361"/>
          <p:cNvPicPr>
            <a:picLocks noChangeAspect="1"/>
          </p:cNvPicPr>
          <p:nvPr/>
        </p:nvPicPr>
        <p:blipFill>
          <a:blip r:embed="rId12" cstate="print">
            <a:extLst>
              <a:ext uri="{02A0E45A-B075-4A42-C953-BEE11A615CED}"/>
            </a:extLst>
          </a:blip>
          <a:stretch>
            <a:fillRect/>
          </a:stretch>
        </p:blipFill>
        <p:spPr>
          <a:xfrm>
            <a:off x="8724604" y="838200"/>
            <a:ext cx="28575" cy="19050"/>
          </a:xfrm>
          <a:prstGeom prst="rect">
            <a:avLst/>
          </a:prstGeom>
        </p:spPr>
      </p:pic>
      <p:pic>
        <p:nvPicPr>
          <p:cNvPr id="122" name="B301C293-6655-4276-5C2B-F7DBC900CB05"/>
          <p:cNvPicPr>
            <a:picLocks noChangeAspect="1"/>
          </p:cNvPicPr>
          <p:nvPr/>
        </p:nvPicPr>
        <p:blipFill>
          <a:blip r:embed="rId7" cstate="print">
            <a:extLst>
              <a:ext uri="{EFAF55B8-6286-47C3-5E09-67ECC0F2387C}"/>
            </a:extLst>
          </a:blip>
          <a:stretch>
            <a:fillRect/>
          </a:stretch>
        </p:blipFill>
        <p:spPr>
          <a:xfrm>
            <a:off x="10144162" y="838200"/>
            <a:ext cx="19050" cy="19050"/>
          </a:xfrm>
          <a:prstGeom prst="rect">
            <a:avLst/>
          </a:prstGeom>
        </p:spPr>
      </p:pic>
      <p:pic>
        <p:nvPicPr>
          <p:cNvPr id="123" name="464085CB-B1C6-45C1-A3B1-F97EBA4F3312"/>
          <p:cNvPicPr>
            <a:picLocks noChangeAspect="1"/>
          </p:cNvPicPr>
          <p:nvPr/>
        </p:nvPicPr>
        <p:blipFill>
          <a:blip r:embed="rId10" cstate="print">
            <a:extLst>
              <a:ext uri="{713FBF63-5A27-44B5-026E-6C3A1E74B7C4}"/>
            </a:extLst>
          </a:blip>
          <a:stretch>
            <a:fillRect/>
          </a:stretch>
        </p:blipFill>
        <p:spPr>
          <a:xfrm>
            <a:off x="10144162" y="838200"/>
            <a:ext cx="19050" cy="19050"/>
          </a:xfrm>
          <a:prstGeom prst="rect">
            <a:avLst/>
          </a:prstGeom>
        </p:spPr>
      </p:pic>
      <p:pic>
        <p:nvPicPr>
          <p:cNvPr id="124" name="28DBEBDB-D108-4030-001A-87C3F61DDEB6"/>
          <p:cNvPicPr>
            <a:picLocks noChangeAspect="1"/>
          </p:cNvPicPr>
          <p:nvPr/>
        </p:nvPicPr>
        <p:blipFill>
          <a:blip r:embed="rId8" cstate="print">
            <a:extLst>
              <a:ext uri="{8C78AA3C-ACF7-4495-A0F0-9E6C2B4AE8AC}"/>
            </a:extLst>
          </a:blip>
          <a:stretch>
            <a:fillRect/>
          </a:stretch>
        </p:blipFill>
        <p:spPr>
          <a:xfrm>
            <a:off x="8724604" y="1200150"/>
            <a:ext cx="28575" cy="19050"/>
          </a:xfrm>
          <a:prstGeom prst="rect">
            <a:avLst/>
          </a:prstGeom>
        </p:spPr>
      </p:pic>
      <p:pic>
        <p:nvPicPr>
          <p:cNvPr id="125" name="B9BB78DF-C9B9-4043-BB69-9AC16043438B"/>
          <p:cNvPicPr>
            <a:picLocks noChangeAspect="1"/>
          </p:cNvPicPr>
          <p:nvPr/>
        </p:nvPicPr>
        <p:blipFill>
          <a:blip r:embed="rId7" cstate="print">
            <a:extLst>
              <a:ext uri="{1A86D394-3244-415E-89AE-B83CDC4C4348}"/>
            </a:extLst>
          </a:blip>
          <a:stretch>
            <a:fillRect/>
          </a:stretch>
        </p:blipFill>
        <p:spPr>
          <a:xfrm>
            <a:off x="10144162" y="1200150"/>
            <a:ext cx="19050" cy="19050"/>
          </a:xfrm>
          <a:prstGeom prst="rect">
            <a:avLst/>
          </a:prstGeom>
        </p:spPr>
      </p:pic>
      <p:pic>
        <p:nvPicPr>
          <p:cNvPr id="126" name="D2F258C7-AEDA-4353-D3C3-37F12C475A1A"/>
          <p:cNvPicPr>
            <a:picLocks noChangeAspect="1"/>
          </p:cNvPicPr>
          <p:nvPr/>
        </p:nvPicPr>
        <p:blipFill>
          <a:blip r:embed="rId7" cstate="print">
            <a:extLst>
              <a:ext uri="{CAD5B803-1B28-4104-0E4F-9601A1FCAC17}"/>
            </a:extLst>
          </a:blip>
          <a:stretch>
            <a:fillRect/>
          </a:stretch>
        </p:blipFill>
        <p:spPr>
          <a:xfrm>
            <a:off x="10144162" y="1200150"/>
            <a:ext cx="19050" cy="19050"/>
          </a:xfrm>
          <a:prstGeom prst="rect">
            <a:avLst/>
          </a:prstGeom>
        </p:spPr>
      </p:pic>
      <p:graphicFrame>
        <p:nvGraphicFramePr>
          <p:cNvPr id="127" name="Table127"/>
          <p:cNvGraphicFramePr>
            <a:graphicFrameLocks noGrp="1"/>
          </p:cNvGraphicFramePr>
          <p:nvPr/>
        </p:nvGraphicFramePr>
        <p:xfrm>
          <a:off x="10194838" y="462794"/>
          <a:ext cx="850900" cy="1943100"/>
        </p:xfrm>
        <a:graphic>
          <a:graphicData uri="http://schemas.openxmlformats.org/drawingml/2006/table">
            <a:tbl>
              <a:tblPr firstRow="1" bandRow="1"/>
              <a:tblGrid>
                <a:gridCol w="849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18531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Baik</a:t>
                      </a:r>
                    </a:p>
                  </a:txBody>
                  <a:tcPr marL="0" marR="0" marT="100104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2193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7298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21938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1172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14932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8" name="7B62700C-FEDA-45B9-407A-250C54010BF1"/>
          <p:cNvPicPr>
            <a:picLocks noChangeAspect="1"/>
          </p:cNvPicPr>
          <p:nvPr/>
        </p:nvPicPr>
        <p:blipFill>
          <a:blip r:embed="rId10" cstate="print">
            <a:extLst>
              <a:ext uri="{5CA80CF9-4B38-40F5-8A42-D30DAF8705C1}"/>
            </a:extLst>
          </a:blip>
          <a:stretch>
            <a:fillRect/>
          </a:stretch>
        </p:blipFill>
        <p:spPr>
          <a:xfrm>
            <a:off x="10188756" y="838200"/>
            <a:ext cx="19050" cy="19050"/>
          </a:xfrm>
          <a:prstGeom prst="rect">
            <a:avLst/>
          </a:prstGeom>
        </p:spPr>
      </p:pic>
      <p:pic>
        <p:nvPicPr>
          <p:cNvPr id="129" name="B467F40A-6667-4CB5-C6D9-1C90A1698A91"/>
          <p:cNvPicPr>
            <a:picLocks noChangeAspect="1"/>
          </p:cNvPicPr>
          <p:nvPr/>
        </p:nvPicPr>
        <p:blipFill>
          <a:blip r:embed="rId10" cstate="print">
            <a:extLst>
              <a:ext uri="{55B4461C-CE87-4AE2-1105-A2377C8522FB}"/>
            </a:extLst>
          </a:blip>
          <a:stretch>
            <a:fillRect/>
          </a:stretch>
        </p:blipFill>
        <p:spPr>
          <a:xfrm>
            <a:off x="11043976" y="838200"/>
            <a:ext cx="19050" cy="19050"/>
          </a:xfrm>
          <a:prstGeom prst="rect">
            <a:avLst/>
          </a:prstGeom>
        </p:spPr>
      </p:pic>
      <p:pic>
        <p:nvPicPr>
          <p:cNvPr id="130" name="C08519C0-C22B-4B2C-34E2-997602158725"/>
          <p:cNvPicPr>
            <a:picLocks noChangeAspect="1"/>
          </p:cNvPicPr>
          <p:nvPr/>
        </p:nvPicPr>
        <p:blipFill>
          <a:blip r:embed="rId7" cstate="print">
            <a:extLst>
              <a:ext uri="{9D863CC2-018A-4985-1629-67576D5960FF}"/>
            </a:extLst>
          </a:blip>
          <a:stretch>
            <a:fillRect/>
          </a:stretch>
        </p:blipFill>
        <p:spPr>
          <a:xfrm>
            <a:off x="10188756" y="1200150"/>
            <a:ext cx="19050" cy="19050"/>
          </a:xfrm>
          <a:prstGeom prst="rect">
            <a:avLst/>
          </a:prstGeom>
        </p:spPr>
      </p:pic>
      <p:pic>
        <p:nvPicPr>
          <p:cNvPr id="131" name="65A1FFD7-A8F2-444D-1D08-6159DFFD967B"/>
          <p:cNvPicPr>
            <a:picLocks noChangeAspect="1"/>
          </p:cNvPicPr>
          <p:nvPr/>
        </p:nvPicPr>
        <p:blipFill>
          <a:blip r:embed="rId7" cstate="print">
            <a:extLst>
              <a:ext uri="{D4CD1411-BB2A-4767-81AD-91E1B605CE4F}"/>
            </a:extLst>
          </a:blip>
          <a:stretch>
            <a:fillRect/>
          </a:stretch>
        </p:blipFill>
        <p:spPr>
          <a:xfrm>
            <a:off x="11043976" y="1200150"/>
            <a:ext cx="19050" cy="19050"/>
          </a:xfrm>
          <a:prstGeom prst="rect">
            <a:avLst/>
          </a:prstGeom>
        </p:spPr>
      </p:pic>
      <p:graphicFrame>
        <p:nvGraphicFramePr>
          <p:cNvPr id="132" name="Table132"/>
          <p:cNvGraphicFramePr>
            <a:graphicFrameLocks noGrp="1"/>
          </p:cNvGraphicFramePr>
          <p:nvPr/>
        </p:nvGraphicFramePr>
        <p:xfrm>
          <a:off x="11094856" y="462794"/>
          <a:ext cx="977900" cy="1943100"/>
        </p:xfrm>
        <a:graphic>
          <a:graphicData uri="http://schemas.openxmlformats.org/drawingml/2006/table">
            <a:tbl>
              <a:tblPr firstRow="1" bandRow="1"/>
              <a:tblGrid>
                <a:gridCol w="971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21389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0" marR="0" marT="100104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184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184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111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1849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172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06330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marL="0" marR="0" marT="14932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3" name="5BC92163-7D0D-4777-1041-A9055D0613F9"/>
          <p:cNvPicPr>
            <a:picLocks noChangeAspect="1"/>
          </p:cNvPicPr>
          <p:nvPr/>
        </p:nvPicPr>
        <p:blipFill>
          <a:blip r:embed="rId10" cstate="print">
            <a:extLst>
              <a:ext uri="{61D90E1C-80B2-436F-1F42-53092346793C}"/>
            </a:extLst>
          </a:blip>
          <a:stretch>
            <a:fillRect/>
          </a:stretch>
        </p:blipFill>
        <p:spPr>
          <a:xfrm>
            <a:off x="11088774" y="838200"/>
            <a:ext cx="19050" cy="19050"/>
          </a:xfrm>
          <a:prstGeom prst="rect">
            <a:avLst/>
          </a:prstGeom>
        </p:spPr>
      </p:pic>
      <p:pic>
        <p:nvPicPr>
          <p:cNvPr id="134" name="E3686FBC-1233-4F0E-423B-2A456949B7C6"/>
          <p:cNvPicPr>
            <a:picLocks noChangeAspect="1"/>
          </p:cNvPicPr>
          <p:nvPr/>
        </p:nvPicPr>
        <p:blipFill>
          <a:blip r:embed="rId14" cstate="print">
            <a:extLst>
              <a:ext uri="{1BB14E39-5D35-48BE-761F-93D0A7FA54BE}"/>
            </a:extLst>
          </a:blip>
          <a:stretch>
            <a:fillRect/>
          </a:stretch>
        </p:blipFill>
        <p:spPr>
          <a:xfrm>
            <a:off x="12066226" y="838200"/>
            <a:ext cx="28575" cy="19050"/>
          </a:xfrm>
          <a:prstGeom prst="rect">
            <a:avLst/>
          </a:prstGeom>
        </p:spPr>
      </p:pic>
      <p:pic>
        <p:nvPicPr>
          <p:cNvPr id="135" name="6FB8677C-6621-4E06-0A17-0E8FACE04047"/>
          <p:cNvPicPr>
            <a:picLocks noChangeAspect="1"/>
          </p:cNvPicPr>
          <p:nvPr/>
        </p:nvPicPr>
        <p:blipFill>
          <a:blip r:embed="rId7" cstate="print">
            <a:extLst>
              <a:ext uri="{118CC949-051A-4F2F-F089-FFE0CAE52EBC}"/>
            </a:extLst>
          </a:blip>
          <a:stretch>
            <a:fillRect/>
          </a:stretch>
        </p:blipFill>
        <p:spPr>
          <a:xfrm>
            <a:off x="11088774" y="1200150"/>
            <a:ext cx="19050" cy="19050"/>
          </a:xfrm>
          <a:prstGeom prst="rect">
            <a:avLst/>
          </a:prstGeom>
        </p:spPr>
      </p:pic>
      <p:pic>
        <p:nvPicPr>
          <p:cNvPr id="136" name="8F510E40-3D7E-4C4D-2C57-F597B3229C5D"/>
          <p:cNvPicPr>
            <a:picLocks noChangeAspect="1"/>
          </p:cNvPicPr>
          <p:nvPr/>
        </p:nvPicPr>
        <p:blipFill>
          <a:blip r:embed="rId13" cstate="print">
            <a:extLst>
              <a:ext uri="{CC545970-B635-4C77-CF2E-36204A103F80}"/>
            </a:extLst>
          </a:blip>
          <a:stretch>
            <a:fillRect/>
          </a:stretch>
        </p:blipFill>
        <p:spPr>
          <a:xfrm>
            <a:off x="12066226" y="1200150"/>
            <a:ext cx="28575" cy="19050"/>
          </a:xfrm>
          <a:prstGeom prst="rect">
            <a:avLst/>
          </a:prstGeom>
        </p:spPr>
      </p:pic>
      <p:pic>
        <p:nvPicPr>
          <p:cNvPr id="137" name="CBF8FB88-9240-42D4-5225-044813167FD8"/>
          <p:cNvPicPr>
            <a:picLocks noChangeAspect="1"/>
          </p:cNvPicPr>
          <p:nvPr/>
        </p:nvPicPr>
        <p:blipFill>
          <a:blip r:embed="rId7" cstate="print">
            <a:extLst>
              <a:ext uri="{05FD4A31-6767-4A78-E683-9F6481BF0595}"/>
            </a:extLst>
          </a:blip>
          <a:stretch>
            <a:fillRect/>
          </a:stretch>
        </p:blipFill>
        <p:spPr>
          <a:xfrm>
            <a:off x="5358658" y="1238250"/>
            <a:ext cx="19050" cy="19050"/>
          </a:xfrm>
          <a:prstGeom prst="rect">
            <a:avLst/>
          </a:prstGeom>
        </p:spPr>
      </p:pic>
      <p:pic>
        <p:nvPicPr>
          <p:cNvPr id="138" name="709693AD-91F4-4E44-CABC-B2E99673803C"/>
          <p:cNvPicPr>
            <a:picLocks noChangeAspect="1"/>
          </p:cNvPicPr>
          <p:nvPr/>
        </p:nvPicPr>
        <p:blipFill>
          <a:blip r:embed="rId10" cstate="print">
            <a:extLst>
              <a:ext uri="{4857EDF2-84EE-4975-5B44-859F27B87C68}"/>
            </a:extLst>
          </a:blip>
          <a:stretch>
            <a:fillRect/>
          </a:stretch>
        </p:blipFill>
        <p:spPr>
          <a:xfrm>
            <a:off x="5358658" y="1238250"/>
            <a:ext cx="19050" cy="19050"/>
          </a:xfrm>
          <a:prstGeom prst="rect">
            <a:avLst/>
          </a:prstGeom>
        </p:spPr>
      </p:pic>
      <p:pic>
        <p:nvPicPr>
          <p:cNvPr id="139" name="1030716B-EA1B-43FC-E70F-FECDA0DED489"/>
          <p:cNvPicPr>
            <a:picLocks noChangeAspect="1"/>
          </p:cNvPicPr>
          <p:nvPr/>
        </p:nvPicPr>
        <p:blipFill>
          <a:blip r:embed="rId16" cstate="print">
            <a:extLst>
              <a:ext uri="{7B5AEDC8-C98A-4F91-083D-D473F9119A09}"/>
            </a:extLst>
          </a:blip>
          <a:stretch>
            <a:fillRect/>
          </a:stretch>
        </p:blipFill>
        <p:spPr>
          <a:xfrm>
            <a:off x="5358658" y="1590675"/>
            <a:ext cx="19050" cy="28575"/>
          </a:xfrm>
          <a:prstGeom prst="rect">
            <a:avLst/>
          </a:prstGeom>
        </p:spPr>
      </p:pic>
      <p:pic>
        <p:nvPicPr>
          <p:cNvPr id="140" name="5C194779-4A5D-447B-080A-946E9F60E8D8"/>
          <p:cNvPicPr>
            <a:picLocks noChangeAspect="1"/>
          </p:cNvPicPr>
          <p:nvPr/>
        </p:nvPicPr>
        <p:blipFill>
          <a:blip r:embed="rId16" cstate="print">
            <a:extLst>
              <a:ext uri="{AC35D339-1DD0-46F1-E8AE-DF23AE21ABC2}"/>
            </a:extLst>
          </a:blip>
          <a:stretch>
            <a:fillRect/>
          </a:stretch>
        </p:blipFill>
        <p:spPr>
          <a:xfrm>
            <a:off x="5358658" y="1590675"/>
            <a:ext cx="19050" cy="28575"/>
          </a:xfrm>
          <a:prstGeom prst="rect">
            <a:avLst/>
          </a:prstGeom>
        </p:spPr>
      </p:pic>
      <p:pic>
        <p:nvPicPr>
          <p:cNvPr id="141" name="A4C52ED9-0813-4560-A648-42EE9917D4AB"/>
          <p:cNvPicPr>
            <a:picLocks noChangeAspect="1"/>
          </p:cNvPicPr>
          <p:nvPr/>
        </p:nvPicPr>
        <p:blipFill>
          <a:blip r:embed="rId10" cstate="print">
            <a:extLst>
              <a:ext uri="{C0F13E09-9207-4B4C-F717-54BD99848C69}"/>
            </a:extLst>
          </a:blip>
          <a:stretch>
            <a:fillRect/>
          </a:stretch>
        </p:blipFill>
        <p:spPr>
          <a:xfrm>
            <a:off x="5403253" y="1238250"/>
            <a:ext cx="19050" cy="19050"/>
          </a:xfrm>
          <a:prstGeom prst="rect">
            <a:avLst/>
          </a:prstGeom>
        </p:spPr>
      </p:pic>
      <p:pic>
        <p:nvPicPr>
          <p:cNvPr id="142" name="C13A0F0F-E093-4395-5F21-FD3E987C8243"/>
          <p:cNvPicPr>
            <a:picLocks noChangeAspect="1"/>
          </p:cNvPicPr>
          <p:nvPr/>
        </p:nvPicPr>
        <p:blipFill>
          <a:blip r:embed="rId10" cstate="print">
            <a:extLst>
              <a:ext uri="{59CB0818-029A-47A9-5E39-A2EB29BA84B8}"/>
            </a:extLst>
          </a:blip>
          <a:stretch>
            <a:fillRect/>
          </a:stretch>
        </p:blipFill>
        <p:spPr>
          <a:xfrm>
            <a:off x="6270838" y="1238250"/>
            <a:ext cx="19050" cy="19050"/>
          </a:xfrm>
          <a:prstGeom prst="rect">
            <a:avLst/>
          </a:prstGeom>
        </p:spPr>
      </p:pic>
      <p:pic>
        <p:nvPicPr>
          <p:cNvPr id="143" name="2823E2B4-C7F1-43F1-0721-BE2FB0F25A04"/>
          <p:cNvPicPr>
            <a:picLocks noChangeAspect="1"/>
          </p:cNvPicPr>
          <p:nvPr/>
        </p:nvPicPr>
        <p:blipFill>
          <a:blip r:embed="rId16" cstate="print">
            <a:extLst>
              <a:ext uri="{987019DF-7019-45E0-B94D-E82500E0E479}"/>
            </a:extLst>
          </a:blip>
          <a:stretch>
            <a:fillRect/>
          </a:stretch>
        </p:blipFill>
        <p:spPr>
          <a:xfrm>
            <a:off x="5403253" y="1590675"/>
            <a:ext cx="19050" cy="28575"/>
          </a:xfrm>
          <a:prstGeom prst="rect">
            <a:avLst/>
          </a:prstGeom>
        </p:spPr>
      </p:pic>
      <p:pic>
        <p:nvPicPr>
          <p:cNvPr id="144" name="936871D1-B645-4969-2B69-914106D2AFC0"/>
          <p:cNvPicPr>
            <a:picLocks noChangeAspect="1"/>
          </p:cNvPicPr>
          <p:nvPr/>
        </p:nvPicPr>
        <p:blipFill>
          <a:blip r:embed="rId16" cstate="print">
            <a:extLst>
              <a:ext uri="{E3AC5FAE-59AE-410B-8012-D7B1EA1E914D}"/>
            </a:extLst>
          </a:blip>
          <a:stretch>
            <a:fillRect/>
          </a:stretch>
        </p:blipFill>
        <p:spPr>
          <a:xfrm>
            <a:off x="6270838" y="1590675"/>
            <a:ext cx="19050" cy="28575"/>
          </a:xfrm>
          <a:prstGeom prst="rect">
            <a:avLst/>
          </a:prstGeom>
        </p:spPr>
      </p:pic>
      <p:pic>
        <p:nvPicPr>
          <p:cNvPr id="145" name="85D89051-FE18-425B-FCA4-66EBCEBF4BF8"/>
          <p:cNvPicPr>
            <a:picLocks noChangeAspect="1"/>
          </p:cNvPicPr>
          <p:nvPr/>
        </p:nvPicPr>
        <p:blipFill>
          <a:blip r:embed="rId10" cstate="print">
            <a:extLst>
              <a:ext uri="{1B70C343-EDC8-497B-124C-11E9FC7C2019}"/>
            </a:extLst>
          </a:blip>
          <a:stretch>
            <a:fillRect/>
          </a:stretch>
        </p:blipFill>
        <p:spPr>
          <a:xfrm>
            <a:off x="6315434" y="1238250"/>
            <a:ext cx="19050" cy="19050"/>
          </a:xfrm>
          <a:prstGeom prst="rect">
            <a:avLst/>
          </a:prstGeom>
        </p:spPr>
      </p:pic>
      <p:pic>
        <p:nvPicPr>
          <p:cNvPr id="146" name="FA82D57C-924B-45EA-587E-458BEFAC3C98"/>
          <p:cNvPicPr>
            <a:picLocks noChangeAspect="1"/>
          </p:cNvPicPr>
          <p:nvPr/>
        </p:nvPicPr>
        <p:blipFill>
          <a:blip r:embed="rId7" cstate="print">
            <a:extLst>
              <a:ext uri="{844EED33-1709-421D-C107-1E4D01389DBA}"/>
            </a:extLst>
          </a:blip>
          <a:stretch>
            <a:fillRect/>
          </a:stretch>
        </p:blipFill>
        <p:spPr>
          <a:xfrm>
            <a:off x="6984974" y="1238250"/>
            <a:ext cx="19050" cy="19050"/>
          </a:xfrm>
          <a:prstGeom prst="rect">
            <a:avLst/>
          </a:prstGeom>
        </p:spPr>
      </p:pic>
      <p:pic>
        <p:nvPicPr>
          <p:cNvPr id="147" name="5E0F85CC-EDE7-468F-B195-3EF3B9C4DC67"/>
          <p:cNvPicPr>
            <a:picLocks noChangeAspect="1"/>
          </p:cNvPicPr>
          <p:nvPr/>
        </p:nvPicPr>
        <p:blipFill>
          <a:blip r:embed="rId10" cstate="print">
            <a:extLst>
              <a:ext uri="{17E38443-BDB7-42F2-0043-5C754B038D31}"/>
            </a:extLst>
          </a:blip>
          <a:stretch>
            <a:fillRect/>
          </a:stretch>
        </p:blipFill>
        <p:spPr>
          <a:xfrm>
            <a:off x="6984974" y="1238250"/>
            <a:ext cx="19050" cy="19050"/>
          </a:xfrm>
          <a:prstGeom prst="rect">
            <a:avLst/>
          </a:prstGeom>
        </p:spPr>
      </p:pic>
      <p:graphicFrame>
        <p:nvGraphicFramePr>
          <p:cNvPr id="148" name="Table148"/>
          <p:cNvGraphicFramePr>
            <a:graphicFrameLocks noGrp="1"/>
          </p:cNvGraphicFramePr>
          <p:nvPr/>
        </p:nvGraphicFramePr>
        <p:xfrm>
          <a:off x="6321515" y="462794"/>
          <a:ext cx="673100" cy="1943100"/>
        </p:xfrm>
        <a:graphic>
          <a:graphicData uri="http://schemas.openxmlformats.org/drawingml/2006/table">
            <a:tbl>
              <a:tblPr firstRow="1" bandRow="1"/>
              <a:tblGrid>
                <a:gridCol w="663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25849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0" marR="0" marT="100104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2211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216734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22111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168085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14932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9" name="3538ED76-EE0A-446C-01F2-8F268264ACEE"/>
          <p:cNvPicPr>
            <a:picLocks noChangeAspect="1"/>
          </p:cNvPicPr>
          <p:nvPr/>
        </p:nvPicPr>
        <p:blipFill>
          <a:blip r:embed="rId16" cstate="print">
            <a:extLst>
              <a:ext uri="{B7E70DDE-DE76-4D1C-2DF4-92821D5BB5F8}"/>
            </a:extLst>
          </a:blip>
          <a:stretch>
            <a:fillRect/>
          </a:stretch>
        </p:blipFill>
        <p:spPr>
          <a:xfrm>
            <a:off x="6315434" y="1590675"/>
            <a:ext cx="19050" cy="28575"/>
          </a:xfrm>
          <a:prstGeom prst="rect">
            <a:avLst/>
          </a:prstGeom>
        </p:spPr>
      </p:pic>
      <p:pic>
        <p:nvPicPr>
          <p:cNvPr id="150" name="8EC197BA-5C3D-4776-B0D0-ED81E76E5CC2"/>
          <p:cNvPicPr>
            <a:picLocks noChangeAspect="1"/>
          </p:cNvPicPr>
          <p:nvPr/>
        </p:nvPicPr>
        <p:blipFill>
          <a:blip r:embed="rId16" cstate="print">
            <a:extLst>
              <a:ext uri="{01277E3F-E0C9-47F3-E082-A48DCB8A499D}"/>
            </a:extLst>
          </a:blip>
          <a:stretch>
            <a:fillRect/>
          </a:stretch>
        </p:blipFill>
        <p:spPr>
          <a:xfrm>
            <a:off x="6984974" y="1590675"/>
            <a:ext cx="19050" cy="28575"/>
          </a:xfrm>
          <a:prstGeom prst="rect">
            <a:avLst/>
          </a:prstGeom>
        </p:spPr>
      </p:pic>
      <p:pic>
        <p:nvPicPr>
          <p:cNvPr id="151" name="CA9E1C05-B316-4164-6B52-57BACCE9B864"/>
          <p:cNvPicPr>
            <a:picLocks noChangeAspect="1"/>
          </p:cNvPicPr>
          <p:nvPr/>
        </p:nvPicPr>
        <p:blipFill>
          <a:blip r:embed="rId16" cstate="print">
            <a:extLst>
              <a:ext uri="{A903D92B-4EA4-4D8E-BA15-AFA0A855D74F}"/>
            </a:extLst>
          </a:blip>
          <a:stretch>
            <a:fillRect/>
          </a:stretch>
        </p:blipFill>
        <p:spPr>
          <a:xfrm>
            <a:off x="6984974" y="1590675"/>
            <a:ext cx="19050" cy="28575"/>
          </a:xfrm>
          <a:prstGeom prst="rect">
            <a:avLst/>
          </a:prstGeom>
        </p:spPr>
      </p:pic>
      <p:pic>
        <p:nvPicPr>
          <p:cNvPr id="152" name="6181DAE3-777F-4096-F862-243C9FDA449D"/>
          <p:cNvPicPr>
            <a:picLocks noChangeAspect="1"/>
          </p:cNvPicPr>
          <p:nvPr/>
        </p:nvPicPr>
        <p:blipFill>
          <a:blip r:embed="rId10" cstate="print">
            <a:extLst>
              <a:ext uri="{B93FAAF9-4572-49C1-167C-95E772B2BEC9}"/>
            </a:extLst>
          </a:blip>
          <a:stretch>
            <a:fillRect/>
          </a:stretch>
        </p:blipFill>
        <p:spPr>
          <a:xfrm>
            <a:off x="7029570" y="1238250"/>
            <a:ext cx="19050" cy="19050"/>
          </a:xfrm>
          <a:prstGeom prst="rect">
            <a:avLst/>
          </a:prstGeom>
        </p:spPr>
      </p:pic>
      <p:graphicFrame>
        <p:nvGraphicFramePr>
          <p:cNvPr id="153" name="Table153"/>
          <p:cNvGraphicFramePr>
            <a:graphicFrameLocks noGrp="1"/>
          </p:cNvGraphicFramePr>
          <p:nvPr/>
        </p:nvGraphicFramePr>
        <p:xfrm>
          <a:off x="7035650" y="462794"/>
          <a:ext cx="635000" cy="1943100"/>
        </p:xfrm>
        <a:graphic>
          <a:graphicData uri="http://schemas.openxmlformats.org/drawingml/2006/table">
            <a:tbl>
              <a:tblPr firstRow="1" bandRow="1"/>
              <a:tblGrid>
                <a:gridCol w="626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238789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0" marR="0" marT="100104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201572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0" marR="0" marT="148781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20084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149145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200843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148780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147611" marR="0" indent="0" eaLnBrk="0">
                        <a:lnSpc>
                          <a:spcPct val="78000"/>
                        </a:lnSpc>
                      </a:pPr>
                      <a:r>
                        <a:rPr lang="en-US" altLang="zh-CN" sz="1700" b="1" kern="0" spc="0" baseline="0" noProof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163</a:t>
                      </a:r>
                    </a:p>
                  </a:txBody>
                  <a:tcPr marL="0" marR="0" marT="149327" marB="0">
                    <a:lnL w="2026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98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4" name="A87004E7-CDA7-460C-EA9D-607887474A30"/>
          <p:cNvPicPr>
            <a:picLocks noChangeAspect="1"/>
          </p:cNvPicPr>
          <p:nvPr/>
        </p:nvPicPr>
        <p:blipFill>
          <a:blip r:embed="rId10" cstate="print">
            <a:extLst>
              <a:ext uri="{9EC0222B-D98D-4C0C-CCCE-A51B3C6195A5}"/>
            </a:extLst>
          </a:blip>
          <a:stretch>
            <a:fillRect/>
          </a:stretch>
        </p:blipFill>
        <p:spPr>
          <a:xfrm>
            <a:off x="7662016" y="1238250"/>
            <a:ext cx="19050" cy="19050"/>
          </a:xfrm>
          <a:prstGeom prst="rect">
            <a:avLst/>
          </a:prstGeom>
        </p:spPr>
      </p:pic>
      <p:pic>
        <p:nvPicPr>
          <p:cNvPr id="155" name="1120C035-9B2C-4C9D-C2E2-E58FEB70037C"/>
          <p:cNvPicPr>
            <a:picLocks noChangeAspect="1"/>
          </p:cNvPicPr>
          <p:nvPr/>
        </p:nvPicPr>
        <p:blipFill>
          <a:blip r:embed="rId16" cstate="print">
            <a:extLst>
              <a:ext uri="{09975AA2-762C-4543-DC23-F3852DDB5089}"/>
            </a:extLst>
          </a:blip>
          <a:stretch>
            <a:fillRect/>
          </a:stretch>
        </p:blipFill>
        <p:spPr>
          <a:xfrm>
            <a:off x="7029570" y="1590675"/>
            <a:ext cx="19050" cy="28575"/>
          </a:xfrm>
          <a:prstGeom prst="rect">
            <a:avLst/>
          </a:prstGeom>
        </p:spPr>
      </p:pic>
      <p:pic>
        <p:nvPicPr>
          <p:cNvPr id="156" name="56C094FE-1DBE-4A21-1ACF-98ED874A8E8A"/>
          <p:cNvPicPr>
            <a:picLocks noChangeAspect="1"/>
          </p:cNvPicPr>
          <p:nvPr/>
        </p:nvPicPr>
        <p:blipFill>
          <a:blip r:embed="rId16" cstate="print">
            <a:extLst>
              <a:ext uri="{1E646A66-964F-417C-50EC-41841AA8C6AF}"/>
            </a:extLst>
          </a:blip>
          <a:stretch>
            <a:fillRect/>
          </a:stretch>
        </p:blipFill>
        <p:spPr>
          <a:xfrm>
            <a:off x="7662016" y="1590675"/>
            <a:ext cx="19050" cy="28575"/>
          </a:xfrm>
          <a:prstGeom prst="rect">
            <a:avLst/>
          </a:prstGeom>
        </p:spPr>
      </p:pic>
      <p:pic>
        <p:nvPicPr>
          <p:cNvPr id="157" name="31E599BE-381F-4A38-28F0-BCEB20FCE6EA"/>
          <p:cNvPicPr>
            <a:picLocks noChangeAspect="1"/>
          </p:cNvPicPr>
          <p:nvPr/>
        </p:nvPicPr>
        <p:blipFill>
          <a:blip r:embed="rId10" cstate="print">
            <a:extLst>
              <a:ext uri="{02499421-E3F1-441A-BE87-303636DB4CCD}"/>
            </a:extLst>
          </a:blip>
          <a:stretch>
            <a:fillRect/>
          </a:stretch>
        </p:blipFill>
        <p:spPr>
          <a:xfrm>
            <a:off x="7706610" y="1238250"/>
            <a:ext cx="19050" cy="19050"/>
          </a:xfrm>
          <a:prstGeom prst="rect">
            <a:avLst/>
          </a:prstGeom>
        </p:spPr>
      </p:pic>
      <p:pic>
        <p:nvPicPr>
          <p:cNvPr id="158" name="424540F8-4137-45F5-FED4-DF583796F584"/>
          <p:cNvPicPr>
            <a:picLocks noChangeAspect="1"/>
          </p:cNvPicPr>
          <p:nvPr/>
        </p:nvPicPr>
        <p:blipFill>
          <a:blip r:embed="rId10" cstate="print">
            <a:extLst>
              <a:ext uri="{80A26103-3784-4D9D-B78F-329C7483A43B}"/>
            </a:extLst>
          </a:blip>
          <a:stretch>
            <a:fillRect/>
          </a:stretch>
        </p:blipFill>
        <p:spPr>
          <a:xfrm>
            <a:off x="8680010" y="1238250"/>
            <a:ext cx="19050" cy="19050"/>
          </a:xfrm>
          <a:prstGeom prst="rect">
            <a:avLst/>
          </a:prstGeom>
        </p:spPr>
      </p:pic>
      <p:pic>
        <p:nvPicPr>
          <p:cNvPr id="159" name="35F6A7CD-431D-4913-67C2-9899D498A9A7"/>
          <p:cNvPicPr>
            <a:picLocks noChangeAspect="1"/>
          </p:cNvPicPr>
          <p:nvPr/>
        </p:nvPicPr>
        <p:blipFill>
          <a:blip r:embed="rId16" cstate="print">
            <a:extLst>
              <a:ext uri="{143E9848-BC80-4F1E-FABF-9FF84E1C1916}"/>
            </a:extLst>
          </a:blip>
          <a:stretch>
            <a:fillRect/>
          </a:stretch>
        </p:blipFill>
        <p:spPr>
          <a:xfrm>
            <a:off x="7706610" y="1590675"/>
            <a:ext cx="19050" cy="28575"/>
          </a:xfrm>
          <a:prstGeom prst="rect">
            <a:avLst/>
          </a:prstGeom>
        </p:spPr>
      </p:pic>
      <p:pic>
        <p:nvPicPr>
          <p:cNvPr id="160" name="962F90F9-CDFB-4F62-F1AD-295DF17F8565"/>
          <p:cNvPicPr>
            <a:picLocks noChangeAspect="1"/>
          </p:cNvPicPr>
          <p:nvPr/>
        </p:nvPicPr>
        <p:blipFill>
          <a:blip r:embed="rId17" cstate="print">
            <a:extLst>
              <a:ext uri="{8ABD7E6D-D8B4-476B-8344-6DE2C7EB4AD3}"/>
            </a:extLst>
          </a:blip>
          <a:stretch>
            <a:fillRect/>
          </a:stretch>
        </p:blipFill>
        <p:spPr>
          <a:xfrm>
            <a:off x="3006245" y="1590675"/>
            <a:ext cx="19050" cy="66675"/>
          </a:xfrm>
          <a:prstGeom prst="rect">
            <a:avLst/>
          </a:prstGeom>
        </p:spPr>
      </p:pic>
      <p:pic>
        <p:nvPicPr>
          <p:cNvPr id="161" name="F97020EB-BD06-4500-CDB4-D38C172E666E"/>
          <p:cNvPicPr>
            <a:picLocks noChangeAspect="1"/>
          </p:cNvPicPr>
          <p:nvPr/>
        </p:nvPicPr>
        <p:blipFill>
          <a:blip r:embed="rId16" cstate="print">
            <a:extLst>
              <a:ext uri="{7EADE6DF-3A58-4B1D-343E-BDFEF42C0E6B}"/>
            </a:extLst>
          </a:blip>
          <a:stretch>
            <a:fillRect/>
          </a:stretch>
        </p:blipFill>
        <p:spPr>
          <a:xfrm>
            <a:off x="8680010" y="1590675"/>
            <a:ext cx="19050" cy="28575"/>
          </a:xfrm>
          <a:prstGeom prst="rect">
            <a:avLst/>
          </a:prstGeom>
        </p:spPr>
      </p:pic>
      <p:pic>
        <p:nvPicPr>
          <p:cNvPr id="162" name="611B3FEE-FDED-4F40-F6DA-51BD4DC91C7F"/>
          <p:cNvPicPr>
            <a:picLocks noChangeAspect="1"/>
          </p:cNvPicPr>
          <p:nvPr/>
        </p:nvPicPr>
        <p:blipFill>
          <a:blip r:embed="rId18" cstate="print">
            <a:extLst>
              <a:ext uri="{953822BF-0B65-4B50-BD54-780620346244}"/>
            </a:extLst>
          </a:blip>
          <a:stretch>
            <a:fillRect/>
          </a:stretch>
        </p:blipFill>
        <p:spPr>
          <a:xfrm>
            <a:off x="3018408" y="1590675"/>
            <a:ext cx="2352675" cy="66675"/>
          </a:xfrm>
          <a:prstGeom prst="rect">
            <a:avLst/>
          </a:prstGeom>
        </p:spPr>
      </p:pic>
      <p:pic>
        <p:nvPicPr>
          <p:cNvPr id="163" name="54809212-FA88-400E-EFF3-5412920E1D26"/>
          <p:cNvPicPr>
            <a:picLocks noChangeAspect="1"/>
          </p:cNvPicPr>
          <p:nvPr/>
        </p:nvPicPr>
        <p:blipFill>
          <a:blip r:embed="rId12" cstate="print">
            <a:extLst>
              <a:ext uri="{CF45C38A-FB46-4CE4-4508-FD362E48B607}"/>
            </a:extLst>
          </a:blip>
          <a:stretch>
            <a:fillRect/>
          </a:stretch>
        </p:blipFill>
        <p:spPr>
          <a:xfrm>
            <a:off x="8724604" y="1238250"/>
            <a:ext cx="28575" cy="19050"/>
          </a:xfrm>
          <a:prstGeom prst="rect">
            <a:avLst/>
          </a:prstGeom>
        </p:spPr>
      </p:pic>
      <p:pic>
        <p:nvPicPr>
          <p:cNvPr id="164" name="522AF3C1-AE8E-454B-0953-4A542DDBACCE"/>
          <p:cNvPicPr>
            <a:picLocks noChangeAspect="1"/>
          </p:cNvPicPr>
          <p:nvPr/>
        </p:nvPicPr>
        <p:blipFill>
          <a:blip r:embed="rId7" cstate="print">
            <a:extLst>
              <a:ext uri="{2C55C1B3-8AAB-46C1-1227-FAF3E85C0E0E}"/>
            </a:extLst>
          </a:blip>
          <a:stretch>
            <a:fillRect/>
          </a:stretch>
        </p:blipFill>
        <p:spPr>
          <a:xfrm>
            <a:off x="10144162" y="1238250"/>
            <a:ext cx="19050" cy="19050"/>
          </a:xfrm>
          <a:prstGeom prst="rect">
            <a:avLst/>
          </a:prstGeom>
        </p:spPr>
      </p:pic>
      <p:pic>
        <p:nvPicPr>
          <p:cNvPr id="165" name="A39DF708-CD30-4852-0766-E10518273EB1"/>
          <p:cNvPicPr>
            <a:picLocks noChangeAspect="1"/>
          </p:cNvPicPr>
          <p:nvPr/>
        </p:nvPicPr>
        <p:blipFill>
          <a:blip r:embed="rId10" cstate="print">
            <a:extLst>
              <a:ext uri="{6DE739B0-F0DC-4D30-9F3F-DE3FD91993D2}"/>
            </a:extLst>
          </a:blip>
          <a:stretch>
            <a:fillRect/>
          </a:stretch>
        </p:blipFill>
        <p:spPr>
          <a:xfrm>
            <a:off x="10144162" y="1238250"/>
            <a:ext cx="19050" cy="19050"/>
          </a:xfrm>
          <a:prstGeom prst="rect">
            <a:avLst/>
          </a:prstGeom>
        </p:spPr>
      </p:pic>
      <p:pic>
        <p:nvPicPr>
          <p:cNvPr id="166" name="73C88D8F-13AD-48C9-D555-4FA93AEBE4A3"/>
          <p:cNvPicPr>
            <a:picLocks noChangeAspect="1"/>
          </p:cNvPicPr>
          <p:nvPr/>
        </p:nvPicPr>
        <p:blipFill>
          <a:blip r:embed="rId19" cstate="print">
            <a:extLst>
              <a:ext uri="{D8677546-CF53-4045-FCFD-39634E7FCA96}"/>
            </a:extLst>
          </a:blip>
          <a:stretch>
            <a:fillRect/>
          </a:stretch>
        </p:blipFill>
        <p:spPr>
          <a:xfrm>
            <a:off x="8724604" y="1590675"/>
            <a:ext cx="28575" cy="28575"/>
          </a:xfrm>
          <a:prstGeom prst="rect">
            <a:avLst/>
          </a:prstGeom>
        </p:spPr>
      </p:pic>
      <p:pic>
        <p:nvPicPr>
          <p:cNvPr id="167" name="548493EF-6688-4C7E-8BFF-4D3189398BC0"/>
          <p:cNvPicPr>
            <a:picLocks noChangeAspect="1"/>
          </p:cNvPicPr>
          <p:nvPr/>
        </p:nvPicPr>
        <p:blipFill>
          <a:blip r:embed="rId16" cstate="print">
            <a:extLst>
              <a:ext uri="{2AEBB325-4721-4D51-73F6-6AA9CC4A77CE}"/>
            </a:extLst>
          </a:blip>
          <a:stretch>
            <a:fillRect/>
          </a:stretch>
        </p:blipFill>
        <p:spPr>
          <a:xfrm>
            <a:off x="10144162" y="1590675"/>
            <a:ext cx="19050" cy="28575"/>
          </a:xfrm>
          <a:prstGeom prst="rect">
            <a:avLst/>
          </a:prstGeom>
        </p:spPr>
      </p:pic>
      <p:pic>
        <p:nvPicPr>
          <p:cNvPr id="168" name="BDFFA2EA-C2F4-4F26-C074-C6AC3AA207EA"/>
          <p:cNvPicPr>
            <a:picLocks noChangeAspect="1"/>
          </p:cNvPicPr>
          <p:nvPr/>
        </p:nvPicPr>
        <p:blipFill>
          <a:blip r:embed="rId16" cstate="print">
            <a:extLst>
              <a:ext uri="{5D465075-642A-4B39-8052-0C58DDD902BC}"/>
            </a:extLst>
          </a:blip>
          <a:stretch>
            <a:fillRect/>
          </a:stretch>
        </p:blipFill>
        <p:spPr>
          <a:xfrm>
            <a:off x="10144162" y="1590675"/>
            <a:ext cx="19050" cy="28575"/>
          </a:xfrm>
          <a:prstGeom prst="rect">
            <a:avLst/>
          </a:prstGeom>
        </p:spPr>
      </p:pic>
      <p:pic>
        <p:nvPicPr>
          <p:cNvPr id="169" name="2C7D6DDA-7616-45B2-F05C-8E6E02D6D378"/>
          <p:cNvPicPr>
            <a:picLocks noChangeAspect="1"/>
          </p:cNvPicPr>
          <p:nvPr/>
        </p:nvPicPr>
        <p:blipFill>
          <a:blip r:embed="rId10" cstate="print">
            <a:extLst>
              <a:ext uri="{A325597A-8BA0-4426-EAC5-9D6BB6E36FB7}"/>
            </a:extLst>
          </a:blip>
          <a:stretch>
            <a:fillRect/>
          </a:stretch>
        </p:blipFill>
        <p:spPr>
          <a:xfrm>
            <a:off x="10188756" y="1238250"/>
            <a:ext cx="19050" cy="19050"/>
          </a:xfrm>
          <a:prstGeom prst="rect">
            <a:avLst/>
          </a:prstGeom>
        </p:spPr>
      </p:pic>
      <p:pic>
        <p:nvPicPr>
          <p:cNvPr id="170" name="437AD1FE-D34E-4C7B-C8F4-506AAB926002"/>
          <p:cNvPicPr>
            <a:picLocks noChangeAspect="1"/>
          </p:cNvPicPr>
          <p:nvPr/>
        </p:nvPicPr>
        <p:blipFill>
          <a:blip r:embed="rId10" cstate="print">
            <a:extLst>
              <a:ext uri="{60329A43-58EC-48C4-811B-9B9731323EB9}"/>
            </a:extLst>
          </a:blip>
          <a:stretch>
            <a:fillRect/>
          </a:stretch>
        </p:blipFill>
        <p:spPr>
          <a:xfrm>
            <a:off x="11043976" y="1238250"/>
            <a:ext cx="19050" cy="19050"/>
          </a:xfrm>
          <a:prstGeom prst="rect">
            <a:avLst/>
          </a:prstGeom>
        </p:spPr>
      </p:pic>
      <p:pic>
        <p:nvPicPr>
          <p:cNvPr id="171" name="522CB460-F6A5-4B1C-160F-51879C8418F8"/>
          <p:cNvPicPr>
            <a:picLocks noChangeAspect="1"/>
          </p:cNvPicPr>
          <p:nvPr/>
        </p:nvPicPr>
        <p:blipFill>
          <a:blip r:embed="rId16" cstate="print">
            <a:extLst>
              <a:ext uri="{AA286DBB-217D-4AC6-4493-233450F50C71}"/>
            </a:extLst>
          </a:blip>
          <a:stretch>
            <a:fillRect/>
          </a:stretch>
        </p:blipFill>
        <p:spPr>
          <a:xfrm>
            <a:off x="10188756" y="1590675"/>
            <a:ext cx="19050" cy="28575"/>
          </a:xfrm>
          <a:prstGeom prst="rect">
            <a:avLst/>
          </a:prstGeom>
        </p:spPr>
      </p:pic>
      <p:pic>
        <p:nvPicPr>
          <p:cNvPr id="172" name="2BB36326-BCD9-4C2C-B5A1-B6CC72463E31"/>
          <p:cNvPicPr>
            <a:picLocks noChangeAspect="1"/>
          </p:cNvPicPr>
          <p:nvPr/>
        </p:nvPicPr>
        <p:blipFill>
          <a:blip r:embed="rId16" cstate="print">
            <a:extLst>
              <a:ext uri="{8DE142C2-554A-4A44-1E91-869EE3E9B3AC}"/>
            </a:extLst>
          </a:blip>
          <a:stretch>
            <a:fillRect/>
          </a:stretch>
        </p:blipFill>
        <p:spPr>
          <a:xfrm>
            <a:off x="11043976" y="1590675"/>
            <a:ext cx="19050" cy="28575"/>
          </a:xfrm>
          <a:prstGeom prst="rect">
            <a:avLst/>
          </a:prstGeom>
        </p:spPr>
      </p:pic>
      <p:pic>
        <p:nvPicPr>
          <p:cNvPr id="173" name="ACEE60ED-FF38-4A8E-0808-4687157EFBC0"/>
          <p:cNvPicPr>
            <a:picLocks noChangeAspect="1"/>
          </p:cNvPicPr>
          <p:nvPr/>
        </p:nvPicPr>
        <p:blipFill>
          <a:blip r:embed="rId10" cstate="print">
            <a:extLst>
              <a:ext uri="{07512557-B2CC-40B2-C4B0-074C2752BADD}"/>
            </a:extLst>
          </a:blip>
          <a:stretch>
            <a:fillRect/>
          </a:stretch>
        </p:blipFill>
        <p:spPr>
          <a:xfrm>
            <a:off x="11088774" y="1238250"/>
            <a:ext cx="19050" cy="19050"/>
          </a:xfrm>
          <a:prstGeom prst="rect">
            <a:avLst/>
          </a:prstGeom>
        </p:spPr>
      </p:pic>
      <p:pic>
        <p:nvPicPr>
          <p:cNvPr id="174" name="30E1E0E9-7873-4CBD-3BAE-DD5F3464CC40"/>
          <p:cNvPicPr>
            <a:picLocks noChangeAspect="1"/>
          </p:cNvPicPr>
          <p:nvPr/>
        </p:nvPicPr>
        <p:blipFill>
          <a:blip r:embed="rId14" cstate="print">
            <a:extLst>
              <a:ext uri="{6076590E-4954-45DB-BAE4-9512CD499618}"/>
            </a:extLst>
          </a:blip>
          <a:stretch>
            <a:fillRect/>
          </a:stretch>
        </p:blipFill>
        <p:spPr>
          <a:xfrm>
            <a:off x="12066226" y="1238250"/>
            <a:ext cx="28575" cy="19050"/>
          </a:xfrm>
          <a:prstGeom prst="rect">
            <a:avLst/>
          </a:prstGeom>
        </p:spPr>
      </p:pic>
      <p:pic>
        <p:nvPicPr>
          <p:cNvPr id="175" name="FDCE3C8C-732F-4F77-1E59-163EEF6DDB84"/>
          <p:cNvPicPr>
            <a:picLocks noChangeAspect="1"/>
          </p:cNvPicPr>
          <p:nvPr/>
        </p:nvPicPr>
        <p:blipFill>
          <a:blip r:embed="rId16" cstate="print">
            <a:extLst>
              <a:ext uri="{F84B3F5C-4400-4004-DB2F-065A0AD2F32F}"/>
            </a:extLst>
          </a:blip>
          <a:stretch>
            <a:fillRect/>
          </a:stretch>
        </p:blipFill>
        <p:spPr>
          <a:xfrm>
            <a:off x="11088774" y="1590675"/>
            <a:ext cx="19050" cy="28575"/>
          </a:xfrm>
          <a:prstGeom prst="rect">
            <a:avLst/>
          </a:prstGeom>
        </p:spPr>
      </p:pic>
      <p:pic>
        <p:nvPicPr>
          <p:cNvPr id="176" name="090AA21D-712D-4607-D301-5F6C11F6C3B6"/>
          <p:cNvPicPr>
            <a:picLocks noChangeAspect="1"/>
          </p:cNvPicPr>
          <p:nvPr/>
        </p:nvPicPr>
        <p:blipFill>
          <a:blip r:embed="rId20" cstate="print">
            <a:extLst>
              <a:ext uri="{AFCE3DCA-9FC8-452A-E6EF-DF6A1F5FA5E4}"/>
            </a:extLst>
          </a:blip>
          <a:stretch>
            <a:fillRect/>
          </a:stretch>
        </p:blipFill>
        <p:spPr>
          <a:xfrm>
            <a:off x="12066226" y="1590675"/>
            <a:ext cx="28575" cy="28575"/>
          </a:xfrm>
          <a:prstGeom prst="rect">
            <a:avLst/>
          </a:prstGeom>
        </p:spPr>
      </p:pic>
      <p:pic>
        <p:nvPicPr>
          <p:cNvPr id="177" name="FEB521B1-6A72-447A-16CB-DFA30257ACE3"/>
          <p:cNvPicPr>
            <a:picLocks noChangeAspect="1"/>
          </p:cNvPicPr>
          <p:nvPr/>
        </p:nvPicPr>
        <p:blipFill>
          <a:blip r:embed="rId7" cstate="print">
            <a:extLst>
              <a:ext uri="{5B63BB2F-4624-451D-DC16-734C4FB6AA49}"/>
            </a:extLst>
          </a:blip>
          <a:stretch>
            <a:fillRect/>
          </a:stretch>
        </p:blipFill>
        <p:spPr>
          <a:xfrm>
            <a:off x="5358658" y="1638300"/>
            <a:ext cx="19050" cy="19050"/>
          </a:xfrm>
          <a:prstGeom prst="rect">
            <a:avLst/>
          </a:prstGeom>
        </p:spPr>
      </p:pic>
      <p:pic>
        <p:nvPicPr>
          <p:cNvPr id="178" name="C2B29B8D-8E05-446E-6052-455462D19B66"/>
          <p:cNvPicPr>
            <a:picLocks noChangeAspect="1"/>
          </p:cNvPicPr>
          <p:nvPr/>
        </p:nvPicPr>
        <p:blipFill>
          <a:blip r:embed="rId10" cstate="print">
            <a:extLst>
              <a:ext uri="{1E390745-86F8-44D2-0DD5-838910767A0C}"/>
            </a:extLst>
          </a:blip>
          <a:stretch>
            <a:fillRect/>
          </a:stretch>
        </p:blipFill>
        <p:spPr>
          <a:xfrm>
            <a:off x="5358658" y="1638300"/>
            <a:ext cx="19050" cy="19050"/>
          </a:xfrm>
          <a:prstGeom prst="rect">
            <a:avLst/>
          </a:prstGeom>
        </p:spPr>
      </p:pic>
      <p:pic>
        <p:nvPicPr>
          <p:cNvPr id="179" name="67F230B1-7121-4BC0-F42F-7128A88ABBD6"/>
          <p:cNvPicPr>
            <a:picLocks noChangeAspect="1"/>
          </p:cNvPicPr>
          <p:nvPr/>
        </p:nvPicPr>
        <p:blipFill>
          <a:blip r:embed="rId7" cstate="print">
            <a:extLst>
              <a:ext uri="{D8069C92-CB33-4965-E7AF-E4A2A8F94146}"/>
            </a:extLst>
          </a:blip>
          <a:stretch>
            <a:fillRect/>
          </a:stretch>
        </p:blipFill>
        <p:spPr>
          <a:xfrm>
            <a:off x="5358658" y="1990725"/>
            <a:ext cx="19050" cy="19050"/>
          </a:xfrm>
          <a:prstGeom prst="rect">
            <a:avLst/>
          </a:prstGeom>
        </p:spPr>
      </p:pic>
      <p:pic>
        <p:nvPicPr>
          <p:cNvPr id="180" name="4F579BAE-AB55-4892-C13E-0ACC785214EF"/>
          <p:cNvPicPr>
            <a:picLocks noChangeAspect="1"/>
          </p:cNvPicPr>
          <p:nvPr/>
        </p:nvPicPr>
        <p:blipFill>
          <a:blip r:embed="rId7" cstate="print">
            <a:extLst>
              <a:ext uri="{4B5DCFF4-818E-490B-C4FE-3183ADCE69BD}"/>
            </a:extLst>
          </a:blip>
          <a:stretch>
            <a:fillRect/>
          </a:stretch>
        </p:blipFill>
        <p:spPr>
          <a:xfrm>
            <a:off x="5358658" y="1990725"/>
            <a:ext cx="19050" cy="19050"/>
          </a:xfrm>
          <a:prstGeom prst="rect">
            <a:avLst/>
          </a:prstGeom>
        </p:spPr>
      </p:pic>
      <p:pic>
        <p:nvPicPr>
          <p:cNvPr id="181" name="682C0307-7A6E-45E4-2FBC-2E7AE28980A0"/>
          <p:cNvPicPr>
            <a:picLocks noChangeAspect="1"/>
          </p:cNvPicPr>
          <p:nvPr/>
        </p:nvPicPr>
        <p:blipFill>
          <a:blip r:embed="rId10" cstate="print">
            <a:extLst>
              <a:ext uri="{F6190728-C529-4C84-1A67-D066D3BE21EE}"/>
            </a:extLst>
          </a:blip>
          <a:stretch>
            <a:fillRect/>
          </a:stretch>
        </p:blipFill>
        <p:spPr>
          <a:xfrm>
            <a:off x="5403253" y="1638300"/>
            <a:ext cx="19050" cy="19050"/>
          </a:xfrm>
          <a:prstGeom prst="rect">
            <a:avLst/>
          </a:prstGeom>
        </p:spPr>
      </p:pic>
      <p:pic>
        <p:nvPicPr>
          <p:cNvPr id="182" name="6BDF0F22-C3C1-40E6-AD5E-0313C71FC1C4"/>
          <p:cNvPicPr>
            <a:picLocks noChangeAspect="1"/>
          </p:cNvPicPr>
          <p:nvPr/>
        </p:nvPicPr>
        <p:blipFill>
          <a:blip r:embed="rId10" cstate="print">
            <a:extLst>
              <a:ext uri="{B7BEAABE-AABA-43AD-E5BD-1596694FF427}"/>
            </a:extLst>
          </a:blip>
          <a:stretch>
            <a:fillRect/>
          </a:stretch>
        </p:blipFill>
        <p:spPr>
          <a:xfrm>
            <a:off x="6270838" y="1638300"/>
            <a:ext cx="19050" cy="19050"/>
          </a:xfrm>
          <a:prstGeom prst="rect">
            <a:avLst/>
          </a:prstGeom>
        </p:spPr>
      </p:pic>
      <p:pic>
        <p:nvPicPr>
          <p:cNvPr id="183" name="FFB8CD3A-4E1D-4B95-248C-B3651E8A9C88"/>
          <p:cNvPicPr>
            <a:picLocks noChangeAspect="1"/>
          </p:cNvPicPr>
          <p:nvPr/>
        </p:nvPicPr>
        <p:blipFill>
          <a:blip r:embed="rId7" cstate="print">
            <a:extLst>
              <a:ext uri="{5A2F5825-6873-45BA-4AE9-28C723993186}"/>
            </a:extLst>
          </a:blip>
          <a:stretch>
            <a:fillRect/>
          </a:stretch>
        </p:blipFill>
        <p:spPr>
          <a:xfrm>
            <a:off x="5403253" y="1990725"/>
            <a:ext cx="19050" cy="19050"/>
          </a:xfrm>
          <a:prstGeom prst="rect">
            <a:avLst/>
          </a:prstGeom>
        </p:spPr>
      </p:pic>
      <p:pic>
        <p:nvPicPr>
          <p:cNvPr id="184" name="F69CA74F-A273-4DAE-79CF-A64F61B8A899"/>
          <p:cNvPicPr>
            <a:picLocks noChangeAspect="1"/>
          </p:cNvPicPr>
          <p:nvPr/>
        </p:nvPicPr>
        <p:blipFill>
          <a:blip r:embed="rId7" cstate="print">
            <a:extLst>
              <a:ext uri="{47ADD1BD-5DAB-4D43-50AB-D42EA73FC376}"/>
            </a:extLst>
          </a:blip>
          <a:stretch>
            <a:fillRect/>
          </a:stretch>
        </p:blipFill>
        <p:spPr>
          <a:xfrm>
            <a:off x="6270838" y="1990725"/>
            <a:ext cx="19050" cy="19050"/>
          </a:xfrm>
          <a:prstGeom prst="rect">
            <a:avLst/>
          </a:prstGeom>
        </p:spPr>
      </p:pic>
      <p:pic>
        <p:nvPicPr>
          <p:cNvPr id="185" name="DFB0A487-C64C-4C92-111F-D8B0C8B45EA4"/>
          <p:cNvPicPr>
            <a:picLocks noChangeAspect="1"/>
          </p:cNvPicPr>
          <p:nvPr/>
        </p:nvPicPr>
        <p:blipFill>
          <a:blip r:embed="rId10" cstate="print">
            <a:extLst>
              <a:ext uri="{891F0C66-1D59-404B-D666-094DD73C7385}"/>
            </a:extLst>
          </a:blip>
          <a:stretch>
            <a:fillRect/>
          </a:stretch>
        </p:blipFill>
        <p:spPr>
          <a:xfrm>
            <a:off x="6315434" y="1638300"/>
            <a:ext cx="19050" cy="19050"/>
          </a:xfrm>
          <a:prstGeom prst="rect">
            <a:avLst/>
          </a:prstGeom>
        </p:spPr>
      </p:pic>
      <p:pic>
        <p:nvPicPr>
          <p:cNvPr id="186" name="EBF9F953-BDD5-4931-83D2-89BF67F0280B"/>
          <p:cNvPicPr>
            <a:picLocks noChangeAspect="1"/>
          </p:cNvPicPr>
          <p:nvPr/>
        </p:nvPicPr>
        <p:blipFill>
          <a:blip r:embed="rId7" cstate="print">
            <a:extLst>
              <a:ext uri="{B3E34346-7467-40C3-D879-84526129414E}"/>
            </a:extLst>
          </a:blip>
          <a:stretch>
            <a:fillRect/>
          </a:stretch>
        </p:blipFill>
        <p:spPr>
          <a:xfrm>
            <a:off x="6984974" y="1638300"/>
            <a:ext cx="19050" cy="19050"/>
          </a:xfrm>
          <a:prstGeom prst="rect">
            <a:avLst/>
          </a:prstGeom>
        </p:spPr>
      </p:pic>
      <p:pic>
        <p:nvPicPr>
          <p:cNvPr id="187" name="CF66A47B-51F0-4174-2E78-60A98B20C25A"/>
          <p:cNvPicPr>
            <a:picLocks noChangeAspect="1"/>
          </p:cNvPicPr>
          <p:nvPr/>
        </p:nvPicPr>
        <p:blipFill>
          <a:blip r:embed="rId10" cstate="print">
            <a:extLst>
              <a:ext uri="{D8B65E6B-DB59-492C-9887-5D31869E91A4}"/>
            </a:extLst>
          </a:blip>
          <a:stretch>
            <a:fillRect/>
          </a:stretch>
        </p:blipFill>
        <p:spPr>
          <a:xfrm>
            <a:off x="6984974" y="1638300"/>
            <a:ext cx="19050" cy="19050"/>
          </a:xfrm>
          <a:prstGeom prst="rect">
            <a:avLst/>
          </a:prstGeom>
        </p:spPr>
      </p:pic>
      <p:pic>
        <p:nvPicPr>
          <p:cNvPr id="188" name="F962B349-A444-4099-F955-CCCC6B5F1C00"/>
          <p:cNvPicPr>
            <a:picLocks noChangeAspect="1"/>
          </p:cNvPicPr>
          <p:nvPr/>
        </p:nvPicPr>
        <p:blipFill>
          <a:blip r:embed="rId7" cstate="print">
            <a:extLst>
              <a:ext uri="{78EE1951-52E9-4691-09E5-186634070162}"/>
            </a:extLst>
          </a:blip>
          <a:stretch>
            <a:fillRect/>
          </a:stretch>
        </p:blipFill>
        <p:spPr>
          <a:xfrm>
            <a:off x="6315434" y="1990725"/>
            <a:ext cx="19050" cy="19050"/>
          </a:xfrm>
          <a:prstGeom prst="rect">
            <a:avLst/>
          </a:prstGeom>
        </p:spPr>
      </p:pic>
      <p:pic>
        <p:nvPicPr>
          <p:cNvPr id="189" name="610070BB-6460-435A-B529-FF205C7C5818"/>
          <p:cNvPicPr>
            <a:picLocks noChangeAspect="1"/>
          </p:cNvPicPr>
          <p:nvPr/>
        </p:nvPicPr>
        <p:blipFill>
          <a:blip r:embed="rId7" cstate="print">
            <a:extLst>
              <a:ext uri="{DF476C17-06DE-40C4-EEE6-1A8DABFAB011}"/>
            </a:extLst>
          </a:blip>
          <a:stretch>
            <a:fillRect/>
          </a:stretch>
        </p:blipFill>
        <p:spPr>
          <a:xfrm>
            <a:off x="6984974" y="1990725"/>
            <a:ext cx="19050" cy="19050"/>
          </a:xfrm>
          <a:prstGeom prst="rect">
            <a:avLst/>
          </a:prstGeom>
        </p:spPr>
      </p:pic>
      <p:pic>
        <p:nvPicPr>
          <p:cNvPr id="190" name="D7BB5097-4492-4417-B29E-6F68887DB80B"/>
          <p:cNvPicPr>
            <a:picLocks noChangeAspect="1"/>
          </p:cNvPicPr>
          <p:nvPr/>
        </p:nvPicPr>
        <p:blipFill>
          <a:blip r:embed="rId7" cstate="print">
            <a:extLst>
              <a:ext uri="{700224B7-C7FC-4123-9ADE-0BC9DB542FA1}"/>
            </a:extLst>
          </a:blip>
          <a:stretch>
            <a:fillRect/>
          </a:stretch>
        </p:blipFill>
        <p:spPr>
          <a:xfrm>
            <a:off x="6984974" y="1990725"/>
            <a:ext cx="19050" cy="19050"/>
          </a:xfrm>
          <a:prstGeom prst="rect">
            <a:avLst/>
          </a:prstGeom>
        </p:spPr>
      </p:pic>
      <p:pic>
        <p:nvPicPr>
          <p:cNvPr id="191" name="C93BBE3B-8FFD-4CED-E251-54082E3E2841"/>
          <p:cNvPicPr>
            <a:picLocks noChangeAspect="1"/>
          </p:cNvPicPr>
          <p:nvPr/>
        </p:nvPicPr>
        <p:blipFill>
          <a:blip r:embed="rId10" cstate="print">
            <a:extLst>
              <a:ext uri="{03904089-2F9E-443A-55BF-CE043599102D}"/>
            </a:extLst>
          </a:blip>
          <a:stretch>
            <a:fillRect/>
          </a:stretch>
        </p:blipFill>
        <p:spPr>
          <a:xfrm>
            <a:off x="7029570" y="1638300"/>
            <a:ext cx="19050" cy="19050"/>
          </a:xfrm>
          <a:prstGeom prst="rect">
            <a:avLst/>
          </a:prstGeom>
        </p:spPr>
      </p:pic>
      <p:pic>
        <p:nvPicPr>
          <p:cNvPr id="192" name="A70FE967-8989-44F1-8B91-13272D23F4FE"/>
          <p:cNvPicPr>
            <a:picLocks noChangeAspect="1"/>
          </p:cNvPicPr>
          <p:nvPr/>
        </p:nvPicPr>
        <p:blipFill>
          <a:blip r:embed="rId10" cstate="print">
            <a:extLst>
              <a:ext uri="{470478D8-E08D-4A3A-8CCA-DFFAA3AF9DCB}"/>
            </a:extLst>
          </a:blip>
          <a:stretch>
            <a:fillRect/>
          </a:stretch>
        </p:blipFill>
        <p:spPr>
          <a:xfrm>
            <a:off x="7662016" y="1638300"/>
            <a:ext cx="19050" cy="19050"/>
          </a:xfrm>
          <a:prstGeom prst="rect">
            <a:avLst/>
          </a:prstGeom>
        </p:spPr>
      </p:pic>
      <p:pic>
        <p:nvPicPr>
          <p:cNvPr id="193" name="649B9E29-D1E5-4191-68FC-A14B0F9F7BB1"/>
          <p:cNvPicPr>
            <a:picLocks noChangeAspect="1"/>
          </p:cNvPicPr>
          <p:nvPr/>
        </p:nvPicPr>
        <p:blipFill>
          <a:blip r:embed="rId7" cstate="print">
            <a:extLst>
              <a:ext uri="{CB78BDD0-7C4B-44B4-B6F0-B526DE009E46}"/>
            </a:extLst>
          </a:blip>
          <a:stretch>
            <a:fillRect/>
          </a:stretch>
        </p:blipFill>
        <p:spPr>
          <a:xfrm>
            <a:off x="7029570" y="1990725"/>
            <a:ext cx="19050" cy="19050"/>
          </a:xfrm>
          <a:prstGeom prst="rect">
            <a:avLst/>
          </a:prstGeom>
        </p:spPr>
      </p:pic>
      <p:pic>
        <p:nvPicPr>
          <p:cNvPr id="194" name="9719D08C-6EB0-484C-3E11-E12C2DBF4F2E"/>
          <p:cNvPicPr>
            <a:picLocks noChangeAspect="1"/>
          </p:cNvPicPr>
          <p:nvPr/>
        </p:nvPicPr>
        <p:blipFill>
          <a:blip r:embed="rId7" cstate="print">
            <a:extLst>
              <a:ext uri="{06F299EF-2A30-4121-AA1A-79067B38F396}"/>
            </a:extLst>
          </a:blip>
          <a:stretch>
            <a:fillRect/>
          </a:stretch>
        </p:blipFill>
        <p:spPr>
          <a:xfrm>
            <a:off x="7662016" y="1990725"/>
            <a:ext cx="19050" cy="19050"/>
          </a:xfrm>
          <a:prstGeom prst="rect">
            <a:avLst/>
          </a:prstGeom>
        </p:spPr>
      </p:pic>
      <p:pic>
        <p:nvPicPr>
          <p:cNvPr id="195" name="757CDC51-EFA3-4D40-A98D-76D10B8D80C8"/>
          <p:cNvPicPr>
            <a:picLocks noChangeAspect="1"/>
          </p:cNvPicPr>
          <p:nvPr/>
        </p:nvPicPr>
        <p:blipFill>
          <a:blip r:embed="rId10" cstate="print">
            <a:extLst>
              <a:ext uri="{4F3C34A0-0B77-4734-52A1-8CF346659089}"/>
            </a:extLst>
          </a:blip>
          <a:stretch>
            <a:fillRect/>
          </a:stretch>
        </p:blipFill>
        <p:spPr>
          <a:xfrm>
            <a:off x="7706610" y="1638300"/>
            <a:ext cx="19050" cy="19050"/>
          </a:xfrm>
          <a:prstGeom prst="rect">
            <a:avLst/>
          </a:prstGeom>
        </p:spPr>
      </p:pic>
      <p:pic>
        <p:nvPicPr>
          <p:cNvPr id="196" name="73A26335-1970-4DA2-0691-BA735387716E"/>
          <p:cNvPicPr>
            <a:picLocks noChangeAspect="1"/>
          </p:cNvPicPr>
          <p:nvPr/>
        </p:nvPicPr>
        <p:blipFill>
          <a:blip r:embed="rId10" cstate="print">
            <a:extLst>
              <a:ext uri="{23D0A3DF-A03D-416E-573D-73DB659A976A}"/>
            </a:extLst>
          </a:blip>
          <a:stretch>
            <a:fillRect/>
          </a:stretch>
        </p:blipFill>
        <p:spPr>
          <a:xfrm>
            <a:off x="8680010" y="1638300"/>
            <a:ext cx="19050" cy="19050"/>
          </a:xfrm>
          <a:prstGeom prst="rect">
            <a:avLst/>
          </a:prstGeom>
        </p:spPr>
      </p:pic>
      <p:pic>
        <p:nvPicPr>
          <p:cNvPr id="197" name="558CC0D8-DDF7-4B5C-6E5D-BA407E9DA80C"/>
          <p:cNvPicPr>
            <a:picLocks noChangeAspect="1"/>
          </p:cNvPicPr>
          <p:nvPr/>
        </p:nvPicPr>
        <p:blipFill>
          <a:blip r:embed="rId7" cstate="print">
            <a:extLst>
              <a:ext uri="{98C9C101-C4DE-4B8A-9CDC-97FD34DAA8D4}"/>
            </a:extLst>
          </a:blip>
          <a:stretch>
            <a:fillRect/>
          </a:stretch>
        </p:blipFill>
        <p:spPr>
          <a:xfrm>
            <a:off x="7706610" y="1990725"/>
            <a:ext cx="19050" cy="19050"/>
          </a:xfrm>
          <a:prstGeom prst="rect">
            <a:avLst/>
          </a:prstGeom>
        </p:spPr>
      </p:pic>
      <p:pic>
        <p:nvPicPr>
          <p:cNvPr id="198" name="9CA4E615-6A5A-47F2-6323-CCD60D8813A5"/>
          <p:cNvPicPr>
            <a:picLocks noChangeAspect="1"/>
          </p:cNvPicPr>
          <p:nvPr/>
        </p:nvPicPr>
        <p:blipFill>
          <a:blip r:embed="rId15" cstate="print">
            <a:extLst>
              <a:ext uri="{8A72ECFB-BDD1-483C-B61C-2450480CD4E4}"/>
            </a:extLst>
          </a:blip>
          <a:stretch>
            <a:fillRect/>
          </a:stretch>
        </p:blipFill>
        <p:spPr>
          <a:xfrm>
            <a:off x="3006245" y="1990725"/>
            <a:ext cx="19050" cy="57150"/>
          </a:xfrm>
          <a:prstGeom prst="rect">
            <a:avLst/>
          </a:prstGeom>
        </p:spPr>
      </p:pic>
      <p:pic>
        <p:nvPicPr>
          <p:cNvPr id="199" name="3BE0397D-07E1-408B-6B75-99193399AFBC"/>
          <p:cNvPicPr>
            <a:picLocks noChangeAspect="1"/>
          </p:cNvPicPr>
          <p:nvPr/>
        </p:nvPicPr>
        <p:blipFill>
          <a:blip r:embed="rId7" cstate="print">
            <a:extLst>
              <a:ext uri="{4005CE34-529E-4EAA-FFAF-DA734C2BFDA2}"/>
            </a:extLst>
          </a:blip>
          <a:stretch>
            <a:fillRect/>
          </a:stretch>
        </p:blipFill>
        <p:spPr>
          <a:xfrm>
            <a:off x="8680010" y="1990725"/>
            <a:ext cx="19050" cy="19050"/>
          </a:xfrm>
          <a:prstGeom prst="rect">
            <a:avLst/>
          </a:prstGeom>
        </p:spPr>
      </p:pic>
      <p:pic>
        <p:nvPicPr>
          <p:cNvPr id="200" name="2C8E1226-96F2-4B0C-8CCE-0D104186BC98"/>
          <p:cNvPicPr>
            <a:picLocks noChangeAspect="1"/>
          </p:cNvPicPr>
          <p:nvPr/>
        </p:nvPicPr>
        <p:blipFill>
          <a:blip r:embed="rId11" cstate="print">
            <a:extLst>
              <a:ext uri="{30C64585-F11B-402A-98DE-232CBC883633}"/>
            </a:extLst>
          </a:blip>
          <a:stretch>
            <a:fillRect/>
          </a:stretch>
        </p:blipFill>
        <p:spPr>
          <a:xfrm>
            <a:off x="3018408" y="1990725"/>
            <a:ext cx="2352675" cy="57150"/>
          </a:xfrm>
          <a:prstGeom prst="rect">
            <a:avLst/>
          </a:prstGeom>
        </p:spPr>
      </p:pic>
      <p:pic>
        <p:nvPicPr>
          <p:cNvPr id="201" name="F79532FE-199A-46C9-6136-D0F820707972"/>
          <p:cNvPicPr>
            <a:picLocks noChangeAspect="1"/>
          </p:cNvPicPr>
          <p:nvPr/>
        </p:nvPicPr>
        <p:blipFill>
          <a:blip r:embed="rId12" cstate="print">
            <a:extLst>
              <a:ext uri="{C0DDD863-0308-4DBB-9C76-6F6D51443229}"/>
            </a:extLst>
          </a:blip>
          <a:stretch>
            <a:fillRect/>
          </a:stretch>
        </p:blipFill>
        <p:spPr>
          <a:xfrm>
            <a:off x="8724604" y="1638300"/>
            <a:ext cx="28575" cy="19050"/>
          </a:xfrm>
          <a:prstGeom prst="rect">
            <a:avLst/>
          </a:prstGeom>
        </p:spPr>
      </p:pic>
      <p:pic>
        <p:nvPicPr>
          <p:cNvPr id="202" name="630BC7FE-17AA-463A-F97D-FDAFEA34375E"/>
          <p:cNvPicPr>
            <a:picLocks noChangeAspect="1"/>
          </p:cNvPicPr>
          <p:nvPr/>
        </p:nvPicPr>
        <p:blipFill>
          <a:blip r:embed="rId7" cstate="print">
            <a:extLst>
              <a:ext uri="{94DC7797-BD0F-4B97-7F91-29DCFC6E8F62}"/>
            </a:extLst>
          </a:blip>
          <a:stretch>
            <a:fillRect/>
          </a:stretch>
        </p:blipFill>
        <p:spPr>
          <a:xfrm>
            <a:off x="10144162" y="1638300"/>
            <a:ext cx="19050" cy="19050"/>
          </a:xfrm>
          <a:prstGeom prst="rect">
            <a:avLst/>
          </a:prstGeom>
        </p:spPr>
      </p:pic>
      <p:pic>
        <p:nvPicPr>
          <p:cNvPr id="203" name="C0F3AFE4-82FC-4655-CE40-8AE4ABE29732"/>
          <p:cNvPicPr>
            <a:picLocks noChangeAspect="1"/>
          </p:cNvPicPr>
          <p:nvPr/>
        </p:nvPicPr>
        <p:blipFill>
          <a:blip r:embed="rId10" cstate="print">
            <a:extLst>
              <a:ext uri="{A1760C39-2046-47AE-16CF-8D6CE9A19A81}"/>
            </a:extLst>
          </a:blip>
          <a:stretch>
            <a:fillRect/>
          </a:stretch>
        </p:blipFill>
        <p:spPr>
          <a:xfrm>
            <a:off x="10144162" y="1638300"/>
            <a:ext cx="19050" cy="19050"/>
          </a:xfrm>
          <a:prstGeom prst="rect">
            <a:avLst/>
          </a:prstGeom>
        </p:spPr>
      </p:pic>
      <p:pic>
        <p:nvPicPr>
          <p:cNvPr id="204" name="668277D7-3EC5-4533-D6F5-0AE2EE106A30"/>
          <p:cNvPicPr>
            <a:picLocks noChangeAspect="1"/>
          </p:cNvPicPr>
          <p:nvPr/>
        </p:nvPicPr>
        <p:blipFill>
          <a:blip r:embed="rId8" cstate="print">
            <a:extLst>
              <a:ext uri="{93F68BE9-5601-4B79-3512-436A560C92E8}"/>
            </a:extLst>
          </a:blip>
          <a:stretch>
            <a:fillRect/>
          </a:stretch>
        </p:blipFill>
        <p:spPr>
          <a:xfrm>
            <a:off x="8724604" y="1990725"/>
            <a:ext cx="28575" cy="19050"/>
          </a:xfrm>
          <a:prstGeom prst="rect">
            <a:avLst/>
          </a:prstGeom>
        </p:spPr>
      </p:pic>
      <p:pic>
        <p:nvPicPr>
          <p:cNvPr id="205" name="2EB0E6C1-4CF5-4C96-901C-E9FAF6593396"/>
          <p:cNvPicPr>
            <a:picLocks noChangeAspect="1"/>
          </p:cNvPicPr>
          <p:nvPr/>
        </p:nvPicPr>
        <p:blipFill>
          <a:blip r:embed="rId7" cstate="print">
            <a:extLst>
              <a:ext uri="{F2ED4919-83E2-4B54-B8AE-5073547567EC}"/>
            </a:extLst>
          </a:blip>
          <a:stretch>
            <a:fillRect/>
          </a:stretch>
        </p:blipFill>
        <p:spPr>
          <a:xfrm>
            <a:off x="10144162" y="1990725"/>
            <a:ext cx="19050" cy="19050"/>
          </a:xfrm>
          <a:prstGeom prst="rect">
            <a:avLst/>
          </a:prstGeom>
        </p:spPr>
      </p:pic>
      <p:pic>
        <p:nvPicPr>
          <p:cNvPr id="206" name="8E59CC0B-AD7E-4790-5B37-4F9656C215B8"/>
          <p:cNvPicPr>
            <a:picLocks noChangeAspect="1"/>
          </p:cNvPicPr>
          <p:nvPr/>
        </p:nvPicPr>
        <p:blipFill>
          <a:blip r:embed="rId7" cstate="print">
            <a:extLst>
              <a:ext uri="{534F90FB-E03E-4E74-4D36-79706CA13E73}"/>
            </a:extLst>
          </a:blip>
          <a:stretch>
            <a:fillRect/>
          </a:stretch>
        </p:blipFill>
        <p:spPr>
          <a:xfrm>
            <a:off x="10144162" y="1990725"/>
            <a:ext cx="19050" cy="19050"/>
          </a:xfrm>
          <a:prstGeom prst="rect">
            <a:avLst/>
          </a:prstGeom>
        </p:spPr>
      </p:pic>
      <p:pic>
        <p:nvPicPr>
          <p:cNvPr id="207" name="F1B3013E-A0C4-4EB7-C990-A2D00464FD60"/>
          <p:cNvPicPr>
            <a:picLocks noChangeAspect="1"/>
          </p:cNvPicPr>
          <p:nvPr/>
        </p:nvPicPr>
        <p:blipFill>
          <a:blip r:embed="rId10" cstate="print">
            <a:extLst>
              <a:ext uri="{4A4234AA-C980-4F3F-0E23-9CA9E317092A}"/>
            </a:extLst>
          </a:blip>
          <a:stretch>
            <a:fillRect/>
          </a:stretch>
        </p:blipFill>
        <p:spPr>
          <a:xfrm>
            <a:off x="10188756" y="1638300"/>
            <a:ext cx="19050" cy="19050"/>
          </a:xfrm>
          <a:prstGeom prst="rect">
            <a:avLst/>
          </a:prstGeom>
        </p:spPr>
      </p:pic>
      <p:pic>
        <p:nvPicPr>
          <p:cNvPr id="208" name="45F62268-7ADE-4F9E-2BD3-F552ADFC1B34"/>
          <p:cNvPicPr>
            <a:picLocks noChangeAspect="1"/>
          </p:cNvPicPr>
          <p:nvPr/>
        </p:nvPicPr>
        <p:blipFill>
          <a:blip r:embed="rId10" cstate="print">
            <a:extLst>
              <a:ext uri="{FCD8C9BA-5666-4D5A-3CB8-6D5F4AD4EB1F}"/>
            </a:extLst>
          </a:blip>
          <a:stretch>
            <a:fillRect/>
          </a:stretch>
        </p:blipFill>
        <p:spPr>
          <a:xfrm>
            <a:off x="11043976" y="1638300"/>
            <a:ext cx="19050" cy="19050"/>
          </a:xfrm>
          <a:prstGeom prst="rect">
            <a:avLst/>
          </a:prstGeom>
        </p:spPr>
      </p:pic>
      <p:pic>
        <p:nvPicPr>
          <p:cNvPr id="209" name="855B8833-C09F-4DA2-69D2-B4082D894F47"/>
          <p:cNvPicPr>
            <a:picLocks noChangeAspect="1"/>
          </p:cNvPicPr>
          <p:nvPr/>
        </p:nvPicPr>
        <p:blipFill>
          <a:blip r:embed="rId7" cstate="print">
            <a:extLst>
              <a:ext uri="{FF637770-2FD1-433B-C617-3C8E2555EB52}"/>
            </a:extLst>
          </a:blip>
          <a:stretch>
            <a:fillRect/>
          </a:stretch>
        </p:blipFill>
        <p:spPr>
          <a:xfrm>
            <a:off x="10188756" y="1990725"/>
            <a:ext cx="19050" cy="19050"/>
          </a:xfrm>
          <a:prstGeom prst="rect">
            <a:avLst/>
          </a:prstGeom>
        </p:spPr>
      </p:pic>
      <p:pic>
        <p:nvPicPr>
          <p:cNvPr id="210" name="182FC545-11F5-4550-2202-3AC351B10DBE"/>
          <p:cNvPicPr>
            <a:picLocks noChangeAspect="1"/>
          </p:cNvPicPr>
          <p:nvPr/>
        </p:nvPicPr>
        <p:blipFill>
          <a:blip r:embed="rId7" cstate="print">
            <a:extLst>
              <a:ext uri="{EB6A0688-2C92-4C57-89D1-44D28AD46622}"/>
            </a:extLst>
          </a:blip>
          <a:stretch>
            <a:fillRect/>
          </a:stretch>
        </p:blipFill>
        <p:spPr>
          <a:xfrm>
            <a:off x="11043976" y="1990725"/>
            <a:ext cx="19050" cy="19050"/>
          </a:xfrm>
          <a:prstGeom prst="rect">
            <a:avLst/>
          </a:prstGeom>
        </p:spPr>
      </p:pic>
      <p:pic>
        <p:nvPicPr>
          <p:cNvPr id="211" name="07093260-ABCD-4F24-542E-A655DF227BC6"/>
          <p:cNvPicPr>
            <a:picLocks noChangeAspect="1"/>
          </p:cNvPicPr>
          <p:nvPr/>
        </p:nvPicPr>
        <p:blipFill>
          <a:blip r:embed="rId10" cstate="print">
            <a:extLst>
              <a:ext uri="{C1A3E3FD-B953-4E61-BBC5-D11F94221348}"/>
            </a:extLst>
          </a:blip>
          <a:stretch>
            <a:fillRect/>
          </a:stretch>
        </p:blipFill>
        <p:spPr>
          <a:xfrm>
            <a:off x="11088774" y="1638300"/>
            <a:ext cx="19050" cy="19050"/>
          </a:xfrm>
          <a:prstGeom prst="rect">
            <a:avLst/>
          </a:prstGeom>
        </p:spPr>
      </p:pic>
      <p:pic>
        <p:nvPicPr>
          <p:cNvPr id="212" name="BB064DA6-B2EC-4937-8ED4-24B741CCCAEC"/>
          <p:cNvPicPr>
            <a:picLocks noChangeAspect="1"/>
          </p:cNvPicPr>
          <p:nvPr/>
        </p:nvPicPr>
        <p:blipFill>
          <a:blip r:embed="rId14" cstate="print">
            <a:extLst>
              <a:ext uri="{DA6B2738-1431-4D76-C770-8D21E912834E}"/>
            </a:extLst>
          </a:blip>
          <a:stretch>
            <a:fillRect/>
          </a:stretch>
        </p:blipFill>
        <p:spPr>
          <a:xfrm>
            <a:off x="12066226" y="1638300"/>
            <a:ext cx="28575" cy="19050"/>
          </a:xfrm>
          <a:prstGeom prst="rect">
            <a:avLst/>
          </a:prstGeom>
        </p:spPr>
      </p:pic>
      <p:pic>
        <p:nvPicPr>
          <p:cNvPr id="213" name="2A69FA2E-AC47-49D3-033B-E6BAABB2121E"/>
          <p:cNvPicPr>
            <a:picLocks noChangeAspect="1"/>
          </p:cNvPicPr>
          <p:nvPr/>
        </p:nvPicPr>
        <p:blipFill>
          <a:blip r:embed="rId7" cstate="print">
            <a:extLst>
              <a:ext uri="{F2D81E66-5497-4FBB-C5C0-8C9FE9833043}"/>
            </a:extLst>
          </a:blip>
          <a:stretch>
            <a:fillRect/>
          </a:stretch>
        </p:blipFill>
        <p:spPr>
          <a:xfrm>
            <a:off x="11088774" y="1990725"/>
            <a:ext cx="19050" cy="19050"/>
          </a:xfrm>
          <a:prstGeom prst="rect">
            <a:avLst/>
          </a:prstGeom>
        </p:spPr>
      </p:pic>
      <p:pic>
        <p:nvPicPr>
          <p:cNvPr id="214" name="485D0A49-22FB-4B3D-6F83-6DA7D5614232"/>
          <p:cNvPicPr>
            <a:picLocks noChangeAspect="1"/>
          </p:cNvPicPr>
          <p:nvPr/>
        </p:nvPicPr>
        <p:blipFill>
          <a:blip r:embed="rId13" cstate="print">
            <a:extLst>
              <a:ext uri="{7269B11E-0C49-4E67-2D34-FF52E5EE9926}"/>
            </a:extLst>
          </a:blip>
          <a:stretch>
            <a:fillRect/>
          </a:stretch>
        </p:blipFill>
        <p:spPr>
          <a:xfrm>
            <a:off x="12066226" y="1990725"/>
            <a:ext cx="28575" cy="19050"/>
          </a:xfrm>
          <a:prstGeom prst="rect">
            <a:avLst/>
          </a:prstGeom>
        </p:spPr>
      </p:pic>
      <p:pic>
        <p:nvPicPr>
          <p:cNvPr id="215" name="3B53D14A-8F9B-44C7-E21F-083EEEA75389"/>
          <p:cNvPicPr>
            <a:picLocks noChangeAspect="1"/>
          </p:cNvPicPr>
          <p:nvPr/>
        </p:nvPicPr>
        <p:blipFill>
          <a:blip r:embed="rId7" cstate="print">
            <a:extLst>
              <a:ext uri="{680131CC-3470-4B68-A2A5-9DBC12673889}"/>
            </a:extLst>
          </a:blip>
          <a:stretch>
            <a:fillRect/>
          </a:stretch>
        </p:blipFill>
        <p:spPr>
          <a:xfrm>
            <a:off x="5358658" y="2028825"/>
            <a:ext cx="19050" cy="19050"/>
          </a:xfrm>
          <a:prstGeom prst="rect">
            <a:avLst/>
          </a:prstGeom>
        </p:spPr>
      </p:pic>
      <p:pic>
        <p:nvPicPr>
          <p:cNvPr id="216" name="003C6E51-4179-4B28-5948-E1CC4CB05016"/>
          <p:cNvPicPr>
            <a:picLocks noChangeAspect="1"/>
          </p:cNvPicPr>
          <p:nvPr/>
        </p:nvPicPr>
        <p:blipFill>
          <a:blip r:embed="rId10" cstate="print">
            <a:extLst>
              <a:ext uri="{77AF0AC7-AD36-462C-8706-CA9AE69CD3C8}"/>
            </a:extLst>
          </a:blip>
          <a:stretch>
            <a:fillRect/>
          </a:stretch>
        </p:blipFill>
        <p:spPr>
          <a:xfrm>
            <a:off x="5358658" y="2028825"/>
            <a:ext cx="19050" cy="19050"/>
          </a:xfrm>
          <a:prstGeom prst="rect">
            <a:avLst/>
          </a:prstGeom>
        </p:spPr>
      </p:pic>
      <p:pic>
        <p:nvPicPr>
          <p:cNvPr id="217" name="F3CFED27-7168-4951-A9CD-9B2D08280AB3"/>
          <p:cNvPicPr>
            <a:picLocks noChangeAspect="1"/>
          </p:cNvPicPr>
          <p:nvPr/>
        </p:nvPicPr>
        <p:blipFill>
          <a:blip r:embed="rId21" cstate="print">
            <a:extLst>
              <a:ext uri="{97AD617D-DDF7-49C4-3826-12EE5EBCB2B4}"/>
            </a:extLst>
          </a:blip>
          <a:stretch>
            <a:fillRect/>
          </a:stretch>
        </p:blipFill>
        <p:spPr>
          <a:xfrm>
            <a:off x="3018408" y="2390775"/>
            <a:ext cx="2352675" cy="19050"/>
          </a:xfrm>
          <a:prstGeom prst="rect">
            <a:avLst/>
          </a:prstGeom>
        </p:spPr>
      </p:pic>
      <p:pic>
        <p:nvPicPr>
          <p:cNvPr id="218" name="C496B9A0-E276-4FA6-FAF8-187D7A4030F8"/>
          <p:cNvPicPr>
            <a:picLocks noChangeAspect="1"/>
          </p:cNvPicPr>
          <p:nvPr/>
        </p:nvPicPr>
        <p:blipFill>
          <a:blip r:embed="rId7" cstate="print">
            <a:extLst>
              <a:ext uri="{230DA833-9C85-498B-82B2-2D05F6AD49EB}"/>
            </a:extLst>
          </a:blip>
          <a:stretch>
            <a:fillRect/>
          </a:stretch>
        </p:blipFill>
        <p:spPr>
          <a:xfrm>
            <a:off x="5358658" y="2390775"/>
            <a:ext cx="19050" cy="19050"/>
          </a:xfrm>
          <a:prstGeom prst="rect">
            <a:avLst/>
          </a:prstGeom>
        </p:spPr>
      </p:pic>
      <p:pic>
        <p:nvPicPr>
          <p:cNvPr id="219" name="9CC574D0-8736-4D6D-2BC5-2AF9B7893AB4"/>
          <p:cNvPicPr>
            <a:picLocks noChangeAspect="1"/>
          </p:cNvPicPr>
          <p:nvPr/>
        </p:nvPicPr>
        <p:blipFill>
          <a:blip r:embed="rId7" cstate="print">
            <a:extLst>
              <a:ext uri="{B8B8956C-3774-48F1-A3BF-2C64B4D17706}"/>
            </a:extLst>
          </a:blip>
          <a:stretch>
            <a:fillRect/>
          </a:stretch>
        </p:blipFill>
        <p:spPr>
          <a:xfrm>
            <a:off x="5358658" y="2390775"/>
            <a:ext cx="19050" cy="19050"/>
          </a:xfrm>
          <a:prstGeom prst="rect">
            <a:avLst/>
          </a:prstGeom>
        </p:spPr>
      </p:pic>
      <p:pic>
        <p:nvPicPr>
          <p:cNvPr id="220" name="44278E3E-B262-4DA4-2A48-E3901BB1587A"/>
          <p:cNvPicPr>
            <a:picLocks noChangeAspect="1"/>
          </p:cNvPicPr>
          <p:nvPr/>
        </p:nvPicPr>
        <p:blipFill>
          <a:blip r:embed="rId10" cstate="print">
            <a:extLst>
              <a:ext uri="{C623E389-5AA3-494C-1099-CD45C41F89B1}"/>
            </a:extLst>
          </a:blip>
          <a:stretch>
            <a:fillRect/>
          </a:stretch>
        </p:blipFill>
        <p:spPr>
          <a:xfrm>
            <a:off x="5403253" y="2028825"/>
            <a:ext cx="19050" cy="19050"/>
          </a:xfrm>
          <a:prstGeom prst="rect">
            <a:avLst/>
          </a:prstGeom>
        </p:spPr>
      </p:pic>
      <p:pic>
        <p:nvPicPr>
          <p:cNvPr id="221" name="94D0B3DF-E8DE-4EE3-8E33-9AE13BC8A8BF"/>
          <p:cNvPicPr>
            <a:picLocks noChangeAspect="1"/>
          </p:cNvPicPr>
          <p:nvPr/>
        </p:nvPicPr>
        <p:blipFill>
          <a:blip r:embed="rId10" cstate="print">
            <a:extLst>
              <a:ext uri="{7395B899-FE91-4D4E-63C7-8C318C2EA4CC}"/>
            </a:extLst>
          </a:blip>
          <a:stretch>
            <a:fillRect/>
          </a:stretch>
        </p:blipFill>
        <p:spPr>
          <a:xfrm>
            <a:off x="6270838" y="2028825"/>
            <a:ext cx="19050" cy="19050"/>
          </a:xfrm>
          <a:prstGeom prst="rect">
            <a:avLst/>
          </a:prstGeom>
        </p:spPr>
      </p:pic>
      <p:pic>
        <p:nvPicPr>
          <p:cNvPr id="222" name="F4F5FD17-171F-4725-52EB-E560D215F56A"/>
          <p:cNvPicPr>
            <a:picLocks noChangeAspect="1"/>
          </p:cNvPicPr>
          <p:nvPr/>
        </p:nvPicPr>
        <p:blipFill>
          <a:blip r:embed="rId7" cstate="print">
            <a:extLst>
              <a:ext uri="{206A979A-137A-4308-062F-323DBD4A4A58}"/>
            </a:extLst>
          </a:blip>
          <a:stretch>
            <a:fillRect/>
          </a:stretch>
        </p:blipFill>
        <p:spPr>
          <a:xfrm>
            <a:off x="5403253" y="2390775"/>
            <a:ext cx="19050" cy="19050"/>
          </a:xfrm>
          <a:prstGeom prst="rect">
            <a:avLst/>
          </a:prstGeom>
        </p:spPr>
      </p:pic>
      <p:pic>
        <p:nvPicPr>
          <p:cNvPr id="223" name="F64F8D2A-1F83-4139-8A67-F9D972093A16"/>
          <p:cNvPicPr>
            <a:picLocks noChangeAspect="1"/>
          </p:cNvPicPr>
          <p:nvPr/>
        </p:nvPicPr>
        <p:blipFill>
          <a:blip r:embed="rId7" cstate="print">
            <a:extLst>
              <a:ext uri="{E0EF97A2-BA70-42CC-5706-61D90E63B88B}"/>
            </a:extLst>
          </a:blip>
          <a:stretch>
            <a:fillRect/>
          </a:stretch>
        </p:blipFill>
        <p:spPr>
          <a:xfrm>
            <a:off x="6270838" y="2390775"/>
            <a:ext cx="19050" cy="19050"/>
          </a:xfrm>
          <a:prstGeom prst="rect">
            <a:avLst/>
          </a:prstGeom>
        </p:spPr>
      </p:pic>
      <p:pic>
        <p:nvPicPr>
          <p:cNvPr id="224" name="1A5D8534-3893-459C-958E-79CE2419DA76"/>
          <p:cNvPicPr>
            <a:picLocks noChangeAspect="1"/>
          </p:cNvPicPr>
          <p:nvPr/>
        </p:nvPicPr>
        <p:blipFill>
          <a:blip r:embed="rId10" cstate="print">
            <a:extLst>
              <a:ext uri="{782E2D48-0C4A-4C3D-1511-F6E3D88FD1DA}"/>
            </a:extLst>
          </a:blip>
          <a:stretch>
            <a:fillRect/>
          </a:stretch>
        </p:blipFill>
        <p:spPr>
          <a:xfrm>
            <a:off x="6315434" y="2028825"/>
            <a:ext cx="19050" cy="19050"/>
          </a:xfrm>
          <a:prstGeom prst="rect">
            <a:avLst/>
          </a:prstGeom>
        </p:spPr>
      </p:pic>
      <p:pic>
        <p:nvPicPr>
          <p:cNvPr id="225" name="1679EDCE-0022-4CA8-64BE-147F2F0A6D1A"/>
          <p:cNvPicPr>
            <a:picLocks noChangeAspect="1"/>
          </p:cNvPicPr>
          <p:nvPr/>
        </p:nvPicPr>
        <p:blipFill>
          <a:blip r:embed="rId7" cstate="print">
            <a:extLst>
              <a:ext uri="{F3EC2466-B9A4-4097-D99E-9B2043CBFD66}"/>
            </a:extLst>
          </a:blip>
          <a:stretch>
            <a:fillRect/>
          </a:stretch>
        </p:blipFill>
        <p:spPr>
          <a:xfrm>
            <a:off x="6984974" y="2028825"/>
            <a:ext cx="19050" cy="19050"/>
          </a:xfrm>
          <a:prstGeom prst="rect">
            <a:avLst/>
          </a:prstGeom>
        </p:spPr>
      </p:pic>
      <p:pic>
        <p:nvPicPr>
          <p:cNvPr id="226" name="DEC5C8BD-EEA8-4360-E7BC-219BC704B489"/>
          <p:cNvPicPr>
            <a:picLocks noChangeAspect="1"/>
          </p:cNvPicPr>
          <p:nvPr/>
        </p:nvPicPr>
        <p:blipFill>
          <a:blip r:embed="rId10" cstate="print">
            <a:extLst>
              <a:ext uri="{7A3A69BA-A1AF-47FB-C7BF-1B1A1C21FEA2}"/>
            </a:extLst>
          </a:blip>
          <a:stretch>
            <a:fillRect/>
          </a:stretch>
        </p:blipFill>
        <p:spPr>
          <a:xfrm>
            <a:off x="6984974" y="2028825"/>
            <a:ext cx="19050" cy="19050"/>
          </a:xfrm>
          <a:prstGeom prst="rect">
            <a:avLst/>
          </a:prstGeom>
        </p:spPr>
      </p:pic>
      <p:pic>
        <p:nvPicPr>
          <p:cNvPr id="227" name="9185E331-38FD-4F2B-2AC6-763D6BD398F6"/>
          <p:cNvPicPr>
            <a:picLocks noChangeAspect="1"/>
          </p:cNvPicPr>
          <p:nvPr/>
        </p:nvPicPr>
        <p:blipFill>
          <a:blip r:embed="rId7" cstate="print">
            <a:extLst>
              <a:ext uri="{7BC57B4F-BB7C-4CBF-61CF-A8CDF0FEE95F}"/>
            </a:extLst>
          </a:blip>
          <a:stretch>
            <a:fillRect/>
          </a:stretch>
        </p:blipFill>
        <p:spPr>
          <a:xfrm>
            <a:off x="6315434" y="2390775"/>
            <a:ext cx="19050" cy="19050"/>
          </a:xfrm>
          <a:prstGeom prst="rect">
            <a:avLst/>
          </a:prstGeom>
        </p:spPr>
      </p:pic>
      <p:pic>
        <p:nvPicPr>
          <p:cNvPr id="228" name="00453777-A3FE-45B1-3A50-3F8E33C30344"/>
          <p:cNvPicPr>
            <a:picLocks noChangeAspect="1"/>
          </p:cNvPicPr>
          <p:nvPr/>
        </p:nvPicPr>
        <p:blipFill>
          <a:blip r:embed="rId7" cstate="print">
            <a:extLst>
              <a:ext uri="{023369B7-E168-4235-775A-D2AA5A4CB51A}"/>
            </a:extLst>
          </a:blip>
          <a:stretch>
            <a:fillRect/>
          </a:stretch>
        </p:blipFill>
        <p:spPr>
          <a:xfrm>
            <a:off x="6984974" y="2390775"/>
            <a:ext cx="19050" cy="19050"/>
          </a:xfrm>
          <a:prstGeom prst="rect">
            <a:avLst/>
          </a:prstGeom>
        </p:spPr>
      </p:pic>
      <p:pic>
        <p:nvPicPr>
          <p:cNvPr id="229" name="6AFF39AA-70E6-42F6-53DB-28A3E9BF8671"/>
          <p:cNvPicPr>
            <a:picLocks noChangeAspect="1"/>
          </p:cNvPicPr>
          <p:nvPr/>
        </p:nvPicPr>
        <p:blipFill>
          <a:blip r:embed="rId7" cstate="print">
            <a:extLst>
              <a:ext uri="{B30A3B34-9486-4EC5-EE3B-B4EA2A9E95FF}"/>
            </a:extLst>
          </a:blip>
          <a:stretch>
            <a:fillRect/>
          </a:stretch>
        </p:blipFill>
        <p:spPr>
          <a:xfrm>
            <a:off x="6984974" y="2390775"/>
            <a:ext cx="19050" cy="19050"/>
          </a:xfrm>
          <a:prstGeom prst="rect">
            <a:avLst/>
          </a:prstGeom>
        </p:spPr>
      </p:pic>
      <p:pic>
        <p:nvPicPr>
          <p:cNvPr id="230" name="0F6CAE4E-833C-4493-951E-FF2F6C95B88D"/>
          <p:cNvPicPr>
            <a:picLocks noChangeAspect="1"/>
          </p:cNvPicPr>
          <p:nvPr/>
        </p:nvPicPr>
        <p:blipFill>
          <a:blip r:embed="rId10" cstate="print">
            <a:extLst>
              <a:ext uri="{DD616172-4013-4385-C83D-E526DA6260CC}"/>
            </a:extLst>
          </a:blip>
          <a:stretch>
            <a:fillRect/>
          </a:stretch>
        </p:blipFill>
        <p:spPr>
          <a:xfrm>
            <a:off x="7029570" y="2028825"/>
            <a:ext cx="19050" cy="19050"/>
          </a:xfrm>
          <a:prstGeom prst="rect">
            <a:avLst/>
          </a:prstGeom>
        </p:spPr>
      </p:pic>
      <p:pic>
        <p:nvPicPr>
          <p:cNvPr id="231" name="081673F7-9A82-4A37-DB0A-067F680EBFD1"/>
          <p:cNvPicPr>
            <a:picLocks noChangeAspect="1"/>
          </p:cNvPicPr>
          <p:nvPr/>
        </p:nvPicPr>
        <p:blipFill>
          <a:blip r:embed="rId10" cstate="print">
            <a:extLst>
              <a:ext uri="{A40A89E5-C655-49E3-08B1-64B4A44404F5}"/>
            </a:extLst>
          </a:blip>
          <a:stretch>
            <a:fillRect/>
          </a:stretch>
        </p:blipFill>
        <p:spPr>
          <a:xfrm>
            <a:off x="7662016" y="2028825"/>
            <a:ext cx="19050" cy="19050"/>
          </a:xfrm>
          <a:prstGeom prst="rect">
            <a:avLst/>
          </a:prstGeom>
        </p:spPr>
      </p:pic>
      <p:pic>
        <p:nvPicPr>
          <p:cNvPr id="232" name="28619ED0-EFD2-4186-0F1A-1465B43FE1A1"/>
          <p:cNvPicPr>
            <a:picLocks noChangeAspect="1"/>
          </p:cNvPicPr>
          <p:nvPr/>
        </p:nvPicPr>
        <p:blipFill>
          <a:blip r:embed="rId7" cstate="print">
            <a:extLst>
              <a:ext uri="{658ECDF3-5EDE-41A6-24AA-E56276315E18}"/>
            </a:extLst>
          </a:blip>
          <a:stretch>
            <a:fillRect/>
          </a:stretch>
        </p:blipFill>
        <p:spPr>
          <a:xfrm>
            <a:off x="7029570" y="2390775"/>
            <a:ext cx="19050" cy="19050"/>
          </a:xfrm>
          <a:prstGeom prst="rect">
            <a:avLst/>
          </a:prstGeom>
        </p:spPr>
      </p:pic>
      <p:pic>
        <p:nvPicPr>
          <p:cNvPr id="233" name="AB8EB07A-2BA1-40DF-ABEB-137C1FB5F6FA"/>
          <p:cNvPicPr>
            <a:picLocks noChangeAspect="1"/>
          </p:cNvPicPr>
          <p:nvPr/>
        </p:nvPicPr>
        <p:blipFill>
          <a:blip r:embed="rId7" cstate="print">
            <a:extLst>
              <a:ext uri="{ACFDD52B-C278-43C8-A548-EB679839B2D0}"/>
            </a:extLst>
          </a:blip>
          <a:stretch>
            <a:fillRect/>
          </a:stretch>
        </p:blipFill>
        <p:spPr>
          <a:xfrm>
            <a:off x="7662016" y="2390775"/>
            <a:ext cx="19050" cy="19050"/>
          </a:xfrm>
          <a:prstGeom prst="rect">
            <a:avLst/>
          </a:prstGeom>
        </p:spPr>
      </p:pic>
      <p:pic>
        <p:nvPicPr>
          <p:cNvPr id="234" name="D6645DF7-2B6C-4288-35FF-6B2D5DA77596"/>
          <p:cNvPicPr>
            <a:picLocks noChangeAspect="1"/>
          </p:cNvPicPr>
          <p:nvPr/>
        </p:nvPicPr>
        <p:blipFill>
          <a:blip r:embed="rId10" cstate="print">
            <a:extLst>
              <a:ext uri="{4F8D2CC9-7EC6-4FDC-6A00-6810A27C0907}"/>
            </a:extLst>
          </a:blip>
          <a:stretch>
            <a:fillRect/>
          </a:stretch>
        </p:blipFill>
        <p:spPr>
          <a:xfrm>
            <a:off x="7706610" y="2028825"/>
            <a:ext cx="19050" cy="19050"/>
          </a:xfrm>
          <a:prstGeom prst="rect">
            <a:avLst/>
          </a:prstGeom>
        </p:spPr>
      </p:pic>
      <p:pic>
        <p:nvPicPr>
          <p:cNvPr id="235" name="BD780F75-325E-4CF3-3C4F-E1EAA713F985"/>
          <p:cNvPicPr>
            <a:picLocks noChangeAspect="1"/>
          </p:cNvPicPr>
          <p:nvPr/>
        </p:nvPicPr>
        <p:blipFill>
          <a:blip r:embed="rId10" cstate="print">
            <a:extLst>
              <a:ext uri="{9A0FCEDE-E24E-478F-6FF7-167A21434794}"/>
            </a:extLst>
          </a:blip>
          <a:stretch>
            <a:fillRect/>
          </a:stretch>
        </p:blipFill>
        <p:spPr>
          <a:xfrm>
            <a:off x="8680010" y="2028825"/>
            <a:ext cx="19050" cy="19050"/>
          </a:xfrm>
          <a:prstGeom prst="rect">
            <a:avLst/>
          </a:prstGeom>
        </p:spPr>
      </p:pic>
      <p:pic>
        <p:nvPicPr>
          <p:cNvPr id="236" name="2EE470F7-00BB-4973-DFB8-B864B7998F4D"/>
          <p:cNvPicPr>
            <a:picLocks noChangeAspect="1"/>
          </p:cNvPicPr>
          <p:nvPr/>
        </p:nvPicPr>
        <p:blipFill>
          <a:blip r:embed="rId7" cstate="print">
            <a:extLst>
              <a:ext uri="{A60C1964-E104-4D0A-C9D2-712DACB9FBC3}"/>
            </a:extLst>
          </a:blip>
          <a:stretch>
            <a:fillRect/>
          </a:stretch>
        </p:blipFill>
        <p:spPr>
          <a:xfrm>
            <a:off x="7706610" y="2390775"/>
            <a:ext cx="19050" cy="19050"/>
          </a:xfrm>
          <a:prstGeom prst="rect">
            <a:avLst/>
          </a:prstGeom>
        </p:spPr>
      </p:pic>
      <p:pic>
        <p:nvPicPr>
          <p:cNvPr id="237" name="13E9582D-F165-48E8-B653-91CA305540B7"/>
          <p:cNvPicPr>
            <a:picLocks noChangeAspect="1"/>
          </p:cNvPicPr>
          <p:nvPr/>
        </p:nvPicPr>
        <p:blipFill>
          <a:blip r:embed="rId7" cstate="print">
            <a:extLst>
              <a:ext uri="{7D081343-F8C0-4B9A-4B9A-6E9B195F222B}"/>
            </a:extLst>
          </a:blip>
          <a:stretch>
            <a:fillRect/>
          </a:stretch>
        </p:blipFill>
        <p:spPr>
          <a:xfrm>
            <a:off x="8680010" y="2390775"/>
            <a:ext cx="19050" cy="19050"/>
          </a:xfrm>
          <a:prstGeom prst="rect">
            <a:avLst/>
          </a:prstGeom>
        </p:spPr>
      </p:pic>
      <p:pic>
        <p:nvPicPr>
          <p:cNvPr id="238" name="17D99F3C-48BF-4256-0CA3-5D55B8DCC97B"/>
          <p:cNvPicPr>
            <a:picLocks noChangeAspect="1"/>
          </p:cNvPicPr>
          <p:nvPr/>
        </p:nvPicPr>
        <p:blipFill>
          <a:blip r:embed="rId12" cstate="print">
            <a:extLst>
              <a:ext uri="{53984ACF-665C-4E9D-A319-5B206A4F89E7}"/>
            </a:extLst>
          </a:blip>
          <a:stretch>
            <a:fillRect/>
          </a:stretch>
        </p:blipFill>
        <p:spPr>
          <a:xfrm>
            <a:off x="8724604" y="2028825"/>
            <a:ext cx="28575" cy="19050"/>
          </a:xfrm>
          <a:prstGeom prst="rect">
            <a:avLst/>
          </a:prstGeom>
        </p:spPr>
      </p:pic>
      <p:pic>
        <p:nvPicPr>
          <p:cNvPr id="239" name="F4F337E5-7D70-41F5-42B2-0165ED2B1A2F"/>
          <p:cNvPicPr>
            <a:picLocks noChangeAspect="1"/>
          </p:cNvPicPr>
          <p:nvPr/>
        </p:nvPicPr>
        <p:blipFill>
          <a:blip r:embed="rId7" cstate="print">
            <a:extLst>
              <a:ext uri="{97E24FAA-AB5B-4D75-3C0F-720C967F0A0F}"/>
            </a:extLst>
          </a:blip>
          <a:stretch>
            <a:fillRect/>
          </a:stretch>
        </p:blipFill>
        <p:spPr>
          <a:xfrm>
            <a:off x="10144162" y="2028825"/>
            <a:ext cx="19050" cy="19050"/>
          </a:xfrm>
          <a:prstGeom prst="rect">
            <a:avLst/>
          </a:prstGeom>
        </p:spPr>
      </p:pic>
      <p:pic>
        <p:nvPicPr>
          <p:cNvPr id="240" name="976A2F94-1D2E-4D7B-C113-343A2747E318"/>
          <p:cNvPicPr>
            <a:picLocks noChangeAspect="1"/>
          </p:cNvPicPr>
          <p:nvPr/>
        </p:nvPicPr>
        <p:blipFill>
          <a:blip r:embed="rId15" cstate="print">
            <a:extLst>
              <a:ext uri="{A29E3DC2-80CF-462F-1B99-AF81D8B30B0C}"/>
            </a:extLst>
          </a:blip>
          <a:stretch>
            <a:fillRect/>
          </a:stretch>
        </p:blipFill>
        <p:spPr>
          <a:xfrm>
            <a:off x="3006245" y="2390775"/>
            <a:ext cx="19050" cy="57150"/>
          </a:xfrm>
          <a:prstGeom prst="rect">
            <a:avLst/>
          </a:prstGeom>
        </p:spPr>
      </p:pic>
      <p:pic>
        <p:nvPicPr>
          <p:cNvPr id="241" name="636920D4-3ADA-4709-2CBE-C848686A1166"/>
          <p:cNvPicPr>
            <a:picLocks noChangeAspect="1"/>
          </p:cNvPicPr>
          <p:nvPr/>
        </p:nvPicPr>
        <p:blipFill>
          <a:blip r:embed="rId10" cstate="print">
            <a:extLst>
              <a:ext uri="{8D35D11B-C8C7-451E-F06D-99D4168F44EA}"/>
            </a:extLst>
          </a:blip>
          <a:stretch>
            <a:fillRect/>
          </a:stretch>
        </p:blipFill>
        <p:spPr>
          <a:xfrm>
            <a:off x="10144162" y="2028825"/>
            <a:ext cx="19050" cy="19050"/>
          </a:xfrm>
          <a:prstGeom prst="rect">
            <a:avLst/>
          </a:prstGeom>
        </p:spPr>
      </p:pic>
      <p:pic>
        <p:nvPicPr>
          <p:cNvPr id="242" name="1B132D87-B31C-4FDF-DA62-69E1547A2E37"/>
          <p:cNvPicPr>
            <a:picLocks noChangeAspect="1"/>
          </p:cNvPicPr>
          <p:nvPr/>
        </p:nvPicPr>
        <p:blipFill>
          <a:blip r:embed="rId8" cstate="print">
            <a:extLst>
              <a:ext uri="{32A6143C-C79E-4FE7-F950-AE77694206CC}"/>
            </a:extLst>
          </a:blip>
          <a:stretch>
            <a:fillRect/>
          </a:stretch>
        </p:blipFill>
        <p:spPr>
          <a:xfrm>
            <a:off x="8724604" y="2390775"/>
            <a:ext cx="28575" cy="19050"/>
          </a:xfrm>
          <a:prstGeom prst="rect">
            <a:avLst/>
          </a:prstGeom>
        </p:spPr>
      </p:pic>
      <p:pic>
        <p:nvPicPr>
          <p:cNvPr id="243" name="A3ED984A-A01D-4700-0F21-79119D160DFD"/>
          <p:cNvPicPr>
            <a:picLocks noChangeAspect="1"/>
          </p:cNvPicPr>
          <p:nvPr/>
        </p:nvPicPr>
        <p:blipFill>
          <a:blip r:embed="rId7" cstate="print">
            <a:extLst>
              <a:ext uri="{B2D2ADAF-34A6-4E44-5E77-66C7629FA612}"/>
            </a:extLst>
          </a:blip>
          <a:stretch>
            <a:fillRect/>
          </a:stretch>
        </p:blipFill>
        <p:spPr>
          <a:xfrm>
            <a:off x="10144162" y="2390775"/>
            <a:ext cx="19050" cy="19050"/>
          </a:xfrm>
          <a:prstGeom prst="rect">
            <a:avLst/>
          </a:prstGeom>
        </p:spPr>
      </p:pic>
      <p:pic>
        <p:nvPicPr>
          <p:cNvPr id="244" name="8EEFAB20-3CA7-4FB5-9138-5C19AE2B2B89"/>
          <p:cNvPicPr>
            <a:picLocks noChangeAspect="1"/>
          </p:cNvPicPr>
          <p:nvPr/>
        </p:nvPicPr>
        <p:blipFill>
          <a:blip r:embed="rId7" cstate="print">
            <a:extLst>
              <a:ext uri="{D24BDF41-1AD3-46FA-DBAD-FF5ABC2F72B3}"/>
            </a:extLst>
          </a:blip>
          <a:stretch>
            <a:fillRect/>
          </a:stretch>
        </p:blipFill>
        <p:spPr>
          <a:xfrm>
            <a:off x="10144162" y="2390775"/>
            <a:ext cx="19050" cy="19050"/>
          </a:xfrm>
          <a:prstGeom prst="rect">
            <a:avLst/>
          </a:prstGeom>
        </p:spPr>
      </p:pic>
      <p:pic>
        <p:nvPicPr>
          <p:cNvPr id="245" name="2AD70C77-F438-41FD-DCD4-267FF53068A7"/>
          <p:cNvPicPr>
            <a:picLocks noChangeAspect="1"/>
          </p:cNvPicPr>
          <p:nvPr/>
        </p:nvPicPr>
        <p:blipFill>
          <a:blip r:embed="rId10" cstate="print">
            <a:extLst>
              <a:ext uri="{3D913ACC-8421-4945-64E3-F7A7632F7C04}"/>
            </a:extLst>
          </a:blip>
          <a:stretch>
            <a:fillRect/>
          </a:stretch>
        </p:blipFill>
        <p:spPr>
          <a:xfrm>
            <a:off x="10188756" y="2028825"/>
            <a:ext cx="19050" cy="19050"/>
          </a:xfrm>
          <a:prstGeom prst="rect">
            <a:avLst/>
          </a:prstGeom>
        </p:spPr>
      </p:pic>
      <p:pic>
        <p:nvPicPr>
          <p:cNvPr id="246" name="DC54BF5C-B394-40BD-FC4A-CE56939D1DE1"/>
          <p:cNvPicPr>
            <a:picLocks noChangeAspect="1"/>
          </p:cNvPicPr>
          <p:nvPr/>
        </p:nvPicPr>
        <p:blipFill>
          <a:blip r:embed="rId10" cstate="print">
            <a:extLst>
              <a:ext uri="{FBEC330B-BC13-47ED-9C45-015AFE43E1ED}"/>
            </a:extLst>
          </a:blip>
          <a:stretch>
            <a:fillRect/>
          </a:stretch>
        </p:blipFill>
        <p:spPr>
          <a:xfrm>
            <a:off x="11043976" y="2028825"/>
            <a:ext cx="19050" cy="19050"/>
          </a:xfrm>
          <a:prstGeom prst="rect">
            <a:avLst/>
          </a:prstGeom>
        </p:spPr>
      </p:pic>
      <p:pic>
        <p:nvPicPr>
          <p:cNvPr id="247" name="430CE4A4-096B-44CA-0402-8783ED0CE498"/>
          <p:cNvPicPr>
            <a:picLocks noChangeAspect="1"/>
          </p:cNvPicPr>
          <p:nvPr/>
        </p:nvPicPr>
        <p:blipFill>
          <a:blip r:embed="rId7" cstate="print">
            <a:extLst>
              <a:ext uri="{228ED973-B9B4-4AE1-C2A1-3419E2CB2BB9}"/>
            </a:extLst>
          </a:blip>
          <a:stretch>
            <a:fillRect/>
          </a:stretch>
        </p:blipFill>
        <p:spPr>
          <a:xfrm>
            <a:off x="10188756" y="2390775"/>
            <a:ext cx="19050" cy="19050"/>
          </a:xfrm>
          <a:prstGeom prst="rect">
            <a:avLst/>
          </a:prstGeom>
        </p:spPr>
      </p:pic>
      <p:pic>
        <p:nvPicPr>
          <p:cNvPr id="248" name="A25CD1A2-788B-43CC-DF47-0450D753C432"/>
          <p:cNvPicPr>
            <a:picLocks noChangeAspect="1"/>
          </p:cNvPicPr>
          <p:nvPr/>
        </p:nvPicPr>
        <p:blipFill>
          <a:blip r:embed="rId7" cstate="print">
            <a:extLst>
              <a:ext uri="{92C1CF41-FD96-4F3F-FAD5-9D198DDFA4C6}"/>
            </a:extLst>
          </a:blip>
          <a:stretch>
            <a:fillRect/>
          </a:stretch>
        </p:blipFill>
        <p:spPr>
          <a:xfrm>
            <a:off x="11043976" y="2390775"/>
            <a:ext cx="19050" cy="19050"/>
          </a:xfrm>
          <a:prstGeom prst="rect">
            <a:avLst/>
          </a:prstGeom>
        </p:spPr>
      </p:pic>
      <p:pic>
        <p:nvPicPr>
          <p:cNvPr id="249" name="56496901-198D-49B8-D50B-AD55CF4E50B6"/>
          <p:cNvPicPr>
            <a:picLocks noChangeAspect="1"/>
          </p:cNvPicPr>
          <p:nvPr/>
        </p:nvPicPr>
        <p:blipFill>
          <a:blip r:embed="rId10" cstate="print">
            <a:extLst>
              <a:ext uri="{4D2247EC-A931-4C2A-75D2-510EC09B2DD3}"/>
            </a:extLst>
          </a:blip>
          <a:stretch>
            <a:fillRect/>
          </a:stretch>
        </p:blipFill>
        <p:spPr>
          <a:xfrm>
            <a:off x="11088774" y="2028825"/>
            <a:ext cx="19050" cy="19050"/>
          </a:xfrm>
          <a:prstGeom prst="rect">
            <a:avLst/>
          </a:prstGeom>
        </p:spPr>
      </p:pic>
      <p:pic>
        <p:nvPicPr>
          <p:cNvPr id="250" name="3CE2CFFB-D93A-493E-AACB-65F2F3013C6C"/>
          <p:cNvPicPr>
            <a:picLocks noChangeAspect="1"/>
          </p:cNvPicPr>
          <p:nvPr/>
        </p:nvPicPr>
        <p:blipFill>
          <a:blip r:embed="rId14" cstate="print">
            <a:extLst>
              <a:ext uri="{B89BBF24-1AE2-4D26-D110-61146722488C}"/>
            </a:extLst>
          </a:blip>
          <a:stretch>
            <a:fillRect/>
          </a:stretch>
        </p:blipFill>
        <p:spPr>
          <a:xfrm>
            <a:off x="12066226" y="2028825"/>
            <a:ext cx="28575" cy="19050"/>
          </a:xfrm>
          <a:prstGeom prst="rect">
            <a:avLst/>
          </a:prstGeom>
        </p:spPr>
      </p:pic>
      <p:pic>
        <p:nvPicPr>
          <p:cNvPr id="251" name="DCF3920A-B5FE-4F0B-7F88-575ED2AE174F"/>
          <p:cNvPicPr>
            <a:picLocks noChangeAspect="1"/>
          </p:cNvPicPr>
          <p:nvPr/>
        </p:nvPicPr>
        <p:blipFill>
          <a:blip r:embed="rId7" cstate="print">
            <a:extLst>
              <a:ext uri="{D6DD46FF-25CF-4BDC-AD1E-7194CD95184D}"/>
            </a:extLst>
          </a:blip>
          <a:stretch>
            <a:fillRect/>
          </a:stretch>
        </p:blipFill>
        <p:spPr>
          <a:xfrm>
            <a:off x="11088774" y="2390775"/>
            <a:ext cx="19050" cy="19050"/>
          </a:xfrm>
          <a:prstGeom prst="rect">
            <a:avLst/>
          </a:prstGeom>
        </p:spPr>
      </p:pic>
      <p:pic>
        <p:nvPicPr>
          <p:cNvPr id="252" name="2D14AA47-A35F-4096-AD40-E3C1B0D12639"/>
          <p:cNvPicPr>
            <a:picLocks noChangeAspect="1"/>
          </p:cNvPicPr>
          <p:nvPr/>
        </p:nvPicPr>
        <p:blipFill>
          <a:blip r:embed="rId13" cstate="print">
            <a:extLst>
              <a:ext uri="{4447A699-120D-4FDA-619E-08ECD926119D}"/>
            </a:extLst>
          </a:blip>
          <a:stretch>
            <a:fillRect/>
          </a:stretch>
        </p:blipFill>
        <p:spPr>
          <a:xfrm>
            <a:off x="12066226" y="2390775"/>
            <a:ext cx="28575" cy="19050"/>
          </a:xfrm>
          <a:prstGeom prst="rect">
            <a:avLst/>
          </a:prstGeom>
        </p:spPr>
      </p:pic>
      <p:pic>
        <p:nvPicPr>
          <p:cNvPr id="253" name="6C8D19BA-6B45-4A2F-2B50-E19E96A06F0D"/>
          <p:cNvPicPr>
            <a:picLocks noChangeAspect="1"/>
          </p:cNvPicPr>
          <p:nvPr/>
        </p:nvPicPr>
        <p:blipFill>
          <a:blip r:embed="rId22" cstate="print">
            <a:extLst>
              <a:ext uri="{7D27A915-CDA1-4B32-3413-3EB0D8CA4142}"/>
            </a:extLst>
          </a:blip>
          <a:stretch>
            <a:fillRect/>
          </a:stretch>
        </p:blipFill>
        <p:spPr>
          <a:xfrm>
            <a:off x="3071112" y="2486025"/>
            <a:ext cx="2238375" cy="257175"/>
          </a:xfrm>
          <a:prstGeom prst="rect">
            <a:avLst/>
          </a:prstGeom>
        </p:spPr>
      </p:pic>
      <p:pic>
        <p:nvPicPr>
          <p:cNvPr id="254" name="D585F8CE-35A6-4525-4CBC-0CA2C2886ACE"/>
          <p:cNvPicPr>
            <a:picLocks noChangeAspect="1"/>
          </p:cNvPicPr>
          <p:nvPr/>
        </p:nvPicPr>
        <p:blipFill>
          <a:blip r:embed="rId23" cstate="print">
            <a:extLst>
              <a:ext uri="{8FD35125-3794-40EF-623B-CA09195F4A9E}"/>
            </a:extLst>
          </a:blip>
          <a:stretch>
            <a:fillRect/>
          </a:stretch>
        </p:blipFill>
        <p:spPr>
          <a:xfrm>
            <a:off x="5415416" y="2438400"/>
            <a:ext cx="857250" cy="352425"/>
          </a:xfrm>
          <a:prstGeom prst="rect">
            <a:avLst/>
          </a:prstGeom>
        </p:spPr>
      </p:pic>
      <p:pic>
        <p:nvPicPr>
          <p:cNvPr id="255" name="5606F5B5-6A40-4C46-5303-76B85350964A"/>
          <p:cNvPicPr>
            <a:picLocks noChangeAspect="1"/>
          </p:cNvPicPr>
          <p:nvPr/>
        </p:nvPicPr>
        <p:blipFill>
          <a:blip r:embed="rId24" cstate="print">
            <a:extLst>
              <a:ext uri="{70EEA05E-44B0-4B91-07A6-BC89805AAF23}"/>
            </a:extLst>
          </a:blip>
          <a:stretch>
            <a:fillRect/>
          </a:stretch>
        </p:blipFill>
        <p:spPr>
          <a:xfrm>
            <a:off x="5468120" y="2486025"/>
            <a:ext cx="752475" cy="257175"/>
          </a:xfrm>
          <a:prstGeom prst="rect">
            <a:avLst/>
          </a:prstGeom>
        </p:spPr>
      </p:pic>
      <p:pic>
        <p:nvPicPr>
          <p:cNvPr id="256" name="04113588-03F5-4D2A-6BD7-B6C0155990F8"/>
          <p:cNvPicPr>
            <a:picLocks noChangeAspect="1"/>
          </p:cNvPicPr>
          <p:nvPr/>
        </p:nvPicPr>
        <p:blipFill>
          <a:blip r:embed="rId25" cstate="print">
            <a:extLst>
              <a:ext uri="{BAAEA12C-9B3C-4718-5B7F-88453ED4C50D}"/>
            </a:extLst>
          </a:blip>
          <a:stretch>
            <a:fillRect/>
          </a:stretch>
        </p:blipFill>
        <p:spPr>
          <a:xfrm>
            <a:off x="6327596" y="2438400"/>
            <a:ext cx="657225" cy="352425"/>
          </a:xfrm>
          <a:prstGeom prst="rect">
            <a:avLst/>
          </a:prstGeom>
        </p:spPr>
      </p:pic>
      <p:pic>
        <p:nvPicPr>
          <p:cNvPr id="257" name="B639973D-7C0D-4283-9AE6-8FC0CF83BB56"/>
          <p:cNvPicPr>
            <a:picLocks noChangeAspect="1"/>
          </p:cNvPicPr>
          <p:nvPr/>
        </p:nvPicPr>
        <p:blipFill>
          <a:blip r:embed="rId26" cstate="print">
            <a:extLst>
              <a:ext uri="{D0E1996E-92CE-4938-CF28-37212B99E2E3}"/>
            </a:extLst>
          </a:blip>
          <a:stretch>
            <a:fillRect/>
          </a:stretch>
        </p:blipFill>
        <p:spPr>
          <a:xfrm>
            <a:off x="6380300" y="2486025"/>
            <a:ext cx="561975" cy="257175"/>
          </a:xfrm>
          <a:prstGeom prst="rect">
            <a:avLst/>
          </a:prstGeom>
        </p:spPr>
      </p:pic>
      <p:pic>
        <p:nvPicPr>
          <p:cNvPr id="258" name="0FDBB0D2-A732-4E6C-254E-DA15FA880C30"/>
          <p:cNvPicPr>
            <a:picLocks noChangeAspect="1"/>
          </p:cNvPicPr>
          <p:nvPr/>
        </p:nvPicPr>
        <p:blipFill>
          <a:blip r:embed="rId27" cstate="print">
            <a:extLst>
              <a:ext uri="{B5B5ADAD-CA5E-4B3C-B1B6-AB0588BDE24C}"/>
            </a:extLst>
          </a:blip>
          <a:stretch>
            <a:fillRect/>
          </a:stretch>
        </p:blipFill>
        <p:spPr>
          <a:xfrm>
            <a:off x="7041732" y="2438400"/>
            <a:ext cx="619125" cy="352425"/>
          </a:xfrm>
          <a:prstGeom prst="rect">
            <a:avLst/>
          </a:prstGeom>
        </p:spPr>
      </p:pic>
      <p:pic>
        <p:nvPicPr>
          <p:cNvPr id="259" name="C6C0411D-1E27-454E-F4B3-760FC3434674"/>
          <p:cNvPicPr>
            <a:picLocks noChangeAspect="1"/>
          </p:cNvPicPr>
          <p:nvPr/>
        </p:nvPicPr>
        <p:blipFill>
          <a:blip r:embed="rId28" cstate="print">
            <a:extLst>
              <a:ext uri="{8D02F731-8B1F-4BB0-7401-870E46E8F8BD}"/>
            </a:extLst>
          </a:blip>
          <a:stretch>
            <a:fillRect/>
          </a:stretch>
        </p:blipFill>
        <p:spPr>
          <a:xfrm>
            <a:off x="7094436" y="2486025"/>
            <a:ext cx="523875" cy="257175"/>
          </a:xfrm>
          <a:prstGeom prst="rect">
            <a:avLst/>
          </a:prstGeom>
        </p:spPr>
      </p:pic>
      <p:pic>
        <p:nvPicPr>
          <p:cNvPr id="260" name="DDB7B5A3-05CF-4547-E992-388C21CEA4BE"/>
          <p:cNvPicPr>
            <a:picLocks noChangeAspect="1"/>
          </p:cNvPicPr>
          <p:nvPr/>
        </p:nvPicPr>
        <p:blipFill>
          <a:blip r:embed="rId29" cstate="print">
            <a:extLst>
              <a:ext uri="{06BEE0B9-E625-4D43-7670-CCF3C9003FA0}"/>
            </a:extLst>
          </a:blip>
          <a:stretch>
            <a:fillRect/>
          </a:stretch>
        </p:blipFill>
        <p:spPr>
          <a:xfrm>
            <a:off x="7767423" y="2486025"/>
            <a:ext cx="866775" cy="257175"/>
          </a:xfrm>
          <a:prstGeom prst="rect">
            <a:avLst/>
          </a:prstGeom>
        </p:spPr>
      </p:pic>
      <p:pic>
        <p:nvPicPr>
          <p:cNvPr id="261" name="D8EA0C57-A19D-4929-CFD2-3D046C3B076F"/>
          <p:cNvPicPr>
            <a:picLocks noChangeAspect="1"/>
          </p:cNvPicPr>
          <p:nvPr/>
        </p:nvPicPr>
        <p:blipFill>
          <a:blip r:embed="rId30" cstate="print">
            <a:extLst>
              <a:ext uri="{8B77C088-0FC1-4D4D-8BD6-D76B3BB3FD62}"/>
            </a:extLst>
          </a:blip>
          <a:stretch>
            <a:fillRect/>
          </a:stretch>
        </p:blipFill>
        <p:spPr>
          <a:xfrm>
            <a:off x="8789470" y="2486025"/>
            <a:ext cx="1314450" cy="257175"/>
          </a:xfrm>
          <a:prstGeom prst="rect">
            <a:avLst/>
          </a:prstGeom>
        </p:spPr>
      </p:pic>
      <p:pic>
        <p:nvPicPr>
          <p:cNvPr id="262" name="9523BC0E-8775-44B5-B656-2CB1ED04A00D"/>
          <p:cNvPicPr>
            <a:picLocks noChangeAspect="1"/>
          </p:cNvPicPr>
          <p:nvPr/>
        </p:nvPicPr>
        <p:blipFill>
          <a:blip r:embed="rId31" cstate="print">
            <a:extLst>
              <a:ext uri="{18E72D87-3F10-4565-1C88-6F864B8FB2EF}"/>
            </a:extLst>
          </a:blip>
          <a:stretch>
            <a:fillRect/>
          </a:stretch>
        </p:blipFill>
        <p:spPr>
          <a:xfrm>
            <a:off x="10200918" y="2438400"/>
            <a:ext cx="857250" cy="352425"/>
          </a:xfrm>
          <a:prstGeom prst="rect">
            <a:avLst/>
          </a:prstGeom>
        </p:spPr>
      </p:pic>
      <p:pic>
        <p:nvPicPr>
          <p:cNvPr id="263" name="F4A09D54-34D7-4AC4-0A3F-4260DA7650F0"/>
          <p:cNvPicPr>
            <a:picLocks noChangeAspect="1"/>
          </p:cNvPicPr>
          <p:nvPr/>
        </p:nvPicPr>
        <p:blipFill>
          <a:blip r:embed="rId32" cstate="print">
            <a:extLst>
              <a:ext uri="{6E96B491-C665-4332-887C-113C68727923}"/>
            </a:extLst>
          </a:blip>
          <a:stretch>
            <a:fillRect/>
          </a:stretch>
        </p:blipFill>
        <p:spPr>
          <a:xfrm>
            <a:off x="10253420" y="2486025"/>
            <a:ext cx="742950" cy="257175"/>
          </a:xfrm>
          <a:prstGeom prst="rect">
            <a:avLst/>
          </a:prstGeom>
        </p:spPr>
      </p:pic>
      <p:pic>
        <p:nvPicPr>
          <p:cNvPr id="264" name="EA809F00-A740-4BE6-7E56-2DBADB2B8A83"/>
          <p:cNvPicPr>
            <a:picLocks noChangeAspect="1"/>
          </p:cNvPicPr>
          <p:nvPr/>
        </p:nvPicPr>
        <p:blipFill>
          <a:blip r:embed="rId33" cstate="print">
            <a:extLst>
              <a:ext uri="{4982D243-FA71-4E31-4183-9956D7BA55EB}"/>
            </a:extLst>
          </a:blip>
          <a:stretch>
            <a:fillRect/>
          </a:stretch>
        </p:blipFill>
        <p:spPr>
          <a:xfrm>
            <a:off x="11149992" y="2486025"/>
            <a:ext cx="876300" cy="257175"/>
          </a:xfrm>
          <a:prstGeom prst="rect">
            <a:avLst/>
          </a:prstGeom>
        </p:spPr>
      </p:pic>
      <p:pic>
        <p:nvPicPr>
          <p:cNvPr id="265" name="4E32ADDC-F99D-4F76-5D49-027E254DF335"/>
          <p:cNvPicPr>
            <a:picLocks noChangeAspect="1"/>
          </p:cNvPicPr>
          <p:nvPr/>
        </p:nvPicPr>
        <p:blipFill>
          <a:blip r:embed="rId7" cstate="print">
            <a:extLst>
              <a:ext uri="{33126E15-3C40-4597-B1AB-8D98648AC646}"/>
            </a:extLst>
          </a:blip>
          <a:stretch>
            <a:fillRect/>
          </a:stretch>
        </p:blipFill>
        <p:spPr>
          <a:xfrm>
            <a:off x="5358658" y="2428875"/>
            <a:ext cx="19050" cy="19050"/>
          </a:xfrm>
          <a:prstGeom prst="rect">
            <a:avLst/>
          </a:prstGeom>
        </p:spPr>
      </p:pic>
      <p:pic>
        <p:nvPicPr>
          <p:cNvPr id="266" name="A91D3882-2DA1-446F-6681-7EF270542C4C"/>
          <p:cNvPicPr>
            <a:picLocks noChangeAspect="1"/>
          </p:cNvPicPr>
          <p:nvPr/>
        </p:nvPicPr>
        <p:blipFill>
          <a:blip r:embed="rId10" cstate="print">
            <a:extLst>
              <a:ext uri="{D1FDE263-D660-4635-C0E1-22349FCE3A61}"/>
            </a:extLst>
          </a:blip>
          <a:stretch>
            <a:fillRect/>
          </a:stretch>
        </p:blipFill>
        <p:spPr>
          <a:xfrm>
            <a:off x="5358658" y="2428875"/>
            <a:ext cx="19050" cy="19050"/>
          </a:xfrm>
          <a:prstGeom prst="rect">
            <a:avLst/>
          </a:prstGeom>
        </p:spPr>
      </p:pic>
      <p:pic>
        <p:nvPicPr>
          <p:cNvPr id="267" name="C27C96BA-A3AA-495F-D18E-055F3FA7147D"/>
          <p:cNvPicPr>
            <a:picLocks noChangeAspect="1"/>
          </p:cNvPicPr>
          <p:nvPr/>
        </p:nvPicPr>
        <p:blipFill>
          <a:blip r:embed="rId16" cstate="print">
            <a:extLst>
              <a:ext uri="{7BA833E5-0A28-4902-F2DA-AB912BA03D3D}"/>
            </a:extLst>
          </a:blip>
          <a:stretch>
            <a:fillRect/>
          </a:stretch>
        </p:blipFill>
        <p:spPr>
          <a:xfrm>
            <a:off x="5358658" y="2781300"/>
            <a:ext cx="19050" cy="28575"/>
          </a:xfrm>
          <a:prstGeom prst="rect">
            <a:avLst/>
          </a:prstGeom>
        </p:spPr>
      </p:pic>
      <p:pic>
        <p:nvPicPr>
          <p:cNvPr id="268" name="0D0835E7-E43B-45DF-81EB-FC7891841486"/>
          <p:cNvPicPr>
            <a:picLocks noChangeAspect="1"/>
          </p:cNvPicPr>
          <p:nvPr/>
        </p:nvPicPr>
        <p:blipFill>
          <a:blip r:embed="rId16" cstate="print">
            <a:extLst>
              <a:ext uri="{99611C1C-8B39-458A-C26A-121CEB52120F}"/>
            </a:extLst>
          </a:blip>
          <a:stretch>
            <a:fillRect/>
          </a:stretch>
        </p:blipFill>
        <p:spPr>
          <a:xfrm>
            <a:off x="5358658" y="2781300"/>
            <a:ext cx="19050" cy="28575"/>
          </a:xfrm>
          <a:prstGeom prst="rect">
            <a:avLst/>
          </a:prstGeom>
        </p:spPr>
      </p:pic>
      <p:pic>
        <p:nvPicPr>
          <p:cNvPr id="269" name="7832663F-DDE5-404A-0C62-75FDE9B54F92"/>
          <p:cNvPicPr>
            <a:picLocks noChangeAspect="1"/>
          </p:cNvPicPr>
          <p:nvPr/>
        </p:nvPicPr>
        <p:blipFill>
          <a:blip r:embed="rId10" cstate="print">
            <a:extLst>
              <a:ext uri="{11873F08-77E8-4B40-EF42-F038B2E3E086}"/>
            </a:extLst>
          </a:blip>
          <a:stretch>
            <a:fillRect/>
          </a:stretch>
        </p:blipFill>
        <p:spPr>
          <a:xfrm>
            <a:off x="5403253" y="2428875"/>
            <a:ext cx="19050" cy="19050"/>
          </a:xfrm>
          <a:prstGeom prst="rect">
            <a:avLst/>
          </a:prstGeom>
        </p:spPr>
      </p:pic>
      <p:pic>
        <p:nvPicPr>
          <p:cNvPr id="270" name="82B2FD6D-E806-4E9D-6BA7-36BB2D347FB1"/>
          <p:cNvPicPr>
            <a:picLocks noChangeAspect="1"/>
          </p:cNvPicPr>
          <p:nvPr/>
        </p:nvPicPr>
        <p:blipFill>
          <a:blip r:embed="rId10" cstate="print">
            <a:extLst>
              <a:ext uri="{4A06AA1F-4995-445C-019E-BDD9A7E9EB25}"/>
            </a:extLst>
          </a:blip>
          <a:stretch>
            <a:fillRect/>
          </a:stretch>
        </p:blipFill>
        <p:spPr>
          <a:xfrm>
            <a:off x="5403253" y="2428875"/>
            <a:ext cx="19050" cy="19050"/>
          </a:xfrm>
          <a:prstGeom prst="rect">
            <a:avLst/>
          </a:prstGeom>
        </p:spPr>
      </p:pic>
      <p:pic>
        <p:nvPicPr>
          <p:cNvPr id="271" name="E900C0FB-677E-4CEF-25EC-668D4B2662DA"/>
          <p:cNvPicPr>
            <a:picLocks noChangeAspect="1"/>
          </p:cNvPicPr>
          <p:nvPr/>
        </p:nvPicPr>
        <p:blipFill>
          <a:blip r:embed="rId7" cstate="print">
            <a:extLst>
              <a:ext uri="{638BF399-24C8-474F-854D-7CCDC9DB6201}"/>
            </a:extLst>
          </a:blip>
          <a:stretch>
            <a:fillRect/>
          </a:stretch>
        </p:blipFill>
        <p:spPr>
          <a:xfrm>
            <a:off x="6270838" y="2428875"/>
            <a:ext cx="19050" cy="19050"/>
          </a:xfrm>
          <a:prstGeom prst="rect">
            <a:avLst/>
          </a:prstGeom>
        </p:spPr>
      </p:pic>
      <p:pic>
        <p:nvPicPr>
          <p:cNvPr id="272" name="DBB80716-3EB1-4EDE-9030-67A2FD2675B5"/>
          <p:cNvPicPr>
            <a:picLocks noChangeAspect="1"/>
          </p:cNvPicPr>
          <p:nvPr/>
        </p:nvPicPr>
        <p:blipFill>
          <a:blip r:embed="rId10" cstate="print">
            <a:extLst>
              <a:ext uri="{6E4A302D-8424-4E39-3CB1-E13F053B3F73}"/>
            </a:extLst>
          </a:blip>
          <a:stretch>
            <a:fillRect/>
          </a:stretch>
        </p:blipFill>
        <p:spPr>
          <a:xfrm>
            <a:off x="6270838" y="2428875"/>
            <a:ext cx="19050" cy="19050"/>
          </a:xfrm>
          <a:prstGeom prst="rect">
            <a:avLst/>
          </a:prstGeom>
        </p:spPr>
      </p:pic>
      <p:pic>
        <p:nvPicPr>
          <p:cNvPr id="273" name="08AE355A-CBC4-4961-52AB-5DA11C2F3619"/>
          <p:cNvPicPr>
            <a:picLocks noChangeAspect="1"/>
          </p:cNvPicPr>
          <p:nvPr/>
        </p:nvPicPr>
        <p:blipFill>
          <a:blip r:embed="rId34" cstate="print">
            <a:extLst>
              <a:ext uri="{3DE4110D-B7E8-4626-9A28-7A778D197016}"/>
            </a:extLst>
          </a:blip>
          <a:stretch>
            <a:fillRect/>
          </a:stretch>
        </p:blipFill>
        <p:spPr>
          <a:xfrm>
            <a:off x="5403253" y="2781300"/>
            <a:ext cx="19050" cy="28575"/>
          </a:xfrm>
          <a:prstGeom prst="rect">
            <a:avLst/>
          </a:prstGeom>
        </p:spPr>
      </p:pic>
      <p:pic>
        <p:nvPicPr>
          <p:cNvPr id="274" name="AA88D8C1-1A37-4DE5-6828-480B02B5D7FA"/>
          <p:cNvPicPr>
            <a:picLocks noChangeAspect="1"/>
          </p:cNvPicPr>
          <p:nvPr/>
        </p:nvPicPr>
        <p:blipFill>
          <a:blip r:embed="rId16" cstate="print">
            <a:extLst>
              <a:ext uri="{2B8AC3B4-9C50-4565-A969-0014B6574415}"/>
            </a:extLst>
          </a:blip>
          <a:stretch>
            <a:fillRect/>
          </a:stretch>
        </p:blipFill>
        <p:spPr>
          <a:xfrm>
            <a:off x="5403253" y="2781300"/>
            <a:ext cx="19050" cy="28575"/>
          </a:xfrm>
          <a:prstGeom prst="rect">
            <a:avLst/>
          </a:prstGeom>
        </p:spPr>
      </p:pic>
      <p:pic>
        <p:nvPicPr>
          <p:cNvPr id="275" name="6282BC98-99AB-4EC6-7A41-0C237307D275"/>
          <p:cNvPicPr>
            <a:picLocks noChangeAspect="1"/>
          </p:cNvPicPr>
          <p:nvPr/>
        </p:nvPicPr>
        <p:blipFill>
          <a:blip r:embed="rId16" cstate="print">
            <a:extLst>
              <a:ext uri="{D522B174-1649-4B3D-1C49-4B2F32994745}"/>
            </a:extLst>
          </a:blip>
          <a:stretch>
            <a:fillRect/>
          </a:stretch>
        </p:blipFill>
        <p:spPr>
          <a:xfrm>
            <a:off x="6270838" y="2781300"/>
            <a:ext cx="19050" cy="28575"/>
          </a:xfrm>
          <a:prstGeom prst="rect">
            <a:avLst/>
          </a:prstGeom>
        </p:spPr>
      </p:pic>
      <p:pic>
        <p:nvPicPr>
          <p:cNvPr id="276" name="7888FB3D-7F63-4FB4-A8D3-993A969EB374"/>
          <p:cNvPicPr>
            <a:picLocks noChangeAspect="1"/>
          </p:cNvPicPr>
          <p:nvPr/>
        </p:nvPicPr>
        <p:blipFill>
          <a:blip r:embed="rId16" cstate="print">
            <a:extLst>
              <a:ext uri="{374F3714-27FC-41DF-D7E9-16344AD97D10}"/>
            </a:extLst>
          </a:blip>
          <a:stretch>
            <a:fillRect/>
          </a:stretch>
        </p:blipFill>
        <p:spPr>
          <a:xfrm>
            <a:off x="6270838" y="2781300"/>
            <a:ext cx="19050" cy="28575"/>
          </a:xfrm>
          <a:prstGeom prst="rect">
            <a:avLst/>
          </a:prstGeom>
        </p:spPr>
      </p:pic>
      <p:pic>
        <p:nvPicPr>
          <p:cNvPr id="277" name="86ECD515-5F28-4501-B880-FD75C0A6987B"/>
          <p:cNvPicPr>
            <a:picLocks noChangeAspect="1"/>
          </p:cNvPicPr>
          <p:nvPr/>
        </p:nvPicPr>
        <p:blipFill>
          <a:blip r:embed="rId10" cstate="print">
            <a:extLst>
              <a:ext uri="{C585E546-C0B1-43F4-F2A6-61672B82679B}"/>
            </a:extLst>
          </a:blip>
          <a:stretch>
            <a:fillRect/>
          </a:stretch>
        </p:blipFill>
        <p:spPr>
          <a:xfrm>
            <a:off x="6315434" y="2428875"/>
            <a:ext cx="19050" cy="19050"/>
          </a:xfrm>
          <a:prstGeom prst="rect">
            <a:avLst/>
          </a:prstGeom>
        </p:spPr>
      </p:pic>
      <p:pic>
        <p:nvPicPr>
          <p:cNvPr id="278" name="88E557B9-CD6D-444C-3E0A-92F5A3845BF1"/>
          <p:cNvPicPr>
            <a:picLocks noChangeAspect="1"/>
          </p:cNvPicPr>
          <p:nvPr/>
        </p:nvPicPr>
        <p:blipFill>
          <a:blip r:embed="rId10" cstate="print">
            <a:extLst>
              <a:ext uri="{9B4B8915-651F-462A-B0C8-61A5B280FA24}"/>
            </a:extLst>
          </a:blip>
          <a:stretch>
            <a:fillRect/>
          </a:stretch>
        </p:blipFill>
        <p:spPr>
          <a:xfrm>
            <a:off x="6315434" y="2428875"/>
            <a:ext cx="19050" cy="19050"/>
          </a:xfrm>
          <a:prstGeom prst="rect">
            <a:avLst/>
          </a:prstGeom>
        </p:spPr>
      </p:pic>
      <p:pic>
        <p:nvPicPr>
          <p:cNvPr id="279" name="B28D6FD7-2562-49AE-5BFA-F427E7F3DC8C"/>
          <p:cNvPicPr>
            <a:picLocks noChangeAspect="1"/>
          </p:cNvPicPr>
          <p:nvPr/>
        </p:nvPicPr>
        <p:blipFill>
          <a:blip r:embed="rId7" cstate="print">
            <a:extLst>
              <a:ext uri="{A2A5BCC1-3454-4C0A-DAAD-4DB4B65CEF09}"/>
            </a:extLst>
          </a:blip>
          <a:stretch>
            <a:fillRect/>
          </a:stretch>
        </p:blipFill>
        <p:spPr>
          <a:xfrm>
            <a:off x="6984974" y="2428875"/>
            <a:ext cx="19050" cy="19050"/>
          </a:xfrm>
          <a:prstGeom prst="rect">
            <a:avLst/>
          </a:prstGeom>
        </p:spPr>
      </p:pic>
      <p:pic>
        <p:nvPicPr>
          <p:cNvPr id="280" name="73E48A39-C061-4E2F-DDFF-F83302ABEC9A"/>
          <p:cNvPicPr>
            <a:picLocks noChangeAspect="1"/>
          </p:cNvPicPr>
          <p:nvPr/>
        </p:nvPicPr>
        <p:blipFill>
          <a:blip r:embed="rId10" cstate="print">
            <a:extLst>
              <a:ext uri="{7649C064-49BE-4C21-67D0-AA348FCF8B0A}"/>
            </a:extLst>
          </a:blip>
          <a:stretch>
            <a:fillRect/>
          </a:stretch>
        </p:blipFill>
        <p:spPr>
          <a:xfrm>
            <a:off x="6984974" y="2428875"/>
            <a:ext cx="19050" cy="19050"/>
          </a:xfrm>
          <a:prstGeom prst="rect">
            <a:avLst/>
          </a:prstGeom>
        </p:spPr>
      </p:pic>
      <p:pic>
        <p:nvPicPr>
          <p:cNvPr id="281" name="8AA3FC14-D72B-4A14-7026-FE1C7FD0A0DE"/>
          <p:cNvPicPr>
            <a:picLocks noChangeAspect="1"/>
          </p:cNvPicPr>
          <p:nvPr/>
        </p:nvPicPr>
        <p:blipFill>
          <a:blip r:embed="rId34" cstate="print">
            <a:extLst>
              <a:ext uri="{DBD5DB25-7627-42BD-9FD4-7D14F341D6ED}"/>
            </a:extLst>
          </a:blip>
          <a:stretch>
            <a:fillRect/>
          </a:stretch>
        </p:blipFill>
        <p:spPr>
          <a:xfrm>
            <a:off x="6315434" y="2781300"/>
            <a:ext cx="19050" cy="28575"/>
          </a:xfrm>
          <a:prstGeom prst="rect">
            <a:avLst/>
          </a:prstGeom>
        </p:spPr>
      </p:pic>
      <p:pic>
        <p:nvPicPr>
          <p:cNvPr id="282" name="64ACCF91-8988-4839-3F92-758195EE8843"/>
          <p:cNvPicPr>
            <a:picLocks noChangeAspect="1"/>
          </p:cNvPicPr>
          <p:nvPr/>
        </p:nvPicPr>
        <p:blipFill>
          <a:blip r:embed="rId16" cstate="print">
            <a:extLst>
              <a:ext uri="{D0208517-A65C-4FDE-0FC2-91065E62A6E3}"/>
            </a:extLst>
          </a:blip>
          <a:stretch>
            <a:fillRect/>
          </a:stretch>
        </p:blipFill>
        <p:spPr>
          <a:xfrm>
            <a:off x="6315434" y="2781300"/>
            <a:ext cx="19050" cy="28575"/>
          </a:xfrm>
          <a:prstGeom prst="rect">
            <a:avLst/>
          </a:prstGeom>
        </p:spPr>
      </p:pic>
      <p:pic>
        <p:nvPicPr>
          <p:cNvPr id="283" name="1CF8DD6A-6B07-40EB-6C69-C5786B206F49"/>
          <p:cNvPicPr>
            <a:picLocks noChangeAspect="1"/>
          </p:cNvPicPr>
          <p:nvPr/>
        </p:nvPicPr>
        <p:blipFill>
          <a:blip r:embed="rId16" cstate="print">
            <a:extLst>
              <a:ext uri="{CC48C75B-0313-4ABE-2316-0CD8BB080D97}"/>
            </a:extLst>
          </a:blip>
          <a:stretch>
            <a:fillRect/>
          </a:stretch>
        </p:blipFill>
        <p:spPr>
          <a:xfrm>
            <a:off x="6984974" y="2781300"/>
            <a:ext cx="19050" cy="28575"/>
          </a:xfrm>
          <a:prstGeom prst="rect">
            <a:avLst/>
          </a:prstGeom>
        </p:spPr>
      </p:pic>
      <p:pic>
        <p:nvPicPr>
          <p:cNvPr id="284" name="27C18B61-2ACE-44A2-A463-0C8511A0F4FB"/>
          <p:cNvPicPr>
            <a:picLocks noChangeAspect="1"/>
          </p:cNvPicPr>
          <p:nvPr/>
        </p:nvPicPr>
        <p:blipFill>
          <a:blip r:embed="rId16" cstate="print">
            <a:extLst>
              <a:ext uri="{D5BD99D1-73A3-4FF0-4288-1C1AE882CECC}"/>
            </a:extLst>
          </a:blip>
          <a:stretch>
            <a:fillRect/>
          </a:stretch>
        </p:blipFill>
        <p:spPr>
          <a:xfrm>
            <a:off x="6984974" y="2781300"/>
            <a:ext cx="19050" cy="28575"/>
          </a:xfrm>
          <a:prstGeom prst="rect">
            <a:avLst/>
          </a:prstGeom>
        </p:spPr>
      </p:pic>
      <p:pic>
        <p:nvPicPr>
          <p:cNvPr id="285" name="6EF8C0BB-299A-4498-31B3-D0FDB85E8ABC"/>
          <p:cNvPicPr>
            <a:picLocks noChangeAspect="1"/>
          </p:cNvPicPr>
          <p:nvPr/>
        </p:nvPicPr>
        <p:blipFill>
          <a:blip r:embed="rId10" cstate="print">
            <a:extLst>
              <a:ext uri="{18D8727A-BA52-4F41-4B50-30B7D45D2C89}"/>
            </a:extLst>
          </a:blip>
          <a:stretch>
            <a:fillRect/>
          </a:stretch>
        </p:blipFill>
        <p:spPr>
          <a:xfrm>
            <a:off x="7029570" y="2428875"/>
            <a:ext cx="19050" cy="19050"/>
          </a:xfrm>
          <a:prstGeom prst="rect">
            <a:avLst/>
          </a:prstGeom>
        </p:spPr>
      </p:pic>
      <p:pic>
        <p:nvPicPr>
          <p:cNvPr id="286" name="C8D6637A-5CA9-43E1-9C90-E44EBDFF85C7"/>
          <p:cNvPicPr>
            <a:picLocks noChangeAspect="1"/>
          </p:cNvPicPr>
          <p:nvPr/>
        </p:nvPicPr>
        <p:blipFill>
          <a:blip r:embed="rId10" cstate="print">
            <a:extLst>
              <a:ext uri="{9EA7525E-1543-4041-CB46-869FFD1E7B77}"/>
            </a:extLst>
          </a:blip>
          <a:stretch>
            <a:fillRect/>
          </a:stretch>
        </p:blipFill>
        <p:spPr>
          <a:xfrm>
            <a:off x="7029570" y="2428875"/>
            <a:ext cx="19050" cy="19050"/>
          </a:xfrm>
          <a:prstGeom prst="rect">
            <a:avLst/>
          </a:prstGeom>
        </p:spPr>
      </p:pic>
      <p:pic>
        <p:nvPicPr>
          <p:cNvPr id="287" name="8E744AD3-6DE1-4174-8825-90840B3293D1"/>
          <p:cNvPicPr>
            <a:picLocks noChangeAspect="1"/>
          </p:cNvPicPr>
          <p:nvPr/>
        </p:nvPicPr>
        <p:blipFill>
          <a:blip r:embed="rId7" cstate="print">
            <a:extLst>
              <a:ext uri="{E8AE3CB3-DBB6-437C-211D-30B01E1BC420}"/>
            </a:extLst>
          </a:blip>
          <a:stretch>
            <a:fillRect/>
          </a:stretch>
        </p:blipFill>
        <p:spPr>
          <a:xfrm>
            <a:off x="7662016" y="2428875"/>
            <a:ext cx="19050" cy="19050"/>
          </a:xfrm>
          <a:prstGeom prst="rect">
            <a:avLst/>
          </a:prstGeom>
        </p:spPr>
      </p:pic>
      <p:pic>
        <p:nvPicPr>
          <p:cNvPr id="288" name="98B90C45-B239-4920-0897-5C3351200A2A"/>
          <p:cNvPicPr>
            <a:picLocks noChangeAspect="1"/>
          </p:cNvPicPr>
          <p:nvPr/>
        </p:nvPicPr>
        <p:blipFill>
          <a:blip r:embed="rId10" cstate="print">
            <a:extLst>
              <a:ext uri="{3E4274BD-635C-4B25-6540-34CB6C239469}"/>
            </a:extLst>
          </a:blip>
          <a:stretch>
            <a:fillRect/>
          </a:stretch>
        </p:blipFill>
        <p:spPr>
          <a:xfrm>
            <a:off x="7662016" y="2428875"/>
            <a:ext cx="19050" cy="19050"/>
          </a:xfrm>
          <a:prstGeom prst="rect">
            <a:avLst/>
          </a:prstGeom>
        </p:spPr>
      </p:pic>
      <p:pic>
        <p:nvPicPr>
          <p:cNvPr id="289" name="3D62597B-4C66-48A6-5C26-08EE5706ABEA"/>
          <p:cNvPicPr>
            <a:picLocks noChangeAspect="1"/>
          </p:cNvPicPr>
          <p:nvPr/>
        </p:nvPicPr>
        <p:blipFill>
          <a:blip r:embed="rId34" cstate="print">
            <a:extLst>
              <a:ext uri="{14C381AF-0F40-4103-7A35-B47EF85AEC81}"/>
            </a:extLst>
          </a:blip>
          <a:stretch>
            <a:fillRect/>
          </a:stretch>
        </p:blipFill>
        <p:spPr>
          <a:xfrm>
            <a:off x="7029570" y="2781300"/>
            <a:ext cx="19050" cy="28575"/>
          </a:xfrm>
          <a:prstGeom prst="rect">
            <a:avLst/>
          </a:prstGeom>
        </p:spPr>
      </p:pic>
      <p:pic>
        <p:nvPicPr>
          <p:cNvPr id="290" name="209C6481-B9BC-484F-F6D3-6FF76674AE04"/>
          <p:cNvPicPr>
            <a:picLocks noChangeAspect="1"/>
          </p:cNvPicPr>
          <p:nvPr/>
        </p:nvPicPr>
        <p:blipFill>
          <a:blip r:embed="rId16" cstate="print">
            <a:extLst>
              <a:ext uri="{F2CBF5D4-FEE6-43CE-8C68-0EB1CA7F8C2E}"/>
            </a:extLst>
          </a:blip>
          <a:stretch>
            <a:fillRect/>
          </a:stretch>
        </p:blipFill>
        <p:spPr>
          <a:xfrm>
            <a:off x="7029570" y="2781300"/>
            <a:ext cx="19050" cy="28575"/>
          </a:xfrm>
          <a:prstGeom prst="rect">
            <a:avLst/>
          </a:prstGeom>
        </p:spPr>
      </p:pic>
      <p:pic>
        <p:nvPicPr>
          <p:cNvPr id="291" name="6C16328F-030C-4584-4AEF-14E0A5AD484A"/>
          <p:cNvPicPr>
            <a:picLocks noChangeAspect="1"/>
          </p:cNvPicPr>
          <p:nvPr/>
        </p:nvPicPr>
        <p:blipFill>
          <a:blip r:embed="rId16" cstate="print">
            <a:extLst>
              <a:ext uri="{73153FF8-B7D5-42CB-5000-5B8C0ADF52DC}"/>
            </a:extLst>
          </a:blip>
          <a:stretch>
            <a:fillRect/>
          </a:stretch>
        </p:blipFill>
        <p:spPr>
          <a:xfrm>
            <a:off x="7662016" y="2781300"/>
            <a:ext cx="19050" cy="28575"/>
          </a:xfrm>
          <a:prstGeom prst="rect">
            <a:avLst/>
          </a:prstGeom>
        </p:spPr>
      </p:pic>
      <p:pic>
        <p:nvPicPr>
          <p:cNvPr id="292" name="E319B2AA-74F5-460D-24EE-0C1421DDE3AB"/>
          <p:cNvPicPr>
            <a:picLocks noChangeAspect="1"/>
          </p:cNvPicPr>
          <p:nvPr/>
        </p:nvPicPr>
        <p:blipFill>
          <a:blip r:embed="rId16" cstate="print">
            <a:extLst>
              <a:ext uri="{A5A73F6C-EA71-4977-B736-EFDB0765B65A}"/>
            </a:extLst>
          </a:blip>
          <a:stretch>
            <a:fillRect/>
          </a:stretch>
        </p:blipFill>
        <p:spPr>
          <a:xfrm>
            <a:off x="7662016" y="2781300"/>
            <a:ext cx="19050" cy="28575"/>
          </a:xfrm>
          <a:prstGeom prst="rect">
            <a:avLst/>
          </a:prstGeom>
        </p:spPr>
      </p:pic>
      <p:pic>
        <p:nvPicPr>
          <p:cNvPr id="293" name="2CFF7423-1E98-4234-8776-4FC5F658F4E8"/>
          <p:cNvPicPr>
            <a:picLocks noChangeAspect="1"/>
          </p:cNvPicPr>
          <p:nvPr/>
        </p:nvPicPr>
        <p:blipFill>
          <a:blip r:embed="rId10" cstate="print">
            <a:extLst>
              <a:ext uri="{073C2F82-D8E3-41A7-6547-58D941BDBF6F}"/>
            </a:extLst>
          </a:blip>
          <a:stretch>
            <a:fillRect/>
          </a:stretch>
        </p:blipFill>
        <p:spPr>
          <a:xfrm>
            <a:off x="7706610" y="2428875"/>
            <a:ext cx="19050" cy="19050"/>
          </a:xfrm>
          <a:prstGeom prst="rect">
            <a:avLst/>
          </a:prstGeom>
        </p:spPr>
      </p:pic>
      <p:pic>
        <p:nvPicPr>
          <p:cNvPr id="294" name="6194C0F2-595F-4164-ED80-35C15BAA633B"/>
          <p:cNvPicPr>
            <a:picLocks noChangeAspect="1"/>
          </p:cNvPicPr>
          <p:nvPr/>
        </p:nvPicPr>
        <p:blipFill>
          <a:blip r:embed="rId10" cstate="print">
            <a:extLst>
              <a:ext uri="{0839EB7A-057D-4AE8-28CB-E9502EDBBE69}"/>
            </a:extLst>
          </a:blip>
          <a:stretch>
            <a:fillRect/>
          </a:stretch>
        </p:blipFill>
        <p:spPr>
          <a:xfrm>
            <a:off x="7706610" y="2428875"/>
            <a:ext cx="19050" cy="19050"/>
          </a:xfrm>
          <a:prstGeom prst="rect">
            <a:avLst/>
          </a:prstGeom>
        </p:spPr>
      </p:pic>
      <p:pic>
        <p:nvPicPr>
          <p:cNvPr id="295" name="7B9633CE-05A5-4B60-03E3-C3E126543997"/>
          <p:cNvPicPr>
            <a:picLocks noChangeAspect="1"/>
          </p:cNvPicPr>
          <p:nvPr/>
        </p:nvPicPr>
        <p:blipFill>
          <a:blip r:embed="rId7" cstate="print">
            <a:extLst>
              <a:ext uri="{2310C8E8-7A2C-47F2-135D-76AD10E46829}"/>
            </a:extLst>
          </a:blip>
          <a:stretch>
            <a:fillRect/>
          </a:stretch>
        </p:blipFill>
        <p:spPr>
          <a:xfrm>
            <a:off x="8680010" y="2428875"/>
            <a:ext cx="19050" cy="19050"/>
          </a:xfrm>
          <a:prstGeom prst="rect">
            <a:avLst/>
          </a:prstGeom>
        </p:spPr>
      </p:pic>
      <p:pic>
        <p:nvPicPr>
          <p:cNvPr id="296" name="C918948B-5C0B-4BBA-2A18-62E4F35856D1"/>
          <p:cNvPicPr>
            <a:picLocks noChangeAspect="1"/>
          </p:cNvPicPr>
          <p:nvPr/>
        </p:nvPicPr>
        <p:blipFill>
          <a:blip r:embed="rId10" cstate="print">
            <a:extLst>
              <a:ext uri="{F4284F3A-AA9F-41C0-4F68-F37708146ACC}"/>
            </a:extLst>
          </a:blip>
          <a:stretch>
            <a:fillRect/>
          </a:stretch>
        </p:blipFill>
        <p:spPr>
          <a:xfrm>
            <a:off x="8680010" y="2428875"/>
            <a:ext cx="19050" cy="19050"/>
          </a:xfrm>
          <a:prstGeom prst="rect">
            <a:avLst/>
          </a:prstGeom>
        </p:spPr>
      </p:pic>
      <p:pic>
        <p:nvPicPr>
          <p:cNvPr id="297" name="A481C60E-50CC-4A86-67DB-B1344B87E81C"/>
          <p:cNvPicPr>
            <a:picLocks noChangeAspect="1"/>
          </p:cNvPicPr>
          <p:nvPr/>
        </p:nvPicPr>
        <p:blipFill>
          <a:blip r:embed="rId34" cstate="print">
            <a:extLst>
              <a:ext uri="{731DF284-DC6D-4A15-24A5-109D5C1CAD74}"/>
            </a:extLst>
          </a:blip>
          <a:stretch>
            <a:fillRect/>
          </a:stretch>
        </p:blipFill>
        <p:spPr>
          <a:xfrm>
            <a:off x="7706610" y="2781300"/>
            <a:ext cx="19050" cy="28575"/>
          </a:xfrm>
          <a:prstGeom prst="rect">
            <a:avLst/>
          </a:prstGeom>
        </p:spPr>
      </p:pic>
      <p:pic>
        <p:nvPicPr>
          <p:cNvPr id="298" name="385D091B-34A3-4705-B5A4-E2B2D22E3972"/>
          <p:cNvPicPr>
            <a:picLocks noChangeAspect="1"/>
          </p:cNvPicPr>
          <p:nvPr/>
        </p:nvPicPr>
        <p:blipFill>
          <a:blip r:embed="rId16" cstate="print">
            <a:extLst>
              <a:ext uri="{5E326AB3-D3A6-49C0-63A2-7622C0A15D7C}"/>
            </a:extLst>
          </a:blip>
          <a:stretch>
            <a:fillRect/>
          </a:stretch>
        </p:blipFill>
        <p:spPr>
          <a:xfrm>
            <a:off x="7706610" y="2781300"/>
            <a:ext cx="19050" cy="28575"/>
          </a:xfrm>
          <a:prstGeom prst="rect">
            <a:avLst/>
          </a:prstGeom>
        </p:spPr>
      </p:pic>
      <p:pic>
        <p:nvPicPr>
          <p:cNvPr id="299" name="B1E21B34-81CD-4DFA-30B1-0F39A0FB3C98"/>
          <p:cNvPicPr>
            <a:picLocks noChangeAspect="1"/>
          </p:cNvPicPr>
          <p:nvPr/>
        </p:nvPicPr>
        <p:blipFill>
          <a:blip r:embed="rId16" cstate="print">
            <a:extLst>
              <a:ext uri="{6BA80F49-BEC9-4D84-038C-428597805144}"/>
            </a:extLst>
          </a:blip>
          <a:stretch>
            <a:fillRect/>
          </a:stretch>
        </p:blipFill>
        <p:spPr>
          <a:xfrm>
            <a:off x="8680010" y="2781300"/>
            <a:ext cx="19050" cy="28575"/>
          </a:xfrm>
          <a:prstGeom prst="rect">
            <a:avLst/>
          </a:prstGeom>
        </p:spPr>
      </p:pic>
      <p:pic>
        <p:nvPicPr>
          <p:cNvPr id="300" name="3FE436D2-43FC-4678-1D46-3B5A9EC2EF1A"/>
          <p:cNvPicPr>
            <a:picLocks noChangeAspect="1"/>
          </p:cNvPicPr>
          <p:nvPr/>
        </p:nvPicPr>
        <p:blipFill>
          <a:blip r:embed="rId17" cstate="print">
            <a:extLst>
              <a:ext uri="{1538BBB1-B0F2-453D-EEE2-DC3FC8DC0AD6}"/>
            </a:extLst>
          </a:blip>
          <a:stretch>
            <a:fillRect/>
          </a:stretch>
        </p:blipFill>
        <p:spPr>
          <a:xfrm>
            <a:off x="3006245" y="2781300"/>
            <a:ext cx="19050" cy="66675"/>
          </a:xfrm>
          <a:prstGeom prst="rect">
            <a:avLst/>
          </a:prstGeom>
        </p:spPr>
      </p:pic>
      <p:pic>
        <p:nvPicPr>
          <p:cNvPr id="301" name="E4591E22-1960-450C-35A6-F4AECCC46ADF"/>
          <p:cNvPicPr>
            <a:picLocks noChangeAspect="1"/>
          </p:cNvPicPr>
          <p:nvPr/>
        </p:nvPicPr>
        <p:blipFill>
          <a:blip r:embed="rId16" cstate="print">
            <a:extLst>
              <a:ext uri="{1FF39A24-37EF-4A11-BDEC-301AF413E75D}"/>
            </a:extLst>
          </a:blip>
          <a:stretch>
            <a:fillRect/>
          </a:stretch>
        </p:blipFill>
        <p:spPr>
          <a:xfrm>
            <a:off x="8680010" y="2781300"/>
            <a:ext cx="19050" cy="28575"/>
          </a:xfrm>
          <a:prstGeom prst="rect">
            <a:avLst/>
          </a:prstGeom>
        </p:spPr>
      </p:pic>
      <p:pic>
        <p:nvPicPr>
          <p:cNvPr id="302" name="F6ACFEFA-4C8B-4E03-6575-9AC4ED5C7D9E"/>
          <p:cNvPicPr>
            <a:picLocks noChangeAspect="1"/>
          </p:cNvPicPr>
          <p:nvPr/>
        </p:nvPicPr>
        <p:blipFill>
          <a:blip r:embed="rId18" cstate="print">
            <a:extLst>
              <a:ext uri="{B3381434-54F4-4C4B-C93C-E77BC22198A3}"/>
            </a:extLst>
          </a:blip>
          <a:stretch>
            <a:fillRect/>
          </a:stretch>
        </p:blipFill>
        <p:spPr>
          <a:xfrm>
            <a:off x="3018408" y="2781300"/>
            <a:ext cx="2352675" cy="66675"/>
          </a:xfrm>
          <a:prstGeom prst="rect">
            <a:avLst/>
          </a:prstGeom>
        </p:spPr>
      </p:pic>
      <p:pic>
        <p:nvPicPr>
          <p:cNvPr id="303" name="C9F2BFFA-D327-4ADF-3DDA-E9D16AE8DD24"/>
          <p:cNvPicPr>
            <a:picLocks noChangeAspect="1"/>
          </p:cNvPicPr>
          <p:nvPr/>
        </p:nvPicPr>
        <p:blipFill>
          <a:blip r:embed="rId12" cstate="print">
            <a:extLst>
              <a:ext uri="{3E3751BF-FF4A-41D0-0196-4E5BE656D82D}"/>
            </a:extLst>
          </a:blip>
          <a:stretch>
            <a:fillRect/>
          </a:stretch>
        </p:blipFill>
        <p:spPr>
          <a:xfrm>
            <a:off x="8724604" y="2428875"/>
            <a:ext cx="28575" cy="19050"/>
          </a:xfrm>
          <a:prstGeom prst="rect">
            <a:avLst/>
          </a:prstGeom>
        </p:spPr>
      </p:pic>
      <p:pic>
        <p:nvPicPr>
          <p:cNvPr id="304" name="B0C72F48-2E6E-4580-4EE8-746E607A8DAE"/>
          <p:cNvPicPr>
            <a:picLocks noChangeAspect="1"/>
          </p:cNvPicPr>
          <p:nvPr/>
        </p:nvPicPr>
        <p:blipFill>
          <a:blip r:embed="rId12" cstate="print">
            <a:extLst>
              <a:ext uri="{105A4F38-3EEE-45E6-E05C-2DCA06A7A5D5}"/>
            </a:extLst>
          </a:blip>
          <a:stretch>
            <a:fillRect/>
          </a:stretch>
        </p:blipFill>
        <p:spPr>
          <a:xfrm>
            <a:off x="8724604" y="2428875"/>
            <a:ext cx="28575" cy="19050"/>
          </a:xfrm>
          <a:prstGeom prst="rect">
            <a:avLst/>
          </a:prstGeom>
        </p:spPr>
      </p:pic>
      <p:pic>
        <p:nvPicPr>
          <p:cNvPr id="305" name="0C590663-E636-4D6D-8096-B271A3BF6A5A"/>
          <p:cNvPicPr>
            <a:picLocks noChangeAspect="1"/>
          </p:cNvPicPr>
          <p:nvPr/>
        </p:nvPicPr>
        <p:blipFill>
          <a:blip r:embed="rId7" cstate="print">
            <a:extLst>
              <a:ext uri="{3F951B87-D255-49C7-6DF5-97132BCB2EAF}"/>
            </a:extLst>
          </a:blip>
          <a:stretch>
            <a:fillRect/>
          </a:stretch>
        </p:blipFill>
        <p:spPr>
          <a:xfrm>
            <a:off x="10144162" y="2428875"/>
            <a:ext cx="19050" cy="19050"/>
          </a:xfrm>
          <a:prstGeom prst="rect">
            <a:avLst/>
          </a:prstGeom>
        </p:spPr>
      </p:pic>
      <p:pic>
        <p:nvPicPr>
          <p:cNvPr id="306" name="78BC99F6-CA34-4938-649B-2F76E290FF70"/>
          <p:cNvPicPr>
            <a:picLocks noChangeAspect="1"/>
          </p:cNvPicPr>
          <p:nvPr/>
        </p:nvPicPr>
        <p:blipFill>
          <a:blip r:embed="rId10" cstate="print">
            <a:extLst>
              <a:ext uri="{D93E8BF1-95AD-4875-989F-9DB549D8A6F7}"/>
            </a:extLst>
          </a:blip>
          <a:stretch>
            <a:fillRect/>
          </a:stretch>
        </p:blipFill>
        <p:spPr>
          <a:xfrm>
            <a:off x="10144162" y="2428875"/>
            <a:ext cx="19050" cy="19050"/>
          </a:xfrm>
          <a:prstGeom prst="rect">
            <a:avLst/>
          </a:prstGeom>
        </p:spPr>
      </p:pic>
      <p:pic>
        <p:nvPicPr>
          <p:cNvPr id="307" name="2C31B74B-903F-4AAB-E3E3-483195D99E2A"/>
          <p:cNvPicPr>
            <a:picLocks noChangeAspect="1"/>
          </p:cNvPicPr>
          <p:nvPr/>
        </p:nvPicPr>
        <p:blipFill>
          <a:blip r:embed="rId35" cstate="print">
            <a:extLst>
              <a:ext uri="{358D1EEE-D3FC-4923-04EA-E3127826DF33}"/>
            </a:extLst>
          </a:blip>
          <a:stretch>
            <a:fillRect/>
          </a:stretch>
        </p:blipFill>
        <p:spPr>
          <a:xfrm>
            <a:off x="8724604" y="2781300"/>
            <a:ext cx="28575" cy="28575"/>
          </a:xfrm>
          <a:prstGeom prst="rect">
            <a:avLst/>
          </a:prstGeom>
        </p:spPr>
      </p:pic>
      <p:pic>
        <p:nvPicPr>
          <p:cNvPr id="308" name="1395CA24-8D4A-4921-6147-45C5DB47F1B7"/>
          <p:cNvPicPr>
            <a:picLocks noChangeAspect="1"/>
          </p:cNvPicPr>
          <p:nvPr/>
        </p:nvPicPr>
        <p:blipFill>
          <a:blip r:embed="rId19" cstate="print">
            <a:extLst>
              <a:ext uri="{7E7FC047-D6AB-483B-BE8B-7FD2F4C99C9A}"/>
            </a:extLst>
          </a:blip>
          <a:stretch>
            <a:fillRect/>
          </a:stretch>
        </p:blipFill>
        <p:spPr>
          <a:xfrm>
            <a:off x="8724604" y="2781300"/>
            <a:ext cx="28575" cy="28575"/>
          </a:xfrm>
          <a:prstGeom prst="rect">
            <a:avLst/>
          </a:prstGeom>
        </p:spPr>
      </p:pic>
      <p:pic>
        <p:nvPicPr>
          <p:cNvPr id="309" name="5C626792-2C77-4092-B16E-E3AF56BA6833"/>
          <p:cNvPicPr>
            <a:picLocks noChangeAspect="1"/>
          </p:cNvPicPr>
          <p:nvPr/>
        </p:nvPicPr>
        <p:blipFill>
          <a:blip r:embed="rId16" cstate="print">
            <a:extLst>
              <a:ext uri="{F41415AE-A0F6-4365-88F8-CA9708035E40}"/>
            </a:extLst>
          </a:blip>
          <a:stretch>
            <a:fillRect/>
          </a:stretch>
        </p:blipFill>
        <p:spPr>
          <a:xfrm>
            <a:off x="10144162" y="2781300"/>
            <a:ext cx="19050" cy="28575"/>
          </a:xfrm>
          <a:prstGeom prst="rect">
            <a:avLst/>
          </a:prstGeom>
        </p:spPr>
      </p:pic>
      <p:pic>
        <p:nvPicPr>
          <p:cNvPr id="310" name="27940F1D-B352-484A-AAA4-DB08EB3A2FCA"/>
          <p:cNvPicPr>
            <a:picLocks noChangeAspect="1"/>
          </p:cNvPicPr>
          <p:nvPr/>
        </p:nvPicPr>
        <p:blipFill>
          <a:blip r:embed="rId16" cstate="print">
            <a:extLst>
              <a:ext uri="{1A9A113A-9447-4BB7-BAA6-51068FE1B105}"/>
            </a:extLst>
          </a:blip>
          <a:stretch>
            <a:fillRect/>
          </a:stretch>
        </p:blipFill>
        <p:spPr>
          <a:xfrm>
            <a:off x="10144162" y="2781300"/>
            <a:ext cx="19050" cy="28575"/>
          </a:xfrm>
          <a:prstGeom prst="rect">
            <a:avLst/>
          </a:prstGeom>
        </p:spPr>
      </p:pic>
      <p:pic>
        <p:nvPicPr>
          <p:cNvPr id="311" name="6E64675E-B1F5-4174-66AC-C59B4454BB80"/>
          <p:cNvPicPr>
            <a:picLocks noChangeAspect="1"/>
          </p:cNvPicPr>
          <p:nvPr/>
        </p:nvPicPr>
        <p:blipFill>
          <a:blip r:embed="rId10" cstate="print">
            <a:extLst>
              <a:ext uri="{44490340-ADAE-4CCE-22F2-F900A7F66452}"/>
            </a:extLst>
          </a:blip>
          <a:stretch>
            <a:fillRect/>
          </a:stretch>
        </p:blipFill>
        <p:spPr>
          <a:xfrm>
            <a:off x="10188756" y="2428875"/>
            <a:ext cx="19050" cy="19050"/>
          </a:xfrm>
          <a:prstGeom prst="rect">
            <a:avLst/>
          </a:prstGeom>
        </p:spPr>
      </p:pic>
      <p:pic>
        <p:nvPicPr>
          <p:cNvPr id="312" name="6D9E2FDF-0399-49A5-1D5F-CBFBA04179DC"/>
          <p:cNvPicPr>
            <a:picLocks noChangeAspect="1"/>
          </p:cNvPicPr>
          <p:nvPr/>
        </p:nvPicPr>
        <p:blipFill>
          <a:blip r:embed="rId10" cstate="print">
            <a:extLst>
              <a:ext uri="{DE3DC409-6795-4D93-EC7B-6F2D1C4A49EF}"/>
            </a:extLst>
          </a:blip>
          <a:stretch>
            <a:fillRect/>
          </a:stretch>
        </p:blipFill>
        <p:spPr>
          <a:xfrm>
            <a:off x="10188756" y="2428875"/>
            <a:ext cx="19050" cy="19050"/>
          </a:xfrm>
          <a:prstGeom prst="rect">
            <a:avLst/>
          </a:prstGeom>
        </p:spPr>
      </p:pic>
      <p:pic>
        <p:nvPicPr>
          <p:cNvPr id="313" name="310B7540-0698-4E95-0A88-B65868C9FAE6"/>
          <p:cNvPicPr>
            <a:picLocks noChangeAspect="1"/>
          </p:cNvPicPr>
          <p:nvPr/>
        </p:nvPicPr>
        <p:blipFill>
          <a:blip r:embed="rId7" cstate="print">
            <a:extLst>
              <a:ext uri="{8B72D55D-A57B-468E-05FD-1BAEAC181D0E}"/>
            </a:extLst>
          </a:blip>
          <a:stretch>
            <a:fillRect/>
          </a:stretch>
        </p:blipFill>
        <p:spPr>
          <a:xfrm>
            <a:off x="11043976" y="2428875"/>
            <a:ext cx="19050" cy="19050"/>
          </a:xfrm>
          <a:prstGeom prst="rect">
            <a:avLst/>
          </a:prstGeom>
        </p:spPr>
      </p:pic>
      <p:pic>
        <p:nvPicPr>
          <p:cNvPr id="314" name="5DD07868-3F99-41C0-861E-CA0DEEE4E3A8"/>
          <p:cNvPicPr>
            <a:picLocks noChangeAspect="1"/>
          </p:cNvPicPr>
          <p:nvPr/>
        </p:nvPicPr>
        <p:blipFill>
          <a:blip r:embed="rId10" cstate="print">
            <a:extLst>
              <a:ext uri="{68FE31E2-494E-4D29-B7D9-17D071DCEF39}"/>
            </a:extLst>
          </a:blip>
          <a:stretch>
            <a:fillRect/>
          </a:stretch>
        </p:blipFill>
        <p:spPr>
          <a:xfrm>
            <a:off x="11043976" y="2428875"/>
            <a:ext cx="19050" cy="19050"/>
          </a:xfrm>
          <a:prstGeom prst="rect">
            <a:avLst/>
          </a:prstGeom>
        </p:spPr>
      </p:pic>
      <p:pic>
        <p:nvPicPr>
          <p:cNvPr id="315" name="9E42573F-5F2B-42E4-2B0F-04400F44B351"/>
          <p:cNvPicPr>
            <a:picLocks noChangeAspect="1"/>
          </p:cNvPicPr>
          <p:nvPr/>
        </p:nvPicPr>
        <p:blipFill>
          <a:blip r:embed="rId34" cstate="print">
            <a:extLst>
              <a:ext uri="{FAE74956-7478-45A3-3ABC-9ACD71F4F049}"/>
            </a:extLst>
          </a:blip>
          <a:stretch>
            <a:fillRect/>
          </a:stretch>
        </p:blipFill>
        <p:spPr>
          <a:xfrm>
            <a:off x="10188756" y="2781300"/>
            <a:ext cx="19050" cy="28575"/>
          </a:xfrm>
          <a:prstGeom prst="rect">
            <a:avLst/>
          </a:prstGeom>
        </p:spPr>
      </p:pic>
      <p:pic>
        <p:nvPicPr>
          <p:cNvPr id="316" name="3EAACD3B-38C3-4123-A3B7-9C85CE0FDD45"/>
          <p:cNvPicPr>
            <a:picLocks noChangeAspect="1"/>
          </p:cNvPicPr>
          <p:nvPr/>
        </p:nvPicPr>
        <p:blipFill>
          <a:blip r:embed="rId16" cstate="print">
            <a:extLst>
              <a:ext uri="{E25D0673-0CE3-4EB6-1BFC-8E02C75CAD68}"/>
            </a:extLst>
          </a:blip>
          <a:stretch>
            <a:fillRect/>
          </a:stretch>
        </p:blipFill>
        <p:spPr>
          <a:xfrm>
            <a:off x="10188756" y="2781300"/>
            <a:ext cx="19050" cy="28575"/>
          </a:xfrm>
          <a:prstGeom prst="rect">
            <a:avLst/>
          </a:prstGeom>
        </p:spPr>
      </p:pic>
      <p:pic>
        <p:nvPicPr>
          <p:cNvPr id="317" name="6CADE2FA-0FE3-42DB-342D-228A7DAFB6BF"/>
          <p:cNvPicPr>
            <a:picLocks noChangeAspect="1"/>
          </p:cNvPicPr>
          <p:nvPr/>
        </p:nvPicPr>
        <p:blipFill>
          <a:blip r:embed="rId16" cstate="print">
            <a:extLst>
              <a:ext uri="{FC5467E0-6D87-4E16-590C-5E6CEBFF1AEA}"/>
            </a:extLst>
          </a:blip>
          <a:stretch>
            <a:fillRect/>
          </a:stretch>
        </p:blipFill>
        <p:spPr>
          <a:xfrm>
            <a:off x="11043976" y="2781300"/>
            <a:ext cx="19050" cy="28575"/>
          </a:xfrm>
          <a:prstGeom prst="rect">
            <a:avLst/>
          </a:prstGeom>
        </p:spPr>
      </p:pic>
      <p:pic>
        <p:nvPicPr>
          <p:cNvPr id="318" name="68584FF8-E0D2-4A2D-504E-972F4697C799"/>
          <p:cNvPicPr>
            <a:picLocks noChangeAspect="1"/>
          </p:cNvPicPr>
          <p:nvPr/>
        </p:nvPicPr>
        <p:blipFill>
          <a:blip r:embed="rId16" cstate="print">
            <a:extLst>
              <a:ext uri="{F3A418DC-C694-45AD-4D50-49B7E54F3923}"/>
            </a:extLst>
          </a:blip>
          <a:stretch>
            <a:fillRect/>
          </a:stretch>
        </p:blipFill>
        <p:spPr>
          <a:xfrm>
            <a:off x="11043976" y="2781300"/>
            <a:ext cx="19050" cy="28575"/>
          </a:xfrm>
          <a:prstGeom prst="rect">
            <a:avLst/>
          </a:prstGeom>
        </p:spPr>
      </p:pic>
      <p:pic>
        <p:nvPicPr>
          <p:cNvPr id="319" name="D7E288EE-746E-438D-1953-4643ADEC7EB8"/>
          <p:cNvPicPr>
            <a:picLocks noChangeAspect="1"/>
          </p:cNvPicPr>
          <p:nvPr/>
        </p:nvPicPr>
        <p:blipFill>
          <a:blip r:embed="rId10" cstate="print">
            <a:extLst>
              <a:ext uri="{CBAF683A-20C3-4858-70D4-6C275EB06623}"/>
            </a:extLst>
          </a:blip>
          <a:stretch>
            <a:fillRect/>
          </a:stretch>
        </p:blipFill>
        <p:spPr>
          <a:xfrm>
            <a:off x="11088774" y="2428875"/>
            <a:ext cx="19050" cy="19050"/>
          </a:xfrm>
          <a:prstGeom prst="rect">
            <a:avLst/>
          </a:prstGeom>
        </p:spPr>
      </p:pic>
      <p:pic>
        <p:nvPicPr>
          <p:cNvPr id="320" name="AB1FF014-5B41-4703-3CFE-CC2C25A4977B"/>
          <p:cNvPicPr>
            <a:picLocks noChangeAspect="1"/>
          </p:cNvPicPr>
          <p:nvPr/>
        </p:nvPicPr>
        <p:blipFill>
          <a:blip r:embed="rId10" cstate="print">
            <a:extLst>
              <a:ext uri="{CDCD6F3A-A0B5-4168-3178-8C9F6056E426}"/>
            </a:extLst>
          </a:blip>
          <a:stretch>
            <a:fillRect/>
          </a:stretch>
        </p:blipFill>
        <p:spPr>
          <a:xfrm>
            <a:off x="11088774" y="2428875"/>
            <a:ext cx="19050" cy="19050"/>
          </a:xfrm>
          <a:prstGeom prst="rect">
            <a:avLst/>
          </a:prstGeom>
        </p:spPr>
      </p:pic>
      <p:pic>
        <p:nvPicPr>
          <p:cNvPr id="321" name="2DB4474F-A4DA-49A1-0746-B70E30C1B861"/>
          <p:cNvPicPr>
            <a:picLocks noChangeAspect="1"/>
          </p:cNvPicPr>
          <p:nvPr/>
        </p:nvPicPr>
        <p:blipFill>
          <a:blip r:embed="rId13" cstate="print">
            <a:extLst>
              <a:ext uri="{8B091E12-04A5-4725-8FEF-54DD3754589E}"/>
            </a:extLst>
          </a:blip>
          <a:stretch>
            <a:fillRect/>
          </a:stretch>
        </p:blipFill>
        <p:spPr>
          <a:xfrm>
            <a:off x="12066226" y="2428875"/>
            <a:ext cx="28575" cy="19050"/>
          </a:xfrm>
          <a:prstGeom prst="rect">
            <a:avLst/>
          </a:prstGeom>
        </p:spPr>
      </p:pic>
      <p:pic>
        <p:nvPicPr>
          <p:cNvPr id="322" name="19DC64FC-12B9-41CC-385B-FDAC708D8EDA"/>
          <p:cNvPicPr>
            <a:picLocks noChangeAspect="1"/>
          </p:cNvPicPr>
          <p:nvPr/>
        </p:nvPicPr>
        <p:blipFill>
          <a:blip r:embed="rId14" cstate="print">
            <a:extLst>
              <a:ext uri="{A477E1AE-6D06-43CE-B929-FB2B67745E3D}"/>
            </a:extLst>
          </a:blip>
          <a:stretch>
            <a:fillRect/>
          </a:stretch>
        </p:blipFill>
        <p:spPr>
          <a:xfrm>
            <a:off x="12066226" y="2428875"/>
            <a:ext cx="28575" cy="19050"/>
          </a:xfrm>
          <a:prstGeom prst="rect">
            <a:avLst/>
          </a:prstGeom>
        </p:spPr>
      </p:pic>
      <p:pic>
        <p:nvPicPr>
          <p:cNvPr id="323" name="99BFA96C-88F0-4DD4-2AC9-D71C06A0129D"/>
          <p:cNvPicPr>
            <a:picLocks noChangeAspect="1"/>
          </p:cNvPicPr>
          <p:nvPr/>
        </p:nvPicPr>
        <p:blipFill>
          <a:blip r:embed="rId34" cstate="print">
            <a:extLst>
              <a:ext uri="{2DC9584E-BB71-4A0A-9BA9-A7643D6C4980}"/>
            </a:extLst>
          </a:blip>
          <a:stretch>
            <a:fillRect/>
          </a:stretch>
        </p:blipFill>
        <p:spPr>
          <a:xfrm>
            <a:off x="11088774" y="2781300"/>
            <a:ext cx="19050" cy="28575"/>
          </a:xfrm>
          <a:prstGeom prst="rect">
            <a:avLst/>
          </a:prstGeom>
        </p:spPr>
      </p:pic>
      <p:pic>
        <p:nvPicPr>
          <p:cNvPr id="324" name="07786CD7-5335-4813-2D92-244688076362"/>
          <p:cNvPicPr>
            <a:picLocks noChangeAspect="1"/>
          </p:cNvPicPr>
          <p:nvPr/>
        </p:nvPicPr>
        <p:blipFill>
          <a:blip r:embed="rId16" cstate="print">
            <a:extLst>
              <a:ext uri="{AA70657A-A792-45BC-FFB3-0A97F3A6BA3C}"/>
            </a:extLst>
          </a:blip>
          <a:stretch>
            <a:fillRect/>
          </a:stretch>
        </p:blipFill>
        <p:spPr>
          <a:xfrm>
            <a:off x="11088774" y="2781300"/>
            <a:ext cx="19050" cy="28575"/>
          </a:xfrm>
          <a:prstGeom prst="rect">
            <a:avLst/>
          </a:prstGeom>
        </p:spPr>
      </p:pic>
      <p:pic>
        <p:nvPicPr>
          <p:cNvPr id="325" name="89D6E242-D07A-4713-A74E-B2759E176E19"/>
          <p:cNvPicPr>
            <a:picLocks noChangeAspect="1"/>
          </p:cNvPicPr>
          <p:nvPr/>
        </p:nvPicPr>
        <p:blipFill>
          <a:blip r:embed="rId20" cstate="print">
            <a:extLst>
              <a:ext uri="{16B77195-0D89-4BA8-EB9F-99E3418B6D4D}"/>
            </a:extLst>
          </a:blip>
          <a:stretch>
            <a:fillRect/>
          </a:stretch>
        </p:blipFill>
        <p:spPr>
          <a:xfrm>
            <a:off x="12066226" y="2781300"/>
            <a:ext cx="28575" cy="28575"/>
          </a:xfrm>
          <a:prstGeom prst="rect">
            <a:avLst/>
          </a:prstGeom>
        </p:spPr>
      </p:pic>
      <p:pic>
        <p:nvPicPr>
          <p:cNvPr id="326" name="800D8B0F-6B09-4484-7EBB-00B7C9101765"/>
          <p:cNvPicPr>
            <a:picLocks noChangeAspect="1"/>
          </p:cNvPicPr>
          <p:nvPr/>
        </p:nvPicPr>
        <p:blipFill>
          <a:blip r:embed="rId20" cstate="print">
            <a:extLst>
              <a:ext uri="{CCF6B140-6BC5-45CE-1B7B-5BD0BA0C56F1}"/>
            </a:extLst>
          </a:blip>
          <a:stretch>
            <a:fillRect/>
          </a:stretch>
        </p:blipFill>
        <p:spPr>
          <a:xfrm>
            <a:off x="12066226" y="2781300"/>
            <a:ext cx="28575" cy="28575"/>
          </a:xfrm>
          <a:prstGeom prst="rect">
            <a:avLst/>
          </a:prstGeom>
        </p:spPr>
      </p:pic>
      <p:pic>
        <p:nvPicPr>
          <p:cNvPr id="327" name="F1BFBC64-9B68-4167-1830-384BBE6B25F0"/>
          <p:cNvPicPr>
            <a:picLocks noChangeAspect="1"/>
          </p:cNvPicPr>
          <p:nvPr/>
        </p:nvPicPr>
        <p:blipFill>
          <a:blip r:embed="rId7" cstate="print">
            <a:extLst>
              <a:ext uri="{2E6E2D73-483F-4B2F-3A99-7C41D659E24A}"/>
            </a:extLst>
          </a:blip>
          <a:stretch>
            <a:fillRect/>
          </a:stretch>
        </p:blipFill>
        <p:spPr>
          <a:xfrm>
            <a:off x="5358658" y="2828925"/>
            <a:ext cx="19050" cy="19050"/>
          </a:xfrm>
          <a:prstGeom prst="rect">
            <a:avLst/>
          </a:prstGeom>
        </p:spPr>
      </p:pic>
      <p:pic>
        <p:nvPicPr>
          <p:cNvPr id="328" name="2930BD8C-0E44-4F4C-400B-06F523C7910A"/>
          <p:cNvPicPr>
            <a:picLocks noChangeAspect="1"/>
          </p:cNvPicPr>
          <p:nvPr/>
        </p:nvPicPr>
        <p:blipFill>
          <a:blip r:embed="rId10" cstate="print">
            <a:extLst>
              <a:ext uri="{C2230FE1-838B-41DA-7FFC-E841FF1C2087}"/>
            </a:extLst>
          </a:blip>
          <a:stretch>
            <a:fillRect/>
          </a:stretch>
        </p:blipFill>
        <p:spPr>
          <a:xfrm>
            <a:off x="5358658" y="2828925"/>
            <a:ext cx="19050" cy="19050"/>
          </a:xfrm>
          <a:prstGeom prst="rect">
            <a:avLst/>
          </a:prstGeom>
        </p:spPr>
      </p:pic>
      <p:pic>
        <p:nvPicPr>
          <p:cNvPr id="329" name="BDEE34B5-A027-42DB-46D6-1748A35EE929"/>
          <p:cNvPicPr>
            <a:picLocks noChangeAspect="1"/>
          </p:cNvPicPr>
          <p:nvPr/>
        </p:nvPicPr>
        <p:blipFill>
          <a:blip r:embed="rId7" cstate="print">
            <a:extLst>
              <a:ext uri="{9654B4ED-8DFD-408F-3473-71E133F8220D}"/>
            </a:extLst>
          </a:blip>
          <a:stretch>
            <a:fillRect/>
          </a:stretch>
        </p:blipFill>
        <p:spPr>
          <a:xfrm>
            <a:off x="5358658" y="3181350"/>
            <a:ext cx="19050" cy="19050"/>
          </a:xfrm>
          <a:prstGeom prst="rect">
            <a:avLst/>
          </a:prstGeom>
        </p:spPr>
      </p:pic>
      <p:pic>
        <p:nvPicPr>
          <p:cNvPr id="330" name="D66E9661-1E81-4886-2D41-7AF26AFF2A58"/>
          <p:cNvPicPr>
            <a:picLocks noChangeAspect="1"/>
          </p:cNvPicPr>
          <p:nvPr/>
        </p:nvPicPr>
        <p:blipFill>
          <a:blip r:embed="rId7" cstate="print">
            <a:extLst>
              <a:ext uri="{CD348E39-C61E-4830-157B-DEF906003634}"/>
            </a:extLst>
          </a:blip>
          <a:stretch>
            <a:fillRect/>
          </a:stretch>
        </p:blipFill>
        <p:spPr>
          <a:xfrm>
            <a:off x="5358658" y="3181350"/>
            <a:ext cx="19050" cy="19050"/>
          </a:xfrm>
          <a:prstGeom prst="rect">
            <a:avLst/>
          </a:prstGeom>
        </p:spPr>
      </p:pic>
      <p:pic>
        <p:nvPicPr>
          <p:cNvPr id="331" name="4BF642CB-A035-416D-D9AE-58D4A57EB47C"/>
          <p:cNvPicPr>
            <a:picLocks noChangeAspect="1"/>
          </p:cNvPicPr>
          <p:nvPr/>
        </p:nvPicPr>
        <p:blipFill>
          <a:blip r:embed="rId10" cstate="print">
            <a:extLst>
              <a:ext uri="{D89E2E74-653B-4459-6362-BAEEBCA358A0}"/>
            </a:extLst>
          </a:blip>
          <a:stretch>
            <a:fillRect/>
          </a:stretch>
        </p:blipFill>
        <p:spPr>
          <a:xfrm>
            <a:off x="5403253" y="2828925"/>
            <a:ext cx="19050" cy="19050"/>
          </a:xfrm>
          <a:prstGeom prst="rect">
            <a:avLst/>
          </a:prstGeom>
        </p:spPr>
      </p:pic>
      <p:pic>
        <p:nvPicPr>
          <p:cNvPr id="332" name="A2EF0469-E47F-40A3-ECE0-3CFC2EDAF33C"/>
          <p:cNvPicPr>
            <a:picLocks noChangeAspect="1"/>
          </p:cNvPicPr>
          <p:nvPr/>
        </p:nvPicPr>
        <p:blipFill>
          <a:blip r:embed="rId10" cstate="print">
            <a:extLst>
              <a:ext uri="{4DF27A33-9D8F-485C-95ED-46E4ED4F96AE}"/>
            </a:extLst>
          </a:blip>
          <a:stretch>
            <a:fillRect/>
          </a:stretch>
        </p:blipFill>
        <p:spPr>
          <a:xfrm>
            <a:off x="5403253" y="2828925"/>
            <a:ext cx="19050" cy="19050"/>
          </a:xfrm>
          <a:prstGeom prst="rect">
            <a:avLst/>
          </a:prstGeom>
        </p:spPr>
      </p:pic>
      <p:pic>
        <p:nvPicPr>
          <p:cNvPr id="333" name="900C7CBC-D54B-489D-11E6-0080BF2ADA46"/>
          <p:cNvPicPr>
            <a:picLocks noChangeAspect="1"/>
          </p:cNvPicPr>
          <p:nvPr/>
        </p:nvPicPr>
        <p:blipFill>
          <a:blip r:embed="rId10" cstate="print">
            <a:extLst>
              <a:ext uri="{046C49F6-906E-4899-D849-A15BA97A39BF}"/>
            </a:extLst>
          </a:blip>
          <a:stretch>
            <a:fillRect/>
          </a:stretch>
        </p:blipFill>
        <p:spPr>
          <a:xfrm>
            <a:off x="5403253" y="3181350"/>
            <a:ext cx="19050" cy="19050"/>
          </a:xfrm>
          <a:prstGeom prst="rect">
            <a:avLst/>
          </a:prstGeom>
        </p:spPr>
      </p:pic>
      <p:pic>
        <p:nvPicPr>
          <p:cNvPr id="334" name="B7D10F90-1778-443E-51B8-14D8D428593F"/>
          <p:cNvPicPr>
            <a:picLocks noChangeAspect="1"/>
          </p:cNvPicPr>
          <p:nvPr/>
        </p:nvPicPr>
        <p:blipFill>
          <a:blip r:embed="rId7" cstate="print">
            <a:extLst>
              <a:ext uri="{D5022897-23F6-4DE5-2C2D-0BAAFB5C373F}"/>
            </a:extLst>
          </a:blip>
          <a:stretch>
            <a:fillRect/>
          </a:stretch>
        </p:blipFill>
        <p:spPr>
          <a:xfrm>
            <a:off x="5403253" y="3181350"/>
            <a:ext cx="19050" cy="19050"/>
          </a:xfrm>
          <a:prstGeom prst="rect">
            <a:avLst/>
          </a:prstGeom>
        </p:spPr>
      </p:pic>
      <p:pic>
        <p:nvPicPr>
          <p:cNvPr id="335" name="B0D4F3E2-CF9D-4834-0D12-16A83119DE71"/>
          <p:cNvPicPr>
            <a:picLocks noChangeAspect="1"/>
          </p:cNvPicPr>
          <p:nvPr/>
        </p:nvPicPr>
        <p:blipFill>
          <a:blip r:embed="rId36" cstate="print">
            <a:extLst>
              <a:ext uri="{106D65F7-A106-44FF-9D74-C6EBF08DA659}"/>
            </a:extLst>
          </a:blip>
          <a:stretch>
            <a:fillRect/>
          </a:stretch>
        </p:blipFill>
        <p:spPr>
          <a:xfrm>
            <a:off x="6270838" y="2828925"/>
            <a:ext cx="66675" cy="19050"/>
          </a:xfrm>
          <a:prstGeom prst="rect">
            <a:avLst/>
          </a:prstGeom>
        </p:spPr>
      </p:pic>
      <p:pic>
        <p:nvPicPr>
          <p:cNvPr id="336" name="BDC2D4BA-DCBE-49F0-FD7B-43542D52AE01"/>
          <p:cNvPicPr>
            <a:picLocks noChangeAspect="1"/>
          </p:cNvPicPr>
          <p:nvPr/>
        </p:nvPicPr>
        <p:blipFill>
          <a:blip r:embed="rId37" cstate="print">
            <a:extLst>
              <a:ext uri="{6C84916A-8EA3-4C92-A375-E3ABA13F7998}"/>
            </a:extLst>
          </a:blip>
          <a:stretch>
            <a:fillRect/>
          </a:stretch>
        </p:blipFill>
        <p:spPr>
          <a:xfrm>
            <a:off x="6270838" y="3181350"/>
            <a:ext cx="66675" cy="19050"/>
          </a:xfrm>
          <a:prstGeom prst="rect">
            <a:avLst/>
          </a:prstGeom>
        </p:spPr>
      </p:pic>
      <p:pic>
        <p:nvPicPr>
          <p:cNvPr id="337" name="6BA8D072-209D-4E16-7A52-5906166B7CC7"/>
          <p:cNvPicPr>
            <a:picLocks noChangeAspect="1"/>
          </p:cNvPicPr>
          <p:nvPr/>
        </p:nvPicPr>
        <p:blipFill>
          <a:blip r:embed="rId36" cstate="print">
            <a:extLst>
              <a:ext uri="{DBA4AFE3-03FB-4659-122C-CAA0F50F418B}"/>
            </a:extLst>
          </a:blip>
          <a:stretch>
            <a:fillRect/>
          </a:stretch>
        </p:blipFill>
        <p:spPr>
          <a:xfrm>
            <a:off x="6984974" y="2828925"/>
            <a:ext cx="66675" cy="19050"/>
          </a:xfrm>
          <a:prstGeom prst="rect">
            <a:avLst/>
          </a:prstGeom>
        </p:spPr>
      </p:pic>
      <p:pic>
        <p:nvPicPr>
          <p:cNvPr id="338" name="20BD3FCF-B790-4C0B-26FC-9BA397E177E0"/>
          <p:cNvPicPr>
            <a:picLocks noChangeAspect="1"/>
          </p:cNvPicPr>
          <p:nvPr/>
        </p:nvPicPr>
        <p:blipFill>
          <a:blip r:embed="rId37" cstate="print">
            <a:extLst>
              <a:ext uri="{1CB07D52-2FA7-4278-6299-BB9003CE7F36}"/>
            </a:extLst>
          </a:blip>
          <a:stretch>
            <a:fillRect/>
          </a:stretch>
        </p:blipFill>
        <p:spPr>
          <a:xfrm>
            <a:off x="6984974" y="3181350"/>
            <a:ext cx="66675" cy="19050"/>
          </a:xfrm>
          <a:prstGeom prst="rect">
            <a:avLst/>
          </a:prstGeom>
        </p:spPr>
      </p:pic>
      <p:pic>
        <p:nvPicPr>
          <p:cNvPr id="339" name="FCE2C56C-FAA5-48D3-F351-42A568E8E320"/>
          <p:cNvPicPr>
            <a:picLocks noChangeAspect="1"/>
          </p:cNvPicPr>
          <p:nvPr/>
        </p:nvPicPr>
        <p:blipFill>
          <a:blip r:embed="rId36" cstate="print">
            <a:extLst>
              <a:ext uri="{752AD425-C5B6-4791-EB9F-3E1BA1B76132}"/>
            </a:extLst>
          </a:blip>
          <a:stretch>
            <a:fillRect/>
          </a:stretch>
        </p:blipFill>
        <p:spPr>
          <a:xfrm>
            <a:off x="7662016" y="2828925"/>
            <a:ext cx="66675" cy="19050"/>
          </a:xfrm>
          <a:prstGeom prst="rect">
            <a:avLst/>
          </a:prstGeom>
        </p:spPr>
      </p:pic>
      <p:pic>
        <p:nvPicPr>
          <p:cNvPr id="340" name="029D9327-E25B-41D8-5F3F-977D3515B286"/>
          <p:cNvPicPr>
            <a:picLocks noChangeAspect="1"/>
          </p:cNvPicPr>
          <p:nvPr/>
        </p:nvPicPr>
        <p:blipFill>
          <a:blip r:embed="rId37" cstate="print">
            <a:extLst>
              <a:ext uri="{BF69F06F-E973-4ABF-B01E-1136964F7761}"/>
            </a:extLst>
          </a:blip>
          <a:stretch>
            <a:fillRect/>
          </a:stretch>
        </p:blipFill>
        <p:spPr>
          <a:xfrm>
            <a:off x="7662016" y="3181350"/>
            <a:ext cx="66675" cy="19050"/>
          </a:xfrm>
          <a:prstGeom prst="rect">
            <a:avLst/>
          </a:prstGeom>
        </p:spPr>
      </p:pic>
      <p:pic>
        <p:nvPicPr>
          <p:cNvPr id="341" name="C398C9DD-9F54-49CE-F515-23B5626C63C4"/>
          <p:cNvPicPr>
            <a:picLocks noChangeAspect="1"/>
          </p:cNvPicPr>
          <p:nvPr/>
        </p:nvPicPr>
        <p:blipFill>
          <a:blip r:embed="rId36" cstate="print">
            <a:extLst>
              <a:ext uri="{2C68E31A-2C53-4D4E-1187-E35ED56DE1D7}"/>
            </a:extLst>
          </a:blip>
          <a:stretch>
            <a:fillRect/>
          </a:stretch>
        </p:blipFill>
        <p:spPr>
          <a:xfrm>
            <a:off x="8680010" y="2828925"/>
            <a:ext cx="66675" cy="19050"/>
          </a:xfrm>
          <a:prstGeom prst="rect">
            <a:avLst/>
          </a:prstGeom>
        </p:spPr>
      </p:pic>
      <p:pic>
        <p:nvPicPr>
          <p:cNvPr id="342" name="71020F6B-34E3-4958-4BBE-F2E33EDCFDE6"/>
          <p:cNvPicPr>
            <a:picLocks noChangeAspect="1"/>
          </p:cNvPicPr>
          <p:nvPr/>
        </p:nvPicPr>
        <p:blipFill>
          <a:blip r:embed="rId15" cstate="print">
            <a:extLst>
              <a:ext uri="{7D267B1E-4A11-4EA0-F5BD-A70BFA65CF2F}"/>
            </a:extLst>
          </a:blip>
          <a:stretch>
            <a:fillRect/>
          </a:stretch>
        </p:blipFill>
        <p:spPr>
          <a:xfrm>
            <a:off x="3006245" y="3181350"/>
            <a:ext cx="19050" cy="57150"/>
          </a:xfrm>
          <a:prstGeom prst="rect">
            <a:avLst/>
          </a:prstGeom>
        </p:spPr>
      </p:pic>
      <p:pic>
        <p:nvPicPr>
          <p:cNvPr id="343" name="D4A1FDA1-8E07-442F-17C8-250635C0283B"/>
          <p:cNvPicPr>
            <a:picLocks noChangeAspect="1"/>
          </p:cNvPicPr>
          <p:nvPr/>
        </p:nvPicPr>
        <p:blipFill>
          <a:blip r:embed="rId11" cstate="print">
            <a:extLst>
              <a:ext uri="{D0256BDD-3F59-4DEB-D38D-A0DDB005E721}"/>
            </a:extLst>
          </a:blip>
          <a:stretch>
            <a:fillRect/>
          </a:stretch>
        </p:blipFill>
        <p:spPr>
          <a:xfrm>
            <a:off x="3018408" y="3181350"/>
            <a:ext cx="2352675" cy="57150"/>
          </a:xfrm>
          <a:prstGeom prst="rect">
            <a:avLst/>
          </a:prstGeom>
        </p:spPr>
      </p:pic>
      <p:pic>
        <p:nvPicPr>
          <p:cNvPr id="344" name="96EDE926-E22F-4C63-F7B4-90D331B668CE"/>
          <p:cNvPicPr>
            <a:picLocks noChangeAspect="1"/>
          </p:cNvPicPr>
          <p:nvPr/>
        </p:nvPicPr>
        <p:blipFill>
          <a:blip r:embed="rId37" cstate="print">
            <a:extLst>
              <a:ext uri="{E34D193F-8433-4A3D-492A-F27E8E6107CA}"/>
            </a:extLst>
          </a:blip>
          <a:stretch>
            <a:fillRect/>
          </a:stretch>
        </p:blipFill>
        <p:spPr>
          <a:xfrm>
            <a:off x="8680010" y="3181350"/>
            <a:ext cx="66675" cy="19050"/>
          </a:xfrm>
          <a:prstGeom prst="rect">
            <a:avLst/>
          </a:prstGeom>
        </p:spPr>
      </p:pic>
      <p:pic>
        <p:nvPicPr>
          <p:cNvPr id="345" name="B949696C-218A-44DF-100B-34D8D9C64AC6"/>
          <p:cNvPicPr>
            <a:picLocks noChangeAspect="1"/>
          </p:cNvPicPr>
          <p:nvPr/>
        </p:nvPicPr>
        <p:blipFill>
          <a:blip r:embed="rId38" cstate="print">
            <a:extLst>
              <a:ext uri="{64131CA2-3B8A-4C2C-8617-159390DF16B8}"/>
            </a:extLst>
          </a:blip>
          <a:stretch>
            <a:fillRect/>
          </a:stretch>
        </p:blipFill>
        <p:spPr>
          <a:xfrm>
            <a:off x="10144162" y="2828925"/>
            <a:ext cx="57150" cy="19050"/>
          </a:xfrm>
          <a:prstGeom prst="rect">
            <a:avLst/>
          </a:prstGeom>
        </p:spPr>
      </p:pic>
      <p:pic>
        <p:nvPicPr>
          <p:cNvPr id="346" name="2FCBB1CE-7FAE-4740-F5F6-BF4D54C8532C"/>
          <p:cNvPicPr>
            <a:picLocks noChangeAspect="1"/>
          </p:cNvPicPr>
          <p:nvPr/>
        </p:nvPicPr>
        <p:blipFill>
          <a:blip r:embed="rId39" cstate="print">
            <a:extLst>
              <a:ext uri="{D46B1666-B25B-49E0-AE17-860485603735}"/>
            </a:extLst>
          </a:blip>
          <a:stretch>
            <a:fillRect/>
          </a:stretch>
        </p:blipFill>
        <p:spPr>
          <a:xfrm>
            <a:off x="10144162" y="3181350"/>
            <a:ext cx="57150" cy="19050"/>
          </a:xfrm>
          <a:prstGeom prst="rect">
            <a:avLst/>
          </a:prstGeom>
        </p:spPr>
      </p:pic>
      <p:pic>
        <p:nvPicPr>
          <p:cNvPr id="347" name="5F89E743-D613-41C7-2064-79F670D976FF"/>
          <p:cNvPicPr>
            <a:picLocks noChangeAspect="1"/>
          </p:cNvPicPr>
          <p:nvPr/>
        </p:nvPicPr>
        <p:blipFill>
          <a:blip r:embed="rId36" cstate="print">
            <a:extLst>
              <a:ext uri="{DFDEECFB-0E6C-4297-72C0-D889ED76C45F}"/>
            </a:extLst>
          </a:blip>
          <a:stretch>
            <a:fillRect/>
          </a:stretch>
        </p:blipFill>
        <p:spPr>
          <a:xfrm>
            <a:off x="11043976" y="2828925"/>
            <a:ext cx="66675" cy="19050"/>
          </a:xfrm>
          <a:prstGeom prst="rect">
            <a:avLst/>
          </a:prstGeom>
        </p:spPr>
      </p:pic>
      <p:pic>
        <p:nvPicPr>
          <p:cNvPr id="348" name="FF5046D4-660A-4D9A-0D67-6E0D3C3E57DE"/>
          <p:cNvPicPr>
            <a:picLocks noChangeAspect="1"/>
          </p:cNvPicPr>
          <p:nvPr/>
        </p:nvPicPr>
        <p:blipFill>
          <a:blip r:embed="rId37" cstate="print">
            <a:extLst>
              <a:ext uri="{912A3575-655E-49BD-3188-3879686E4B1C}"/>
            </a:extLst>
          </a:blip>
          <a:stretch>
            <a:fillRect/>
          </a:stretch>
        </p:blipFill>
        <p:spPr>
          <a:xfrm>
            <a:off x="11043976" y="3181350"/>
            <a:ext cx="66675" cy="19050"/>
          </a:xfrm>
          <a:prstGeom prst="rect">
            <a:avLst/>
          </a:prstGeom>
        </p:spPr>
      </p:pic>
      <p:pic>
        <p:nvPicPr>
          <p:cNvPr id="349" name="663A735D-3429-40AF-959F-E5BEEDB49EC2"/>
          <p:cNvPicPr>
            <a:picLocks noChangeAspect="1"/>
          </p:cNvPicPr>
          <p:nvPr/>
        </p:nvPicPr>
        <p:blipFill>
          <a:blip r:embed="rId14" cstate="print">
            <a:extLst>
              <a:ext uri="{EBB8BE84-380E-416E-0A56-3C470AD6F223}"/>
            </a:extLst>
          </a:blip>
          <a:stretch>
            <a:fillRect/>
          </a:stretch>
        </p:blipFill>
        <p:spPr>
          <a:xfrm>
            <a:off x="12066226" y="2828925"/>
            <a:ext cx="28575" cy="19050"/>
          </a:xfrm>
          <a:prstGeom prst="rect">
            <a:avLst/>
          </a:prstGeom>
        </p:spPr>
      </p:pic>
      <p:pic>
        <p:nvPicPr>
          <p:cNvPr id="350" name="ACF3D6E8-3FCB-45DF-EFBF-9CEF396DB880"/>
          <p:cNvPicPr>
            <a:picLocks noChangeAspect="1"/>
          </p:cNvPicPr>
          <p:nvPr/>
        </p:nvPicPr>
        <p:blipFill>
          <a:blip r:embed="rId13" cstate="print">
            <a:extLst>
              <a:ext uri="{BC79F39B-4C19-48C8-A215-FFC190083710}"/>
            </a:extLst>
          </a:blip>
          <a:stretch>
            <a:fillRect/>
          </a:stretch>
        </p:blipFill>
        <p:spPr>
          <a:xfrm>
            <a:off x="12066226" y="3181350"/>
            <a:ext cx="28575" cy="19050"/>
          </a:xfrm>
          <a:prstGeom prst="rect">
            <a:avLst/>
          </a:prstGeom>
        </p:spPr>
      </p:pic>
      <p:pic>
        <p:nvPicPr>
          <p:cNvPr id="351" name="FEDC0835-7865-41D7-CF72-85ECDAEF63BF"/>
          <p:cNvPicPr>
            <a:picLocks noChangeAspect="1"/>
          </p:cNvPicPr>
          <p:nvPr/>
        </p:nvPicPr>
        <p:blipFill>
          <a:blip r:embed="rId7" cstate="print">
            <a:extLst>
              <a:ext uri="{78AFB82C-FF8D-4B55-BA18-073F38B419FB}"/>
            </a:extLst>
          </a:blip>
          <a:stretch>
            <a:fillRect/>
          </a:stretch>
        </p:blipFill>
        <p:spPr>
          <a:xfrm>
            <a:off x="5358658" y="3219450"/>
            <a:ext cx="19050" cy="19050"/>
          </a:xfrm>
          <a:prstGeom prst="rect">
            <a:avLst/>
          </a:prstGeom>
        </p:spPr>
      </p:pic>
      <p:pic>
        <p:nvPicPr>
          <p:cNvPr id="352" name="2807FF41-354F-455B-9F72-E358C227EFFC"/>
          <p:cNvPicPr>
            <a:picLocks noChangeAspect="1"/>
          </p:cNvPicPr>
          <p:nvPr/>
        </p:nvPicPr>
        <p:blipFill>
          <a:blip r:embed="rId10" cstate="print">
            <a:extLst>
              <a:ext uri="{8593B539-99F8-406F-99EF-F234E00BF7E0}"/>
            </a:extLst>
          </a:blip>
          <a:stretch>
            <a:fillRect/>
          </a:stretch>
        </p:blipFill>
        <p:spPr>
          <a:xfrm>
            <a:off x="5358658" y="3219450"/>
            <a:ext cx="19050" cy="19050"/>
          </a:xfrm>
          <a:prstGeom prst="rect">
            <a:avLst/>
          </a:prstGeom>
        </p:spPr>
      </p:pic>
      <p:pic>
        <p:nvPicPr>
          <p:cNvPr id="353" name="4BDB46B7-42F8-4969-8D11-DDC73A1A6C94"/>
          <p:cNvPicPr>
            <a:picLocks noChangeAspect="1"/>
          </p:cNvPicPr>
          <p:nvPr/>
        </p:nvPicPr>
        <p:blipFill>
          <a:blip r:embed="rId7" cstate="print">
            <a:extLst>
              <a:ext uri="{0E7D5CDC-4448-4075-BB43-E682AB239EA3}"/>
            </a:extLst>
          </a:blip>
          <a:stretch>
            <a:fillRect/>
          </a:stretch>
        </p:blipFill>
        <p:spPr>
          <a:xfrm>
            <a:off x="5358658" y="3581400"/>
            <a:ext cx="19050" cy="19050"/>
          </a:xfrm>
          <a:prstGeom prst="rect">
            <a:avLst/>
          </a:prstGeom>
        </p:spPr>
      </p:pic>
      <p:pic>
        <p:nvPicPr>
          <p:cNvPr id="354" name="DBDDDE45-6BD2-4DA7-3780-C62248BD7BA6"/>
          <p:cNvPicPr>
            <a:picLocks noChangeAspect="1"/>
          </p:cNvPicPr>
          <p:nvPr/>
        </p:nvPicPr>
        <p:blipFill>
          <a:blip r:embed="rId7" cstate="print">
            <a:extLst>
              <a:ext uri="{6BAB5288-3C95-4A40-A936-1CB5E0D2D5F3}"/>
            </a:extLst>
          </a:blip>
          <a:stretch>
            <a:fillRect/>
          </a:stretch>
        </p:blipFill>
        <p:spPr>
          <a:xfrm>
            <a:off x="5358658" y="3581400"/>
            <a:ext cx="19050" cy="19050"/>
          </a:xfrm>
          <a:prstGeom prst="rect">
            <a:avLst/>
          </a:prstGeom>
        </p:spPr>
      </p:pic>
      <p:pic>
        <p:nvPicPr>
          <p:cNvPr id="355" name="B6BDAA02-4583-449C-54CF-729A4983F2FA"/>
          <p:cNvPicPr>
            <a:picLocks noChangeAspect="1"/>
          </p:cNvPicPr>
          <p:nvPr/>
        </p:nvPicPr>
        <p:blipFill>
          <a:blip r:embed="rId10" cstate="print">
            <a:extLst>
              <a:ext uri="{90179318-8786-425A-D67D-67801390DDA2}"/>
            </a:extLst>
          </a:blip>
          <a:stretch>
            <a:fillRect/>
          </a:stretch>
        </p:blipFill>
        <p:spPr>
          <a:xfrm>
            <a:off x="5403253" y="3219450"/>
            <a:ext cx="19050" cy="19050"/>
          </a:xfrm>
          <a:prstGeom prst="rect">
            <a:avLst/>
          </a:prstGeom>
        </p:spPr>
      </p:pic>
      <p:pic>
        <p:nvPicPr>
          <p:cNvPr id="356" name="FA0EEACC-8BEF-4AE8-DF9B-3F0841B7EB4D"/>
          <p:cNvPicPr>
            <a:picLocks noChangeAspect="1"/>
          </p:cNvPicPr>
          <p:nvPr/>
        </p:nvPicPr>
        <p:blipFill>
          <a:blip r:embed="rId10" cstate="print">
            <a:extLst>
              <a:ext uri="{A71A37F5-1B11-433E-E038-B06A05155680}"/>
            </a:extLst>
          </a:blip>
          <a:stretch>
            <a:fillRect/>
          </a:stretch>
        </p:blipFill>
        <p:spPr>
          <a:xfrm>
            <a:off x="5403253" y="3219450"/>
            <a:ext cx="19050" cy="19050"/>
          </a:xfrm>
          <a:prstGeom prst="rect">
            <a:avLst/>
          </a:prstGeom>
        </p:spPr>
      </p:pic>
      <p:pic>
        <p:nvPicPr>
          <p:cNvPr id="357" name="377C3197-E629-44A4-1F01-40278BFABAD0"/>
          <p:cNvPicPr>
            <a:picLocks noChangeAspect="1"/>
          </p:cNvPicPr>
          <p:nvPr/>
        </p:nvPicPr>
        <p:blipFill>
          <a:blip r:embed="rId10" cstate="print">
            <a:extLst>
              <a:ext uri="{CEB5FA2F-E07E-4C4A-E9FB-9C16AE424094}"/>
            </a:extLst>
          </a:blip>
          <a:stretch>
            <a:fillRect/>
          </a:stretch>
        </p:blipFill>
        <p:spPr>
          <a:xfrm>
            <a:off x="5403253" y="3581400"/>
            <a:ext cx="19050" cy="19050"/>
          </a:xfrm>
          <a:prstGeom prst="rect">
            <a:avLst/>
          </a:prstGeom>
        </p:spPr>
      </p:pic>
      <p:pic>
        <p:nvPicPr>
          <p:cNvPr id="358" name="65D579EB-01CF-4A97-9782-775A0C2526A8"/>
          <p:cNvPicPr>
            <a:picLocks noChangeAspect="1"/>
          </p:cNvPicPr>
          <p:nvPr/>
        </p:nvPicPr>
        <p:blipFill>
          <a:blip r:embed="rId7" cstate="print">
            <a:extLst>
              <a:ext uri="{7EA02F2F-BC8B-4BBB-0B88-89FD9265168D}"/>
            </a:extLst>
          </a:blip>
          <a:stretch>
            <a:fillRect/>
          </a:stretch>
        </p:blipFill>
        <p:spPr>
          <a:xfrm>
            <a:off x="5403253" y="3581400"/>
            <a:ext cx="19050" cy="19050"/>
          </a:xfrm>
          <a:prstGeom prst="rect">
            <a:avLst/>
          </a:prstGeom>
        </p:spPr>
      </p:pic>
      <p:pic>
        <p:nvPicPr>
          <p:cNvPr id="359" name="68232B1A-6603-42C4-468E-547E6F31A0AE"/>
          <p:cNvPicPr>
            <a:picLocks noChangeAspect="1"/>
          </p:cNvPicPr>
          <p:nvPr/>
        </p:nvPicPr>
        <p:blipFill>
          <a:blip r:embed="rId36" cstate="print">
            <a:extLst>
              <a:ext uri="{46706520-54ED-4B32-E607-C24149236536}"/>
            </a:extLst>
          </a:blip>
          <a:stretch>
            <a:fillRect/>
          </a:stretch>
        </p:blipFill>
        <p:spPr>
          <a:xfrm>
            <a:off x="6270838" y="3219450"/>
            <a:ext cx="66675" cy="19050"/>
          </a:xfrm>
          <a:prstGeom prst="rect">
            <a:avLst/>
          </a:prstGeom>
        </p:spPr>
      </p:pic>
      <p:pic>
        <p:nvPicPr>
          <p:cNvPr id="360" name="DA309146-F81A-4E80-9CAB-A9C9AE5F90A9"/>
          <p:cNvPicPr>
            <a:picLocks noChangeAspect="1"/>
          </p:cNvPicPr>
          <p:nvPr/>
        </p:nvPicPr>
        <p:blipFill>
          <a:blip r:embed="rId37" cstate="print">
            <a:extLst>
              <a:ext uri="{725C4431-52D7-42B2-927C-CC1926CC154D}"/>
            </a:extLst>
          </a:blip>
          <a:stretch>
            <a:fillRect/>
          </a:stretch>
        </p:blipFill>
        <p:spPr>
          <a:xfrm>
            <a:off x="6270838" y="3581400"/>
            <a:ext cx="66675" cy="19050"/>
          </a:xfrm>
          <a:prstGeom prst="rect">
            <a:avLst/>
          </a:prstGeom>
        </p:spPr>
      </p:pic>
      <p:pic>
        <p:nvPicPr>
          <p:cNvPr id="361" name="1D0B1E07-90F9-4064-2F18-E4735360B900"/>
          <p:cNvPicPr>
            <a:picLocks noChangeAspect="1"/>
          </p:cNvPicPr>
          <p:nvPr/>
        </p:nvPicPr>
        <p:blipFill>
          <a:blip r:embed="rId36" cstate="print">
            <a:extLst>
              <a:ext uri="{A7E3D806-2D7C-474E-517E-8108630E109C}"/>
            </a:extLst>
          </a:blip>
          <a:stretch>
            <a:fillRect/>
          </a:stretch>
        </p:blipFill>
        <p:spPr>
          <a:xfrm>
            <a:off x="6984974" y="3219450"/>
            <a:ext cx="66675" cy="19050"/>
          </a:xfrm>
          <a:prstGeom prst="rect">
            <a:avLst/>
          </a:prstGeom>
        </p:spPr>
      </p:pic>
      <p:pic>
        <p:nvPicPr>
          <p:cNvPr id="362" name="4F65354A-C519-4379-3181-CD731180807C"/>
          <p:cNvPicPr>
            <a:picLocks noChangeAspect="1"/>
          </p:cNvPicPr>
          <p:nvPr/>
        </p:nvPicPr>
        <p:blipFill>
          <a:blip r:embed="rId37" cstate="print">
            <a:extLst>
              <a:ext uri="{75569CC8-C06D-4223-2936-38AD257E1011}"/>
            </a:extLst>
          </a:blip>
          <a:stretch>
            <a:fillRect/>
          </a:stretch>
        </p:blipFill>
        <p:spPr>
          <a:xfrm>
            <a:off x="6984974" y="3581400"/>
            <a:ext cx="66675" cy="19050"/>
          </a:xfrm>
          <a:prstGeom prst="rect">
            <a:avLst/>
          </a:prstGeom>
        </p:spPr>
      </p:pic>
      <p:pic>
        <p:nvPicPr>
          <p:cNvPr id="363" name="94AC4ED3-2755-4904-8621-84C79009EE1A"/>
          <p:cNvPicPr>
            <a:picLocks noChangeAspect="1"/>
          </p:cNvPicPr>
          <p:nvPr/>
        </p:nvPicPr>
        <p:blipFill>
          <a:blip r:embed="rId36" cstate="print">
            <a:extLst>
              <a:ext uri="{F70C94FE-7592-46B5-8926-7E34778594BD}"/>
            </a:extLst>
          </a:blip>
          <a:stretch>
            <a:fillRect/>
          </a:stretch>
        </p:blipFill>
        <p:spPr>
          <a:xfrm>
            <a:off x="7662016" y="3219450"/>
            <a:ext cx="66675" cy="19050"/>
          </a:xfrm>
          <a:prstGeom prst="rect">
            <a:avLst/>
          </a:prstGeom>
        </p:spPr>
      </p:pic>
      <p:pic>
        <p:nvPicPr>
          <p:cNvPr id="364" name="196F9E75-3B9A-4BA5-08E1-1BAD6D0530E2"/>
          <p:cNvPicPr>
            <a:picLocks noChangeAspect="1"/>
          </p:cNvPicPr>
          <p:nvPr/>
        </p:nvPicPr>
        <p:blipFill>
          <a:blip r:embed="rId37" cstate="print">
            <a:extLst>
              <a:ext uri="{BEF71084-8A31-4C3E-7CBD-E5DDCA5C6E53}"/>
            </a:extLst>
          </a:blip>
          <a:stretch>
            <a:fillRect/>
          </a:stretch>
        </p:blipFill>
        <p:spPr>
          <a:xfrm>
            <a:off x="7662016" y="3581400"/>
            <a:ext cx="66675" cy="19050"/>
          </a:xfrm>
          <a:prstGeom prst="rect">
            <a:avLst/>
          </a:prstGeom>
        </p:spPr>
      </p:pic>
      <p:pic>
        <p:nvPicPr>
          <p:cNvPr id="365" name="339F442D-2674-4B89-792D-227918CF1187"/>
          <p:cNvPicPr>
            <a:picLocks noChangeAspect="1"/>
          </p:cNvPicPr>
          <p:nvPr/>
        </p:nvPicPr>
        <p:blipFill>
          <a:blip r:embed="rId15" cstate="print">
            <a:extLst>
              <a:ext uri="{62DAFCFB-FEC3-44B2-473B-7C3D9B8956F7}"/>
            </a:extLst>
          </a:blip>
          <a:stretch>
            <a:fillRect/>
          </a:stretch>
        </p:blipFill>
        <p:spPr>
          <a:xfrm>
            <a:off x="3006245" y="3581400"/>
            <a:ext cx="19050" cy="57150"/>
          </a:xfrm>
          <a:prstGeom prst="rect">
            <a:avLst/>
          </a:prstGeom>
        </p:spPr>
      </p:pic>
      <p:pic>
        <p:nvPicPr>
          <p:cNvPr id="366" name="80851F26-0528-43F5-8019-A700CFA2FF90"/>
          <p:cNvPicPr>
            <a:picLocks noChangeAspect="1"/>
          </p:cNvPicPr>
          <p:nvPr/>
        </p:nvPicPr>
        <p:blipFill>
          <a:blip r:embed="rId36" cstate="print">
            <a:extLst>
              <a:ext uri="{1411510F-9040-4404-0BEF-F022EA0A65F6}"/>
            </a:extLst>
          </a:blip>
          <a:stretch>
            <a:fillRect/>
          </a:stretch>
        </p:blipFill>
        <p:spPr>
          <a:xfrm>
            <a:off x="8680010" y="3219450"/>
            <a:ext cx="66675" cy="19050"/>
          </a:xfrm>
          <a:prstGeom prst="rect">
            <a:avLst/>
          </a:prstGeom>
        </p:spPr>
      </p:pic>
      <p:pic>
        <p:nvPicPr>
          <p:cNvPr id="367" name="ED459B47-D4AC-4AB7-7DDE-D92560D5B8EB"/>
          <p:cNvPicPr>
            <a:picLocks noChangeAspect="1"/>
          </p:cNvPicPr>
          <p:nvPr/>
        </p:nvPicPr>
        <p:blipFill>
          <a:blip r:embed="rId11" cstate="print">
            <a:extLst>
              <a:ext uri="{2F986DED-8AEE-4E5C-0D42-39CD2F1B0CBB}"/>
            </a:extLst>
          </a:blip>
          <a:stretch>
            <a:fillRect/>
          </a:stretch>
        </p:blipFill>
        <p:spPr>
          <a:xfrm>
            <a:off x="3018408" y="3581400"/>
            <a:ext cx="2352675" cy="57150"/>
          </a:xfrm>
          <a:prstGeom prst="rect">
            <a:avLst/>
          </a:prstGeom>
        </p:spPr>
      </p:pic>
      <p:pic>
        <p:nvPicPr>
          <p:cNvPr id="368" name="4916EF2A-72EB-412D-7CE2-8F659E3457BB"/>
          <p:cNvPicPr>
            <a:picLocks noChangeAspect="1"/>
          </p:cNvPicPr>
          <p:nvPr/>
        </p:nvPicPr>
        <p:blipFill>
          <a:blip r:embed="rId40" cstate="print">
            <a:extLst>
              <a:ext uri="{C17AAF62-0DB9-4AD4-B502-C5847C75F8E5}"/>
            </a:extLst>
          </a:blip>
          <a:stretch>
            <a:fillRect/>
          </a:stretch>
        </p:blipFill>
        <p:spPr>
          <a:xfrm>
            <a:off x="2965704" y="400050"/>
            <a:ext cx="57150" cy="6410325"/>
          </a:xfrm>
          <a:prstGeom prst="rect">
            <a:avLst/>
          </a:prstGeom>
        </p:spPr>
      </p:pic>
      <p:pic>
        <p:nvPicPr>
          <p:cNvPr id="369" name="4BBF316B-ECAF-4BAC-B765-3DB3C8D9FCCB"/>
          <p:cNvPicPr>
            <a:picLocks noChangeAspect="1"/>
          </p:cNvPicPr>
          <p:nvPr/>
        </p:nvPicPr>
        <p:blipFill>
          <a:blip r:embed="rId37" cstate="print">
            <a:extLst>
              <a:ext uri="{FD991669-71CC-4167-473D-4D36E9ACE29E}"/>
            </a:extLst>
          </a:blip>
          <a:stretch>
            <a:fillRect/>
          </a:stretch>
        </p:blipFill>
        <p:spPr>
          <a:xfrm>
            <a:off x="8680010" y="3581400"/>
            <a:ext cx="66675" cy="19050"/>
          </a:xfrm>
          <a:prstGeom prst="rect">
            <a:avLst/>
          </a:prstGeom>
        </p:spPr>
      </p:pic>
      <p:pic>
        <p:nvPicPr>
          <p:cNvPr id="370" name="67B155AE-7D9F-4923-03FE-47CB589439CE"/>
          <p:cNvPicPr>
            <a:picLocks noChangeAspect="1"/>
          </p:cNvPicPr>
          <p:nvPr/>
        </p:nvPicPr>
        <p:blipFill>
          <a:blip r:embed="rId38" cstate="print">
            <a:extLst>
              <a:ext uri="{ABA0B24B-AB3F-4963-6040-1CFA103E5919}"/>
            </a:extLst>
          </a:blip>
          <a:stretch>
            <a:fillRect/>
          </a:stretch>
        </p:blipFill>
        <p:spPr>
          <a:xfrm>
            <a:off x="10144162" y="3219450"/>
            <a:ext cx="57150" cy="19050"/>
          </a:xfrm>
          <a:prstGeom prst="rect">
            <a:avLst/>
          </a:prstGeom>
        </p:spPr>
      </p:pic>
      <p:pic>
        <p:nvPicPr>
          <p:cNvPr id="371" name="87A6A907-5E70-40CB-E9D1-EDF2C02FF340"/>
          <p:cNvPicPr>
            <a:picLocks noChangeAspect="1"/>
          </p:cNvPicPr>
          <p:nvPr/>
        </p:nvPicPr>
        <p:blipFill>
          <a:blip r:embed="rId39" cstate="print">
            <a:extLst>
              <a:ext uri="{6227A256-5DCF-48C5-492F-DFECAA48F2C9}"/>
            </a:extLst>
          </a:blip>
          <a:stretch>
            <a:fillRect/>
          </a:stretch>
        </p:blipFill>
        <p:spPr>
          <a:xfrm>
            <a:off x="10144162" y="3581400"/>
            <a:ext cx="57150" cy="19050"/>
          </a:xfrm>
          <a:prstGeom prst="rect">
            <a:avLst/>
          </a:prstGeom>
        </p:spPr>
      </p:pic>
      <p:pic>
        <p:nvPicPr>
          <p:cNvPr id="372" name="9A7D0DC9-810A-49B6-0537-99AD02C4BD37"/>
          <p:cNvPicPr>
            <a:picLocks noChangeAspect="1"/>
          </p:cNvPicPr>
          <p:nvPr/>
        </p:nvPicPr>
        <p:blipFill>
          <a:blip r:embed="rId36" cstate="print">
            <a:extLst>
              <a:ext uri="{D9409F46-9A1B-4BE9-F288-531AA3A8409D}"/>
            </a:extLst>
          </a:blip>
          <a:stretch>
            <a:fillRect/>
          </a:stretch>
        </p:blipFill>
        <p:spPr>
          <a:xfrm>
            <a:off x="11043976" y="3219450"/>
            <a:ext cx="66675" cy="19050"/>
          </a:xfrm>
          <a:prstGeom prst="rect">
            <a:avLst/>
          </a:prstGeom>
        </p:spPr>
      </p:pic>
      <p:pic>
        <p:nvPicPr>
          <p:cNvPr id="373" name="B6C7C8F4-6720-487D-5520-C3F14260E9AF"/>
          <p:cNvPicPr>
            <a:picLocks noChangeAspect="1"/>
          </p:cNvPicPr>
          <p:nvPr/>
        </p:nvPicPr>
        <p:blipFill>
          <a:blip r:embed="rId37" cstate="print">
            <a:extLst>
              <a:ext uri="{6E4C3723-59DE-40CF-F6BD-867777DA59CD}"/>
            </a:extLst>
          </a:blip>
          <a:stretch>
            <a:fillRect/>
          </a:stretch>
        </p:blipFill>
        <p:spPr>
          <a:xfrm>
            <a:off x="11043976" y="3581400"/>
            <a:ext cx="66675" cy="19050"/>
          </a:xfrm>
          <a:prstGeom prst="rect">
            <a:avLst/>
          </a:prstGeom>
        </p:spPr>
      </p:pic>
      <p:pic>
        <p:nvPicPr>
          <p:cNvPr id="374" name="7BBE1BD0-C914-4A73-BE68-1E387598B5C8"/>
          <p:cNvPicPr>
            <a:picLocks noChangeAspect="1"/>
          </p:cNvPicPr>
          <p:nvPr/>
        </p:nvPicPr>
        <p:blipFill>
          <a:blip r:embed="rId14" cstate="print">
            <a:extLst>
              <a:ext uri="{96EF151F-B2A6-45F5-EA2A-462320452AAA}"/>
            </a:extLst>
          </a:blip>
          <a:stretch>
            <a:fillRect/>
          </a:stretch>
        </p:blipFill>
        <p:spPr>
          <a:xfrm>
            <a:off x="12066226" y="3219450"/>
            <a:ext cx="28575" cy="19050"/>
          </a:xfrm>
          <a:prstGeom prst="rect">
            <a:avLst/>
          </a:prstGeom>
        </p:spPr>
      </p:pic>
      <p:pic>
        <p:nvPicPr>
          <p:cNvPr id="375" name="1E1D9798-B9AF-4717-1585-78D44CF8B17D"/>
          <p:cNvPicPr>
            <a:picLocks noChangeAspect="1"/>
          </p:cNvPicPr>
          <p:nvPr/>
        </p:nvPicPr>
        <p:blipFill>
          <a:blip r:embed="rId13" cstate="print">
            <a:extLst>
              <a:ext uri="{A2221B70-00AA-4918-0F03-688360F2A759}"/>
            </a:extLst>
          </a:blip>
          <a:stretch>
            <a:fillRect/>
          </a:stretch>
        </p:blipFill>
        <p:spPr>
          <a:xfrm>
            <a:off x="12066226" y="3581400"/>
            <a:ext cx="28575" cy="19050"/>
          </a:xfrm>
          <a:prstGeom prst="rect">
            <a:avLst/>
          </a:prstGeom>
        </p:spPr>
      </p:pic>
      <p:pic>
        <p:nvPicPr>
          <p:cNvPr id="376" name="7F7ACA6A-C3FE-4E4E-CBE0-C89F0804CE72"/>
          <p:cNvPicPr>
            <a:picLocks noChangeAspect="1"/>
          </p:cNvPicPr>
          <p:nvPr/>
        </p:nvPicPr>
        <p:blipFill>
          <a:blip r:embed="rId7" cstate="print">
            <a:extLst>
              <a:ext uri="{14F3DDCF-E5BE-48F9-0832-84A50FB32A9C}"/>
            </a:extLst>
          </a:blip>
          <a:stretch>
            <a:fillRect/>
          </a:stretch>
        </p:blipFill>
        <p:spPr>
          <a:xfrm>
            <a:off x="5358658" y="3619500"/>
            <a:ext cx="19050" cy="19050"/>
          </a:xfrm>
          <a:prstGeom prst="rect">
            <a:avLst/>
          </a:prstGeom>
        </p:spPr>
      </p:pic>
      <p:pic>
        <p:nvPicPr>
          <p:cNvPr id="377" name="9607A05D-333E-478D-8B37-F721550E916A"/>
          <p:cNvPicPr>
            <a:picLocks noChangeAspect="1"/>
          </p:cNvPicPr>
          <p:nvPr/>
        </p:nvPicPr>
        <p:blipFill>
          <a:blip r:embed="rId10" cstate="print">
            <a:extLst>
              <a:ext uri="{CEEB894F-7BEC-4612-1B09-FE28DCCBCB72}"/>
            </a:extLst>
          </a:blip>
          <a:stretch>
            <a:fillRect/>
          </a:stretch>
        </p:blipFill>
        <p:spPr>
          <a:xfrm>
            <a:off x="5358658" y="3619500"/>
            <a:ext cx="19050" cy="19050"/>
          </a:xfrm>
          <a:prstGeom prst="rect">
            <a:avLst/>
          </a:prstGeom>
        </p:spPr>
      </p:pic>
      <p:pic>
        <p:nvPicPr>
          <p:cNvPr id="378" name="1C7E9778-9E3F-4AE3-C6DD-B53C4B30C2DB"/>
          <p:cNvPicPr>
            <a:picLocks noChangeAspect="1"/>
          </p:cNvPicPr>
          <p:nvPr/>
        </p:nvPicPr>
        <p:blipFill>
          <a:blip r:embed="rId16" cstate="print">
            <a:extLst>
              <a:ext uri="{FB563E48-315F-42BA-7F87-9E8D8696471E}"/>
            </a:extLst>
          </a:blip>
          <a:stretch>
            <a:fillRect/>
          </a:stretch>
        </p:blipFill>
        <p:spPr>
          <a:xfrm>
            <a:off x="5358658" y="3971925"/>
            <a:ext cx="19050" cy="28575"/>
          </a:xfrm>
          <a:prstGeom prst="rect">
            <a:avLst/>
          </a:prstGeom>
        </p:spPr>
      </p:pic>
      <p:pic>
        <p:nvPicPr>
          <p:cNvPr id="379" name="1730AF43-C0F1-4213-1E75-5D5B4E705726"/>
          <p:cNvPicPr>
            <a:picLocks noChangeAspect="1"/>
          </p:cNvPicPr>
          <p:nvPr/>
        </p:nvPicPr>
        <p:blipFill>
          <a:blip r:embed="rId16" cstate="print">
            <a:extLst>
              <a:ext uri="{9A2A3214-9B8C-47EC-5572-DB6EE77B08CE}"/>
            </a:extLst>
          </a:blip>
          <a:stretch>
            <a:fillRect/>
          </a:stretch>
        </p:blipFill>
        <p:spPr>
          <a:xfrm>
            <a:off x="5358658" y="3971925"/>
            <a:ext cx="19050" cy="28575"/>
          </a:xfrm>
          <a:prstGeom prst="rect">
            <a:avLst/>
          </a:prstGeom>
        </p:spPr>
      </p:pic>
      <p:pic>
        <p:nvPicPr>
          <p:cNvPr id="380" name="05473E53-AE69-4ECB-53E1-5362CC791AB2"/>
          <p:cNvPicPr>
            <a:picLocks noChangeAspect="1"/>
          </p:cNvPicPr>
          <p:nvPr/>
        </p:nvPicPr>
        <p:blipFill>
          <a:blip r:embed="rId10" cstate="print">
            <a:extLst>
              <a:ext uri="{F62A4FE0-7EC9-4D83-FFA9-171E969F854F}"/>
            </a:extLst>
          </a:blip>
          <a:stretch>
            <a:fillRect/>
          </a:stretch>
        </p:blipFill>
        <p:spPr>
          <a:xfrm>
            <a:off x="5403253" y="3619500"/>
            <a:ext cx="19050" cy="19050"/>
          </a:xfrm>
          <a:prstGeom prst="rect">
            <a:avLst/>
          </a:prstGeom>
        </p:spPr>
      </p:pic>
      <p:pic>
        <p:nvPicPr>
          <p:cNvPr id="381" name="2DF7D9F5-05F9-42CE-810D-7F8C67167CC1"/>
          <p:cNvPicPr>
            <a:picLocks noChangeAspect="1"/>
          </p:cNvPicPr>
          <p:nvPr/>
        </p:nvPicPr>
        <p:blipFill>
          <a:blip r:embed="rId10" cstate="print">
            <a:extLst>
              <a:ext uri="{84ADF27A-454F-4078-80C7-8E4D8C89D2BC}"/>
            </a:extLst>
          </a:blip>
          <a:stretch>
            <a:fillRect/>
          </a:stretch>
        </p:blipFill>
        <p:spPr>
          <a:xfrm>
            <a:off x="5403253" y="3619500"/>
            <a:ext cx="19050" cy="19050"/>
          </a:xfrm>
          <a:prstGeom prst="rect">
            <a:avLst/>
          </a:prstGeom>
        </p:spPr>
      </p:pic>
      <p:pic>
        <p:nvPicPr>
          <p:cNvPr id="382" name="70103A8B-013D-4F41-10F8-7229C167EC53"/>
          <p:cNvPicPr>
            <a:picLocks noChangeAspect="1"/>
          </p:cNvPicPr>
          <p:nvPr/>
        </p:nvPicPr>
        <p:blipFill>
          <a:blip r:embed="rId34" cstate="print">
            <a:extLst>
              <a:ext uri="{CA097147-E71F-44FB-BD29-EF9D068B106C}"/>
            </a:extLst>
          </a:blip>
          <a:stretch>
            <a:fillRect/>
          </a:stretch>
        </p:blipFill>
        <p:spPr>
          <a:xfrm>
            <a:off x="5403253" y="3971925"/>
            <a:ext cx="19050" cy="28575"/>
          </a:xfrm>
          <a:prstGeom prst="rect">
            <a:avLst/>
          </a:prstGeom>
        </p:spPr>
      </p:pic>
      <p:pic>
        <p:nvPicPr>
          <p:cNvPr id="383" name="73CE51B5-10B5-4C94-D50C-9F31F6F38859"/>
          <p:cNvPicPr>
            <a:picLocks noChangeAspect="1"/>
          </p:cNvPicPr>
          <p:nvPr/>
        </p:nvPicPr>
        <p:blipFill>
          <a:blip r:embed="rId16" cstate="print">
            <a:extLst>
              <a:ext uri="{9A3E6264-538F-4508-9F58-5ADA2AA25D15}"/>
            </a:extLst>
          </a:blip>
          <a:stretch>
            <a:fillRect/>
          </a:stretch>
        </p:blipFill>
        <p:spPr>
          <a:xfrm>
            <a:off x="5403253" y="3971925"/>
            <a:ext cx="19050" cy="28575"/>
          </a:xfrm>
          <a:prstGeom prst="rect">
            <a:avLst/>
          </a:prstGeom>
        </p:spPr>
      </p:pic>
      <p:pic>
        <p:nvPicPr>
          <p:cNvPr id="384" name="56C1E8DB-AFA9-4BC5-C01C-88929A86CBB9"/>
          <p:cNvPicPr>
            <a:picLocks noChangeAspect="1"/>
          </p:cNvPicPr>
          <p:nvPr/>
        </p:nvPicPr>
        <p:blipFill>
          <a:blip r:embed="rId36" cstate="print">
            <a:extLst>
              <a:ext uri="{3853AE34-73A2-453B-490D-5BF04931DBFE}"/>
            </a:extLst>
          </a:blip>
          <a:stretch>
            <a:fillRect/>
          </a:stretch>
        </p:blipFill>
        <p:spPr>
          <a:xfrm>
            <a:off x="6270838" y="3619500"/>
            <a:ext cx="66675" cy="19050"/>
          </a:xfrm>
          <a:prstGeom prst="rect">
            <a:avLst/>
          </a:prstGeom>
        </p:spPr>
      </p:pic>
      <p:pic>
        <p:nvPicPr>
          <p:cNvPr id="385" name="97B953E2-9A10-4B60-73E9-29F34933AFE3"/>
          <p:cNvPicPr>
            <a:picLocks noChangeAspect="1"/>
          </p:cNvPicPr>
          <p:nvPr/>
        </p:nvPicPr>
        <p:blipFill>
          <a:blip r:embed="rId41" cstate="print">
            <a:extLst>
              <a:ext uri="{E71F1CD2-A52B-4BBE-00B9-7B3DB5FDDBA0}"/>
            </a:extLst>
          </a:blip>
          <a:stretch>
            <a:fillRect/>
          </a:stretch>
        </p:blipFill>
        <p:spPr>
          <a:xfrm>
            <a:off x="6270838" y="3971925"/>
            <a:ext cx="66675" cy="28575"/>
          </a:xfrm>
          <a:prstGeom prst="rect">
            <a:avLst/>
          </a:prstGeom>
        </p:spPr>
      </p:pic>
      <p:pic>
        <p:nvPicPr>
          <p:cNvPr id="386" name="588183C0-93C8-4427-E7C9-3F8B25BB9D9A"/>
          <p:cNvPicPr>
            <a:picLocks noChangeAspect="1"/>
          </p:cNvPicPr>
          <p:nvPr/>
        </p:nvPicPr>
        <p:blipFill>
          <a:blip r:embed="rId36" cstate="print">
            <a:extLst>
              <a:ext uri="{16ADEDAD-F932-4E39-31A1-D56200F4EC9E}"/>
            </a:extLst>
          </a:blip>
          <a:stretch>
            <a:fillRect/>
          </a:stretch>
        </p:blipFill>
        <p:spPr>
          <a:xfrm>
            <a:off x="6984974" y="3619500"/>
            <a:ext cx="66675" cy="19050"/>
          </a:xfrm>
          <a:prstGeom prst="rect">
            <a:avLst/>
          </a:prstGeom>
        </p:spPr>
      </p:pic>
      <p:sp>
        <p:nvSpPr>
          <p:cNvPr id="387" name="TextBox387"/>
          <p:cNvSpPr txBox="1"/>
          <p:nvPr/>
        </p:nvSpPr>
        <p:spPr>
          <a:xfrm>
            <a:off x="3919581" y="959598"/>
            <a:ext cx="546100" cy="575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4057" marR="0" indent="0" eaLnBrk="0">
              <a:lnSpc>
                <a:spcPct val="78000"/>
              </a:lnSpc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</a:t>
            </a:r>
          </a:p>
          <a:p>
            <a:pPr marL="154057" marR="0" indent="0" eaLnBrk="0">
              <a:lnSpc>
                <a:spcPct val="78000"/>
              </a:lnSpc>
              <a:spcBef>
                <a:spcPts val="1602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02</a:t>
            </a:r>
          </a:p>
          <a:p>
            <a:pPr marL="154057" marR="0" indent="0" eaLnBrk="0">
              <a:lnSpc>
                <a:spcPct val="78000"/>
              </a:lnSpc>
              <a:spcBef>
                <a:spcPts val="1601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03</a:t>
            </a:r>
          </a:p>
          <a:p>
            <a:pPr marL="154057" marR="0" indent="0" eaLnBrk="0">
              <a:lnSpc>
                <a:spcPct val="78000"/>
              </a:lnSpc>
              <a:spcBef>
                <a:spcPts val="1604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04</a:t>
            </a:r>
          </a:p>
          <a:p>
            <a:pPr marL="154057" marR="0" indent="0" eaLnBrk="0">
              <a:lnSpc>
                <a:spcPct val="78000"/>
              </a:lnSpc>
              <a:spcBef>
                <a:spcPts val="1598"/>
              </a:spcBef>
            </a:pPr>
            <a:r>
              <a:rPr lang="en-US" altLang="zh-CN" sz="1700" b="1" kern="0" spc="0" baseline="0" noProof="0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05</a:t>
            </a:r>
          </a:p>
          <a:p>
            <a:pPr marL="154057" marR="0" indent="0" eaLnBrk="0">
              <a:lnSpc>
                <a:spcPct val="78000"/>
              </a:lnSpc>
              <a:spcBef>
                <a:spcPts val="1597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06</a:t>
            </a:r>
          </a:p>
          <a:p>
            <a:pPr marL="154057" marR="0" indent="0" eaLnBrk="0">
              <a:lnSpc>
                <a:spcPct val="78000"/>
              </a:lnSpc>
              <a:spcBef>
                <a:spcPts val="1603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07</a:t>
            </a:r>
          </a:p>
          <a:p>
            <a:pPr marL="154057" marR="0" indent="0" eaLnBrk="0">
              <a:lnSpc>
                <a:spcPct val="78000"/>
              </a:lnSpc>
              <a:spcBef>
                <a:spcPts val="1597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08</a:t>
            </a:r>
          </a:p>
          <a:p>
            <a:pPr marL="154057" marR="0" indent="0" eaLnBrk="0">
              <a:lnSpc>
                <a:spcPct val="78000"/>
              </a:lnSpc>
              <a:spcBef>
                <a:spcPts val="1606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09</a:t>
            </a:r>
          </a:p>
          <a:p>
            <a:pPr marL="161354" marR="0" indent="0" eaLnBrk="0">
              <a:lnSpc>
                <a:spcPct val="78000"/>
              </a:lnSpc>
              <a:spcBef>
                <a:spcPts val="1600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</a:p>
          <a:p>
            <a:pPr marL="161354" marR="0" indent="0" eaLnBrk="0">
              <a:lnSpc>
                <a:spcPct val="78000"/>
              </a:lnSpc>
              <a:spcBef>
                <a:spcPts val="1601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</a:t>
            </a:r>
          </a:p>
          <a:p>
            <a:pPr marL="161354" marR="0" indent="0" eaLnBrk="0">
              <a:lnSpc>
                <a:spcPct val="78000"/>
              </a:lnSpc>
              <a:spcBef>
                <a:spcPts val="1600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</a:t>
            </a:r>
          </a:p>
          <a:p>
            <a:pPr marL="161354" marR="0" indent="0" eaLnBrk="0">
              <a:lnSpc>
                <a:spcPct val="78000"/>
              </a:lnSpc>
              <a:spcBef>
                <a:spcPts val="1603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</a:t>
            </a:r>
          </a:p>
          <a:p>
            <a:pPr marL="161355" marR="0" indent="0" eaLnBrk="0">
              <a:lnSpc>
                <a:spcPct val="78000"/>
              </a:lnSpc>
              <a:spcBef>
                <a:spcPts val="1597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</a:t>
            </a:r>
          </a:p>
          <a:p>
            <a:pPr marL="0" marR="0" indent="0" eaLnBrk="0">
              <a:lnSpc>
                <a:spcPct val="78000"/>
              </a:lnSpc>
              <a:spcBef>
                <a:spcPts val="1604"/>
              </a:spcBef>
            </a:pPr>
            <a:r>
              <a:rPr lang="en-US" altLang="zh-CN" sz="170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Total</a:t>
            </a:r>
          </a:p>
        </p:txBody>
      </p:sp>
      <p:pic>
        <p:nvPicPr>
          <p:cNvPr id="388" name="F7BE9FB1-E816-4EC1-8029-1D34D5DC393D"/>
          <p:cNvPicPr>
            <a:picLocks noChangeAspect="1"/>
          </p:cNvPicPr>
          <p:nvPr/>
        </p:nvPicPr>
        <p:blipFill>
          <a:blip r:embed="rId41" cstate="print">
            <a:extLst>
              <a:ext uri="{702BE5AD-0454-405A-FA86-A32AC4D23A8C}"/>
            </a:extLst>
          </a:blip>
          <a:stretch>
            <a:fillRect/>
          </a:stretch>
        </p:blipFill>
        <p:spPr>
          <a:xfrm>
            <a:off x="6984974" y="3971925"/>
            <a:ext cx="66675" cy="28575"/>
          </a:xfrm>
          <a:prstGeom prst="rect">
            <a:avLst/>
          </a:prstGeom>
        </p:spPr>
      </p:pic>
      <p:pic>
        <p:nvPicPr>
          <p:cNvPr id="389" name="90D2C0FB-4050-41E1-FF58-65B3AD9818B6"/>
          <p:cNvPicPr>
            <a:picLocks noChangeAspect="1"/>
          </p:cNvPicPr>
          <p:nvPr/>
        </p:nvPicPr>
        <p:blipFill>
          <a:blip r:embed="rId36" cstate="print">
            <a:extLst>
              <a:ext uri="{A6952CC5-50F0-49A3-A1C1-BADA33D0E97E}"/>
            </a:extLst>
          </a:blip>
          <a:stretch>
            <a:fillRect/>
          </a:stretch>
        </p:blipFill>
        <p:spPr>
          <a:xfrm>
            <a:off x="7662016" y="3619500"/>
            <a:ext cx="66675" cy="19050"/>
          </a:xfrm>
          <a:prstGeom prst="rect">
            <a:avLst/>
          </a:prstGeom>
        </p:spPr>
      </p:pic>
      <p:pic>
        <p:nvPicPr>
          <p:cNvPr id="390" name="DF18AE26-3B2F-4702-632C-0B2F8ECAB714"/>
          <p:cNvPicPr>
            <a:picLocks noChangeAspect="1"/>
          </p:cNvPicPr>
          <p:nvPr/>
        </p:nvPicPr>
        <p:blipFill>
          <a:blip r:embed="rId41" cstate="print">
            <a:extLst>
              <a:ext uri="{87ED8B1A-85EE-4474-97BE-6E721F7232C1}"/>
            </a:extLst>
          </a:blip>
          <a:stretch>
            <a:fillRect/>
          </a:stretch>
        </p:blipFill>
        <p:spPr>
          <a:xfrm>
            <a:off x="7662016" y="3971925"/>
            <a:ext cx="66675" cy="28575"/>
          </a:xfrm>
          <a:prstGeom prst="rect">
            <a:avLst/>
          </a:prstGeom>
        </p:spPr>
      </p:pic>
      <p:pic>
        <p:nvPicPr>
          <p:cNvPr id="391" name="94C1B544-864D-4F52-E9E7-E7BB8176D8F1"/>
          <p:cNvPicPr>
            <a:picLocks noChangeAspect="1"/>
          </p:cNvPicPr>
          <p:nvPr/>
        </p:nvPicPr>
        <p:blipFill>
          <a:blip r:embed="rId17" cstate="print">
            <a:extLst>
              <a:ext uri="{F3643724-33BB-4041-B461-F89C90800AD6}"/>
            </a:extLst>
          </a:blip>
          <a:stretch>
            <a:fillRect/>
          </a:stretch>
        </p:blipFill>
        <p:spPr>
          <a:xfrm>
            <a:off x="3006245" y="3971925"/>
            <a:ext cx="19050" cy="66675"/>
          </a:xfrm>
          <a:prstGeom prst="rect">
            <a:avLst/>
          </a:prstGeom>
        </p:spPr>
      </p:pic>
      <p:pic>
        <p:nvPicPr>
          <p:cNvPr id="392" name="8AC039F5-377D-440A-E7E3-61CA6741D4A4"/>
          <p:cNvPicPr>
            <a:picLocks noChangeAspect="1"/>
          </p:cNvPicPr>
          <p:nvPr/>
        </p:nvPicPr>
        <p:blipFill>
          <a:blip r:embed="rId36" cstate="print">
            <a:extLst>
              <a:ext uri="{3671CA1B-5378-469A-6855-6C52BC42C51A}"/>
            </a:extLst>
          </a:blip>
          <a:stretch>
            <a:fillRect/>
          </a:stretch>
        </p:blipFill>
        <p:spPr>
          <a:xfrm>
            <a:off x="8680010" y="3619500"/>
            <a:ext cx="66675" cy="19050"/>
          </a:xfrm>
          <a:prstGeom prst="rect">
            <a:avLst/>
          </a:prstGeom>
        </p:spPr>
      </p:pic>
      <p:pic>
        <p:nvPicPr>
          <p:cNvPr id="393" name="4A233A78-1F16-4664-EFB5-E5B626493EAA"/>
          <p:cNvPicPr>
            <a:picLocks noChangeAspect="1"/>
          </p:cNvPicPr>
          <p:nvPr/>
        </p:nvPicPr>
        <p:blipFill>
          <a:blip r:embed="rId18" cstate="print">
            <a:extLst>
              <a:ext uri="{187A64C5-D600-4549-CE60-82B3AC8AB9A4}"/>
            </a:extLst>
          </a:blip>
          <a:stretch>
            <a:fillRect/>
          </a:stretch>
        </p:blipFill>
        <p:spPr>
          <a:xfrm>
            <a:off x="3018408" y="3971925"/>
            <a:ext cx="2352675" cy="66675"/>
          </a:xfrm>
          <a:prstGeom prst="rect">
            <a:avLst/>
          </a:prstGeom>
        </p:spPr>
      </p:pic>
      <p:pic>
        <p:nvPicPr>
          <p:cNvPr id="394" name="ECB7EFEF-F423-4384-634A-BAFFB1BFB9C7"/>
          <p:cNvPicPr>
            <a:picLocks noChangeAspect="1"/>
          </p:cNvPicPr>
          <p:nvPr/>
        </p:nvPicPr>
        <p:blipFill>
          <a:blip r:embed="rId41" cstate="print">
            <a:extLst>
              <a:ext uri="{AC5471EE-A509-468D-F5F3-26DAD4CB0B8D}"/>
            </a:extLst>
          </a:blip>
          <a:stretch>
            <a:fillRect/>
          </a:stretch>
        </p:blipFill>
        <p:spPr>
          <a:xfrm>
            <a:off x="8680010" y="3971925"/>
            <a:ext cx="66675" cy="28575"/>
          </a:xfrm>
          <a:prstGeom prst="rect">
            <a:avLst/>
          </a:prstGeom>
        </p:spPr>
      </p:pic>
      <p:pic>
        <p:nvPicPr>
          <p:cNvPr id="395" name="D29446AD-750A-43BF-AFFC-9B7CE398A038"/>
          <p:cNvPicPr>
            <a:picLocks noChangeAspect="1"/>
          </p:cNvPicPr>
          <p:nvPr/>
        </p:nvPicPr>
        <p:blipFill>
          <a:blip r:embed="rId38" cstate="print">
            <a:extLst>
              <a:ext uri="{A2B5C86D-02CA-4D41-71C0-DD55AE65949F}"/>
            </a:extLst>
          </a:blip>
          <a:stretch>
            <a:fillRect/>
          </a:stretch>
        </p:blipFill>
        <p:spPr>
          <a:xfrm>
            <a:off x="10144162" y="3619500"/>
            <a:ext cx="57150" cy="19050"/>
          </a:xfrm>
          <a:prstGeom prst="rect">
            <a:avLst/>
          </a:prstGeom>
        </p:spPr>
      </p:pic>
      <p:pic>
        <p:nvPicPr>
          <p:cNvPr id="396" name="0FFDCF31-02A1-4E83-ECC0-6C2C50B9594A"/>
          <p:cNvPicPr>
            <a:picLocks noChangeAspect="1"/>
          </p:cNvPicPr>
          <p:nvPr/>
        </p:nvPicPr>
        <p:blipFill>
          <a:blip r:embed="rId42" cstate="print">
            <a:extLst>
              <a:ext uri="{CD912277-C741-4CDE-4839-DA69EDB52FB6}"/>
            </a:extLst>
          </a:blip>
          <a:stretch>
            <a:fillRect/>
          </a:stretch>
        </p:blipFill>
        <p:spPr>
          <a:xfrm>
            <a:off x="10144162" y="3971925"/>
            <a:ext cx="57150" cy="28575"/>
          </a:xfrm>
          <a:prstGeom prst="rect">
            <a:avLst/>
          </a:prstGeom>
        </p:spPr>
      </p:pic>
      <p:pic>
        <p:nvPicPr>
          <p:cNvPr id="397" name="5965B370-59D5-44F7-6AEA-CB3207DD0001"/>
          <p:cNvPicPr>
            <a:picLocks noChangeAspect="1"/>
          </p:cNvPicPr>
          <p:nvPr/>
        </p:nvPicPr>
        <p:blipFill>
          <a:blip r:embed="rId36" cstate="print">
            <a:extLst>
              <a:ext uri="{61C575E2-49F1-47C1-FD06-7C493EE38546}"/>
            </a:extLst>
          </a:blip>
          <a:stretch>
            <a:fillRect/>
          </a:stretch>
        </p:blipFill>
        <p:spPr>
          <a:xfrm>
            <a:off x="11043976" y="3619500"/>
            <a:ext cx="66675" cy="19050"/>
          </a:xfrm>
          <a:prstGeom prst="rect">
            <a:avLst/>
          </a:prstGeom>
        </p:spPr>
      </p:pic>
      <p:pic>
        <p:nvPicPr>
          <p:cNvPr id="398" name="01436068-42C2-4B5E-DF29-731F8568C624"/>
          <p:cNvPicPr>
            <a:picLocks noChangeAspect="1"/>
          </p:cNvPicPr>
          <p:nvPr/>
        </p:nvPicPr>
        <p:blipFill>
          <a:blip r:embed="rId41" cstate="print">
            <a:extLst>
              <a:ext uri="{FE3EE904-ED7E-46B3-9C03-DB7F38414245}"/>
            </a:extLst>
          </a:blip>
          <a:stretch>
            <a:fillRect/>
          </a:stretch>
        </p:blipFill>
        <p:spPr>
          <a:xfrm>
            <a:off x="11043976" y="3971925"/>
            <a:ext cx="66675" cy="28575"/>
          </a:xfrm>
          <a:prstGeom prst="rect">
            <a:avLst/>
          </a:prstGeom>
        </p:spPr>
      </p:pic>
      <p:pic>
        <p:nvPicPr>
          <p:cNvPr id="399" name="5A3D3F10-6198-4325-4804-7E39B4BF1AA8"/>
          <p:cNvPicPr>
            <a:picLocks noChangeAspect="1"/>
          </p:cNvPicPr>
          <p:nvPr/>
        </p:nvPicPr>
        <p:blipFill>
          <a:blip r:embed="rId14" cstate="print">
            <a:extLst>
              <a:ext uri="{999B147E-E7ED-431E-D74F-929D65D26C64}"/>
            </a:extLst>
          </a:blip>
          <a:stretch>
            <a:fillRect/>
          </a:stretch>
        </p:blipFill>
        <p:spPr>
          <a:xfrm>
            <a:off x="12066226" y="3619500"/>
            <a:ext cx="28575" cy="19050"/>
          </a:xfrm>
          <a:prstGeom prst="rect">
            <a:avLst/>
          </a:prstGeom>
        </p:spPr>
      </p:pic>
      <p:pic>
        <p:nvPicPr>
          <p:cNvPr id="400" name="3CAFC0B0-753C-4C59-08AB-492D43BCE68B"/>
          <p:cNvPicPr>
            <a:picLocks noChangeAspect="1"/>
          </p:cNvPicPr>
          <p:nvPr/>
        </p:nvPicPr>
        <p:blipFill>
          <a:blip r:embed="rId20" cstate="print">
            <a:extLst>
              <a:ext uri="{7A001E7F-8D08-4A32-3E41-C392F2758E76}"/>
            </a:extLst>
          </a:blip>
          <a:stretch>
            <a:fillRect/>
          </a:stretch>
        </p:blipFill>
        <p:spPr>
          <a:xfrm>
            <a:off x="12066226" y="3971925"/>
            <a:ext cx="28575" cy="28575"/>
          </a:xfrm>
          <a:prstGeom prst="rect">
            <a:avLst/>
          </a:prstGeom>
        </p:spPr>
      </p:pic>
      <p:pic>
        <p:nvPicPr>
          <p:cNvPr id="401" name="62D890EB-B19C-4843-6708-8579DA882490"/>
          <p:cNvPicPr>
            <a:picLocks noChangeAspect="1"/>
          </p:cNvPicPr>
          <p:nvPr/>
        </p:nvPicPr>
        <p:blipFill>
          <a:blip r:embed="rId7" cstate="print">
            <a:extLst>
              <a:ext uri="{51083679-594B-4436-C955-1219BA8592DE}"/>
            </a:extLst>
          </a:blip>
          <a:stretch>
            <a:fillRect/>
          </a:stretch>
        </p:blipFill>
        <p:spPr>
          <a:xfrm>
            <a:off x="5358658" y="4019550"/>
            <a:ext cx="19050" cy="19050"/>
          </a:xfrm>
          <a:prstGeom prst="rect">
            <a:avLst/>
          </a:prstGeom>
        </p:spPr>
      </p:pic>
      <p:pic>
        <p:nvPicPr>
          <p:cNvPr id="402" name="E85EAF46-4216-43A6-69C5-34C46B488881"/>
          <p:cNvPicPr>
            <a:picLocks noChangeAspect="1"/>
          </p:cNvPicPr>
          <p:nvPr/>
        </p:nvPicPr>
        <p:blipFill>
          <a:blip r:embed="rId10" cstate="print">
            <a:extLst>
              <a:ext uri="{3CB705F8-3804-42AE-6233-91DF78A5EEA9}"/>
            </a:extLst>
          </a:blip>
          <a:stretch>
            <a:fillRect/>
          </a:stretch>
        </p:blipFill>
        <p:spPr>
          <a:xfrm>
            <a:off x="5358658" y="4019550"/>
            <a:ext cx="19050" cy="19050"/>
          </a:xfrm>
          <a:prstGeom prst="rect">
            <a:avLst/>
          </a:prstGeom>
        </p:spPr>
      </p:pic>
      <p:pic>
        <p:nvPicPr>
          <p:cNvPr id="403" name="D7A64664-B644-4168-DBAA-85CE0D594AEF"/>
          <p:cNvPicPr>
            <a:picLocks noChangeAspect="1"/>
          </p:cNvPicPr>
          <p:nvPr/>
        </p:nvPicPr>
        <p:blipFill>
          <a:blip r:embed="rId7" cstate="print">
            <a:extLst>
              <a:ext uri="{0A3126E5-ED9A-4A1E-3A75-39A56CDB66B5}"/>
            </a:extLst>
          </a:blip>
          <a:stretch>
            <a:fillRect/>
          </a:stretch>
        </p:blipFill>
        <p:spPr>
          <a:xfrm>
            <a:off x="5358658" y="4371975"/>
            <a:ext cx="19050" cy="19050"/>
          </a:xfrm>
          <a:prstGeom prst="rect">
            <a:avLst/>
          </a:prstGeom>
        </p:spPr>
      </p:pic>
      <p:pic>
        <p:nvPicPr>
          <p:cNvPr id="404" name="D72A77C0-C35D-4014-D2EC-9AE0A36CAD29"/>
          <p:cNvPicPr>
            <a:picLocks noChangeAspect="1"/>
          </p:cNvPicPr>
          <p:nvPr/>
        </p:nvPicPr>
        <p:blipFill>
          <a:blip r:embed="rId7" cstate="print">
            <a:extLst>
              <a:ext uri="{52D9284C-7213-40F4-6218-728985C6A329}"/>
            </a:extLst>
          </a:blip>
          <a:stretch>
            <a:fillRect/>
          </a:stretch>
        </p:blipFill>
        <p:spPr>
          <a:xfrm>
            <a:off x="5358658" y="4371975"/>
            <a:ext cx="19050" cy="19050"/>
          </a:xfrm>
          <a:prstGeom prst="rect">
            <a:avLst/>
          </a:prstGeom>
        </p:spPr>
      </p:pic>
      <p:pic>
        <p:nvPicPr>
          <p:cNvPr id="405" name="4E9DC565-865A-4724-9816-32B8BAD86509"/>
          <p:cNvPicPr>
            <a:picLocks noChangeAspect="1"/>
          </p:cNvPicPr>
          <p:nvPr/>
        </p:nvPicPr>
        <p:blipFill>
          <a:blip r:embed="rId10" cstate="print">
            <a:extLst>
              <a:ext uri="{5B24A0BC-9385-4D53-E4E1-A9E198629DA6}"/>
            </a:extLst>
          </a:blip>
          <a:stretch>
            <a:fillRect/>
          </a:stretch>
        </p:blipFill>
        <p:spPr>
          <a:xfrm>
            <a:off x="5403253" y="4019550"/>
            <a:ext cx="19050" cy="19050"/>
          </a:xfrm>
          <a:prstGeom prst="rect">
            <a:avLst/>
          </a:prstGeom>
        </p:spPr>
      </p:pic>
      <p:pic>
        <p:nvPicPr>
          <p:cNvPr id="406" name="A4FBFBF1-9F9C-4DF4-14E9-DC15EAAF0245"/>
          <p:cNvPicPr>
            <a:picLocks noChangeAspect="1"/>
          </p:cNvPicPr>
          <p:nvPr/>
        </p:nvPicPr>
        <p:blipFill>
          <a:blip r:embed="rId10" cstate="print">
            <a:extLst>
              <a:ext uri="{E4547B6E-E3EE-4484-BAF6-449AD55824A2}"/>
            </a:extLst>
          </a:blip>
          <a:stretch>
            <a:fillRect/>
          </a:stretch>
        </p:blipFill>
        <p:spPr>
          <a:xfrm>
            <a:off x="5403253" y="4019550"/>
            <a:ext cx="19050" cy="19050"/>
          </a:xfrm>
          <a:prstGeom prst="rect">
            <a:avLst/>
          </a:prstGeom>
        </p:spPr>
      </p:pic>
      <p:pic>
        <p:nvPicPr>
          <p:cNvPr id="407" name="D944B5E1-75D0-4300-35E7-2EDEC1A602A6"/>
          <p:cNvPicPr>
            <a:picLocks noChangeAspect="1"/>
          </p:cNvPicPr>
          <p:nvPr/>
        </p:nvPicPr>
        <p:blipFill>
          <a:blip r:embed="rId10" cstate="print">
            <a:extLst>
              <a:ext uri="{D6E00D53-7125-4058-A21B-3BAAA9E96BF4}"/>
            </a:extLst>
          </a:blip>
          <a:stretch>
            <a:fillRect/>
          </a:stretch>
        </p:blipFill>
        <p:spPr>
          <a:xfrm>
            <a:off x="5403253" y="4371975"/>
            <a:ext cx="19050" cy="19050"/>
          </a:xfrm>
          <a:prstGeom prst="rect">
            <a:avLst/>
          </a:prstGeom>
        </p:spPr>
      </p:pic>
      <p:pic>
        <p:nvPicPr>
          <p:cNvPr id="408" name="34D9F690-5412-4BD7-C054-10C87B463829"/>
          <p:cNvPicPr>
            <a:picLocks noChangeAspect="1"/>
          </p:cNvPicPr>
          <p:nvPr/>
        </p:nvPicPr>
        <p:blipFill>
          <a:blip r:embed="rId7" cstate="print">
            <a:extLst>
              <a:ext uri="{7A78E349-6A49-4327-759F-0B1B23FABD3D}"/>
            </a:extLst>
          </a:blip>
          <a:stretch>
            <a:fillRect/>
          </a:stretch>
        </p:blipFill>
        <p:spPr>
          <a:xfrm>
            <a:off x="5403253" y="4371975"/>
            <a:ext cx="19050" cy="19050"/>
          </a:xfrm>
          <a:prstGeom prst="rect">
            <a:avLst/>
          </a:prstGeom>
        </p:spPr>
      </p:pic>
      <p:pic>
        <p:nvPicPr>
          <p:cNvPr id="409" name="BA0E1C07-C8AD-4003-FF0A-ADFB5E8011DB"/>
          <p:cNvPicPr>
            <a:picLocks noChangeAspect="1"/>
          </p:cNvPicPr>
          <p:nvPr/>
        </p:nvPicPr>
        <p:blipFill>
          <a:blip r:embed="rId36" cstate="print">
            <a:extLst>
              <a:ext uri="{1C71A87E-FE8A-45C3-51BC-481405140085}"/>
            </a:extLst>
          </a:blip>
          <a:stretch>
            <a:fillRect/>
          </a:stretch>
        </p:blipFill>
        <p:spPr>
          <a:xfrm>
            <a:off x="6270838" y="4019550"/>
            <a:ext cx="66675" cy="19050"/>
          </a:xfrm>
          <a:prstGeom prst="rect">
            <a:avLst/>
          </a:prstGeom>
        </p:spPr>
      </p:pic>
      <p:pic>
        <p:nvPicPr>
          <p:cNvPr id="410" name="36FDC16B-8C39-4006-97DA-E3140049DDCE"/>
          <p:cNvPicPr>
            <a:picLocks noChangeAspect="1"/>
          </p:cNvPicPr>
          <p:nvPr/>
        </p:nvPicPr>
        <p:blipFill>
          <a:blip r:embed="rId37" cstate="print">
            <a:extLst>
              <a:ext uri="{1AAB8BA4-49CE-49D5-4BF9-7BAF1C086DA6}"/>
            </a:extLst>
          </a:blip>
          <a:stretch>
            <a:fillRect/>
          </a:stretch>
        </p:blipFill>
        <p:spPr>
          <a:xfrm>
            <a:off x="6270838" y="4371975"/>
            <a:ext cx="66675" cy="19050"/>
          </a:xfrm>
          <a:prstGeom prst="rect">
            <a:avLst/>
          </a:prstGeom>
        </p:spPr>
      </p:pic>
      <p:pic>
        <p:nvPicPr>
          <p:cNvPr id="411" name="2ABDEEEE-02E9-460F-2097-753ED8A6A75A"/>
          <p:cNvPicPr>
            <a:picLocks noChangeAspect="1"/>
          </p:cNvPicPr>
          <p:nvPr/>
        </p:nvPicPr>
        <p:blipFill>
          <a:blip r:embed="rId36" cstate="print">
            <a:extLst>
              <a:ext uri="{0F254075-CC6F-415B-B5E1-E8C4EF116288}"/>
            </a:extLst>
          </a:blip>
          <a:stretch>
            <a:fillRect/>
          </a:stretch>
        </p:blipFill>
        <p:spPr>
          <a:xfrm>
            <a:off x="6984974" y="4019550"/>
            <a:ext cx="66675" cy="19050"/>
          </a:xfrm>
          <a:prstGeom prst="rect">
            <a:avLst/>
          </a:prstGeom>
        </p:spPr>
      </p:pic>
      <p:pic>
        <p:nvPicPr>
          <p:cNvPr id="412" name="5C391FB6-9667-4FA1-2ACE-22E882084AD4"/>
          <p:cNvPicPr>
            <a:picLocks noChangeAspect="1"/>
          </p:cNvPicPr>
          <p:nvPr/>
        </p:nvPicPr>
        <p:blipFill>
          <a:blip r:embed="rId37" cstate="print">
            <a:extLst>
              <a:ext uri="{7E7F2DA0-A85A-4FFC-2D28-4DBF590B07E9}"/>
            </a:extLst>
          </a:blip>
          <a:stretch>
            <a:fillRect/>
          </a:stretch>
        </p:blipFill>
        <p:spPr>
          <a:xfrm>
            <a:off x="6984974" y="4371975"/>
            <a:ext cx="66675" cy="19050"/>
          </a:xfrm>
          <a:prstGeom prst="rect">
            <a:avLst/>
          </a:prstGeom>
        </p:spPr>
      </p:pic>
      <p:pic>
        <p:nvPicPr>
          <p:cNvPr id="413" name="FB31CBC5-E79E-43A5-6188-28A98E76DC32"/>
          <p:cNvPicPr>
            <a:picLocks noChangeAspect="1"/>
          </p:cNvPicPr>
          <p:nvPr/>
        </p:nvPicPr>
        <p:blipFill>
          <a:blip r:embed="rId36" cstate="print">
            <a:extLst>
              <a:ext uri="{37AEB520-FEFB-464C-44EF-8A627FD9141D}"/>
            </a:extLst>
          </a:blip>
          <a:stretch>
            <a:fillRect/>
          </a:stretch>
        </p:blipFill>
        <p:spPr>
          <a:xfrm>
            <a:off x="7662016" y="4019550"/>
            <a:ext cx="66675" cy="19050"/>
          </a:xfrm>
          <a:prstGeom prst="rect">
            <a:avLst/>
          </a:prstGeom>
        </p:spPr>
      </p:pic>
      <p:pic>
        <p:nvPicPr>
          <p:cNvPr id="414" name="5C7C56AB-A19E-4753-8FC0-5102659297CB"/>
          <p:cNvPicPr>
            <a:picLocks noChangeAspect="1"/>
          </p:cNvPicPr>
          <p:nvPr/>
        </p:nvPicPr>
        <p:blipFill>
          <a:blip r:embed="rId37" cstate="print">
            <a:extLst>
              <a:ext uri="{B13EB23C-EECC-4E3C-5967-801631228A47}"/>
            </a:extLst>
          </a:blip>
          <a:stretch>
            <a:fillRect/>
          </a:stretch>
        </p:blipFill>
        <p:spPr>
          <a:xfrm>
            <a:off x="7662016" y="4371975"/>
            <a:ext cx="66675" cy="19050"/>
          </a:xfrm>
          <a:prstGeom prst="rect">
            <a:avLst/>
          </a:prstGeom>
        </p:spPr>
      </p:pic>
      <p:pic>
        <p:nvPicPr>
          <p:cNvPr id="415" name="A9069126-7FBB-4251-B559-8B8528410060"/>
          <p:cNvPicPr>
            <a:picLocks noChangeAspect="1"/>
          </p:cNvPicPr>
          <p:nvPr/>
        </p:nvPicPr>
        <p:blipFill>
          <a:blip r:embed="rId15" cstate="print">
            <a:extLst>
              <a:ext uri="{0FCD9383-0E07-4C28-EF98-B2CA46A21632}"/>
            </a:extLst>
          </a:blip>
          <a:stretch>
            <a:fillRect/>
          </a:stretch>
        </p:blipFill>
        <p:spPr>
          <a:xfrm>
            <a:off x="3006245" y="4371975"/>
            <a:ext cx="19050" cy="57150"/>
          </a:xfrm>
          <a:prstGeom prst="rect">
            <a:avLst/>
          </a:prstGeom>
        </p:spPr>
      </p:pic>
      <p:pic>
        <p:nvPicPr>
          <p:cNvPr id="416" name="4DB1AC2F-CDD2-4BD3-FE95-27BFFBFFC98B"/>
          <p:cNvPicPr>
            <a:picLocks noChangeAspect="1"/>
          </p:cNvPicPr>
          <p:nvPr/>
        </p:nvPicPr>
        <p:blipFill>
          <a:blip r:embed="rId36" cstate="print">
            <a:extLst>
              <a:ext uri="{43D9CA76-8875-4C6E-2CB8-20D2A49EE0B7}"/>
            </a:extLst>
          </a:blip>
          <a:stretch>
            <a:fillRect/>
          </a:stretch>
        </p:blipFill>
        <p:spPr>
          <a:xfrm>
            <a:off x="8680010" y="4019550"/>
            <a:ext cx="66675" cy="19050"/>
          </a:xfrm>
          <a:prstGeom prst="rect">
            <a:avLst/>
          </a:prstGeom>
        </p:spPr>
      </p:pic>
      <p:pic>
        <p:nvPicPr>
          <p:cNvPr id="417" name="60FAFC24-7AB1-4DAB-991D-EE7B213533AB"/>
          <p:cNvPicPr>
            <a:picLocks noChangeAspect="1"/>
          </p:cNvPicPr>
          <p:nvPr/>
        </p:nvPicPr>
        <p:blipFill>
          <a:blip r:embed="rId11" cstate="print">
            <a:extLst>
              <a:ext uri="{09A3264A-D50B-4F1D-0FF1-2FC3FFC8F597}"/>
            </a:extLst>
          </a:blip>
          <a:stretch>
            <a:fillRect/>
          </a:stretch>
        </p:blipFill>
        <p:spPr>
          <a:xfrm>
            <a:off x="3018408" y="4371975"/>
            <a:ext cx="2352675" cy="57150"/>
          </a:xfrm>
          <a:prstGeom prst="rect">
            <a:avLst/>
          </a:prstGeom>
        </p:spPr>
      </p:pic>
      <p:pic>
        <p:nvPicPr>
          <p:cNvPr id="418" name="01C8DF8F-D8BD-4FEC-2FA1-BD71BD1DED1E"/>
          <p:cNvPicPr>
            <a:picLocks noChangeAspect="1"/>
          </p:cNvPicPr>
          <p:nvPr/>
        </p:nvPicPr>
        <p:blipFill>
          <a:blip r:embed="rId37" cstate="print">
            <a:extLst>
              <a:ext uri="{9BA38F75-4379-4B37-D1D9-50B18DD73238}"/>
            </a:extLst>
          </a:blip>
          <a:stretch>
            <a:fillRect/>
          </a:stretch>
        </p:blipFill>
        <p:spPr>
          <a:xfrm>
            <a:off x="8680010" y="4371975"/>
            <a:ext cx="66675" cy="19050"/>
          </a:xfrm>
          <a:prstGeom prst="rect">
            <a:avLst/>
          </a:prstGeom>
        </p:spPr>
      </p:pic>
      <p:pic>
        <p:nvPicPr>
          <p:cNvPr id="419" name="BACC4885-E698-4DF1-1700-B993B2D7B340"/>
          <p:cNvPicPr>
            <a:picLocks noChangeAspect="1"/>
          </p:cNvPicPr>
          <p:nvPr/>
        </p:nvPicPr>
        <p:blipFill>
          <a:blip r:embed="rId38" cstate="print">
            <a:extLst>
              <a:ext uri="{54B6268C-F156-4DA2-0D17-5645E5D27B5F}"/>
            </a:extLst>
          </a:blip>
          <a:stretch>
            <a:fillRect/>
          </a:stretch>
        </p:blipFill>
        <p:spPr>
          <a:xfrm>
            <a:off x="10144162" y="4019550"/>
            <a:ext cx="57150" cy="19050"/>
          </a:xfrm>
          <a:prstGeom prst="rect">
            <a:avLst/>
          </a:prstGeom>
        </p:spPr>
      </p:pic>
      <p:pic>
        <p:nvPicPr>
          <p:cNvPr id="420" name="842D1B22-6A20-4DB2-0993-FA69862A79D2"/>
          <p:cNvPicPr>
            <a:picLocks noChangeAspect="1"/>
          </p:cNvPicPr>
          <p:nvPr/>
        </p:nvPicPr>
        <p:blipFill>
          <a:blip r:embed="rId39" cstate="print">
            <a:extLst>
              <a:ext uri="{B55037DE-2DC1-4186-5166-35B07D536AD5}"/>
            </a:extLst>
          </a:blip>
          <a:stretch>
            <a:fillRect/>
          </a:stretch>
        </p:blipFill>
        <p:spPr>
          <a:xfrm>
            <a:off x="10144162" y="4371975"/>
            <a:ext cx="57150" cy="19050"/>
          </a:xfrm>
          <a:prstGeom prst="rect">
            <a:avLst/>
          </a:prstGeom>
        </p:spPr>
      </p:pic>
      <p:pic>
        <p:nvPicPr>
          <p:cNvPr id="421" name="3D154D56-C083-4156-B2EC-97ACEDDB0153"/>
          <p:cNvPicPr>
            <a:picLocks noChangeAspect="1"/>
          </p:cNvPicPr>
          <p:nvPr/>
        </p:nvPicPr>
        <p:blipFill>
          <a:blip r:embed="rId36" cstate="print">
            <a:extLst>
              <a:ext uri="{A7A4E1EB-AB01-4C7F-2518-73BCC399EE36}"/>
            </a:extLst>
          </a:blip>
          <a:stretch>
            <a:fillRect/>
          </a:stretch>
        </p:blipFill>
        <p:spPr>
          <a:xfrm>
            <a:off x="11043976" y="4019550"/>
            <a:ext cx="66675" cy="19050"/>
          </a:xfrm>
          <a:prstGeom prst="rect">
            <a:avLst/>
          </a:prstGeom>
        </p:spPr>
      </p:pic>
      <p:pic>
        <p:nvPicPr>
          <p:cNvPr id="422" name="90E5BA94-F460-421C-D990-766AA898B385"/>
          <p:cNvPicPr>
            <a:picLocks noChangeAspect="1"/>
          </p:cNvPicPr>
          <p:nvPr/>
        </p:nvPicPr>
        <p:blipFill>
          <a:blip r:embed="rId37" cstate="print">
            <a:extLst>
              <a:ext uri="{B82184B1-743A-4279-BAE6-4FD97E9FFCE1}"/>
            </a:extLst>
          </a:blip>
          <a:stretch>
            <a:fillRect/>
          </a:stretch>
        </p:blipFill>
        <p:spPr>
          <a:xfrm>
            <a:off x="11043976" y="4371975"/>
            <a:ext cx="66675" cy="19050"/>
          </a:xfrm>
          <a:prstGeom prst="rect">
            <a:avLst/>
          </a:prstGeom>
        </p:spPr>
      </p:pic>
      <p:pic>
        <p:nvPicPr>
          <p:cNvPr id="423" name="A85E766B-481B-4DBA-FEE4-83239018BAF2"/>
          <p:cNvPicPr>
            <a:picLocks noChangeAspect="1"/>
          </p:cNvPicPr>
          <p:nvPr/>
        </p:nvPicPr>
        <p:blipFill>
          <a:blip r:embed="rId14" cstate="print">
            <a:extLst>
              <a:ext uri="{D7AE41A6-BF4E-439F-18AF-098F45DAB1C6}"/>
            </a:extLst>
          </a:blip>
          <a:stretch>
            <a:fillRect/>
          </a:stretch>
        </p:blipFill>
        <p:spPr>
          <a:xfrm>
            <a:off x="12066226" y="4019550"/>
            <a:ext cx="28575" cy="19050"/>
          </a:xfrm>
          <a:prstGeom prst="rect">
            <a:avLst/>
          </a:prstGeom>
        </p:spPr>
      </p:pic>
      <p:pic>
        <p:nvPicPr>
          <p:cNvPr id="424" name="D6064116-FA3F-4F36-1FF5-B22E915792DA"/>
          <p:cNvPicPr>
            <a:picLocks noChangeAspect="1"/>
          </p:cNvPicPr>
          <p:nvPr/>
        </p:nvPicPr>
        <p:blipFill>
          <a:blip r:embed="rId13" cstate="print">
            <a:extLst>
              <a:ext uri="{CAA9C586-554F-4F0A-B2EB-FB0AD1B60C67}"/>
            </a:extLst>
          </a:blip>
          <a:stretch>
            <a:fillRect/>
          </a:stretch>
        </p:blipFill>
        <p:spPr>
          <a:xfrm>
            <a:off x="12066226" y="4371975"/>
            <a:ext cx="28575" cy="19050"/>
          </a:xfrm>
          <a:prstGeom prst="rect">
            <a:avLst/>
          </a:prstGeom>
        </p:spPr>
      </p:pic>
      <p:pic>
        <p:nvPicPr>
          <p:cNvPr id="425" name="4C2EFAF5-7BDA-4617-305B-5201BE2D7CCD"/>
          <p:cNvPicPr>
            <a:picLocks noChangeAspect="1"/>
          </p:cNvPicPr>
          <p:nvPr/>
        </p:nvPicPr>
        <p:blipFill>
          <a:blip r:embed="rId7" cstate="print">
            <a:extLst>
              <a:ext uri="{A2CEDF80-1E69-46FE-3203-7C4AE9D87F96}"/>
            </a:extLst>
          </a:blip>
          <a:stretch>
            <a:fillRect/>
          </a:stretch>
        </p:blipFill>
        <p:spPr>
          <a:xfrm>
            <a:off x="5358658" y="4410075"/>
            <a:ext cx="19050" cy="19050"/>
          </a:xfrm>
          <a:prstGeom prst="rect">
            <a:avLst/>
          </a:prstGeom>
        </p:spPr>
      </p:pic>
      <p:pic>
        <p:nvPicPr>
          <p:cNvPr id="426" name="4B900A90-A1E8-4A14-BE03-0A82C82B77DA"/>
          <p:cNvPicPr>
            <a:picLocks noChangeAspect="1"/>
          </p:cNvPicPr>
          <p:nvPr/>
        </p:nvPicPr>
        <p:blipFill>
          <a:blip r:embed="rId10" cstate="print">
            <a:extLst>
              <a:ext uri="{7395A7C5-D0F9-4FAF-3CA9-240FD8E9D04D}"/>
            </a:extLst>
          </a:blip>
          <a:stretch>
            <a:fillRect/>
          </a:stretch>
        </p:blipFill>
        <p:spPr>
          <a:xfrm>
            <a:off x="5358658" y="4410075"/>
            <a:ext cx="19050" cy="19050"/>
          </a:xfrm>
          <a:prstGeom prst="rect">
            <a:avLst/>
          </a:prstGeom>
        </p:spPr>
      </p:pic>
      <p:pic>
        <p:nvPicPr>
          <p:cNvPr id="427" name="3A8E8B60-E841-4EDB-673E-07AA22252F76"/>
          <p:cNvPicPr>
            <a:picLocks noChangeAspect="1"/>
          </p:cNvPicPr>
          <p:nvPr/>
        </p:nvPicPr>
        <p:blipFill>
          <a:blip r:embed="rId7" cstate="print">
            <a:extLst>
              <a:ext uri="{C9EA47C3-332B-47D7-21CD-5D10B1D1AC93}"/>
            </a:extLst>
          </a:blip>
          <a:stretch>
            <a:fillRect/>
          </a:stretch>
        </p:blipFill>
        <p:spPr>
          <a:xfrm>
            <a:off x="5358658" y="4772025"/>
            <a:ext cx="19050" cy="19050"/>
          </a:xfrm>
          <a:prstGeom prst="rect">
            <a:avLst/>
          </a:prstGeom>
        </p:spPr>
      </p:pic>
      <p:pic>
        <p:nvPicPr>
          <p:cNvPr id="428" name="9BA74AF7-2A5D-4A1C-1B5A-6B4C63253E75"/>
          <p:cNvPicPr>
            <a:picLocks noChangeAspect="1"/>
          </p:cNvPicPr>
          <p:nvPr/>
        </p:nvPicPr>
        <p:blipFill>
          <a:blip r:embed="rId7" cstate="print">
            <a:extLst>
              <a:ext uri="{DECD71EB-A889-4C66-8CC4-1BAF9B3254B1}"/>
            </a:extLst>
          </a:blip>
          <a:stretch>
            <a:fillRect/>
          </a:stretch>
        </p:blipFill>
        <p:spPr>
          <a:xfrm>
            <a:off x="5358658" y="4772025"/>
            <a:ext cx="19050" cy="19050"/>
          </a:xfrm>
          <a:prstGeom prst="rect">
            <a:avLst/>
          </a:prstGeom>
        </p:spPr>
      </p:pic>
      <p:pic>
        <p:nvPicPr>
          <p:cNvPr id="429" name="CF3B88AD-423A-4AE9-6C7C-7C87E2C821D3"/>
          <p:cNvPicPr>
            <a:picLocks noChangeAspect="1"/>
          </p:cNvPicPr>
          <p:nvPr/>
        </p:nvPicPr>
        <p:blipFill>
          <a:blip r:embed="rId10" cstate="print">
            <a:extLst>
              <a:ext uri="{D1B2D2A4-CBA5-4CE9-B320-CDCBE549EF26}"/>
            </a:extLst>
          </a:blip>
          <a:stretch>
            <a:fillRect/>
          </a:stretch>
        </p:blipFill>
        <p:spPr>
          <a:xfrm>
            <a:off x="5403253" y="4410075"/>
            <a:ext cx="19050" cy="19050"/>
          </a:xfrm>
          <a:prstGeom prst="rect">
            <a:avLst/>
          </a:prstGeom>
        </p:spPr>
      </p:pic>
      <p:pic>
        <p:nvPicPr>
          <p:cNvPr id="430" name="7EE452D2-40C5-4771-A1BD-A809071E3D76"/>
          <p:cNvPicPr>
            <a:picLocks noChangeAspect="1"/>
          </p:cNvPicPr>
          <p:nvPr/>
        </p:nvPicPr>
        <p:blipFill>
          <a:blip r:embed="rId10" cstate="print">
            <a:extLst>
              <a:ext uri="{E3A6E2CD-2F5F-4314-E09E-52B35F560F1C}"/>
            </a:extLst>
          </a:blip>
          <a:stretch>
            <a:fillRect/>
          </a:stretch>
        </p:blipFill>
        <p:spPr>
          <a:xfrm>
            <a:off x="5403253" y="4410075"/>
            <a:ext cx="19050" cy="19050"/>
          </a:xfrm>
          <a:prstGeom prst="rect">
            <a:avLst/>
          </a:prstGeom>
        </p:spPr>
      </p:pic>
      <p:pic>
        <p:nvPicPr>
          <p:cNvPr id="431" name="222694A1-2104-401D-70E3-4F4E2571A7AA"/>
          <p:cNvPicPr>
            <a:picLocks noChangeAspect="1"/>
          </p:cNvPicPr>
          <p:nvPr/>
        </p:nvPicPr>
        <p:blipFill>
          <a:blip r:embed="rId10" cstate="print">
            <a:extLst>
              <a:ext uri="{9CE6F34E-E2E4-459C-7A57-FBF7E8A044BC}"/>
            </a:extLst>
          </a:blip>
          <a:stretch>
            <a:fillRect/>
          </a:stretch>
        </p:blipFill>
        <p:spPr>
          <a:xfrm>
            <a:off x="5403253" y="4772025"/>
            <a:ext cx="19050" cy="19050"/>
          </a:xfrm>
          <a:prstGeom prst="rect">
            <a:avLst/>
          </a:prstGeom>
        </p:spPr>
      </p:pic>
      <p:pic>
        <p:nvPicPr>
          <p:cNvPr id="432" name="8D3E6EA0-333E-420A-3DC9-87CFD6720484"/>
          <p:cNvPicPr>
            <a:picLocks noChangeAspect="1"/>
          </p:cNvPicPr>
          <p:nvPr/>
        </p:nvPicPr>
        <p:blipFill>
          <a:blip r:embed="rId7" cstate="print">
            <a:extLst>
              <a:ext uri="{B2D5AF5A-B6AE-43D6-C593-B0809B594ED1}"/>
            </a:extLst>
          </a:blip>
          <a:stretch>
            <a:fillRect/>
          </a:stretch>
        </p:blipFill>
        <p:spPr>
          <a:xfrm>
            <a:off x="5403253" y="4772025"/>
            <a:ext cx="19050" cy="19050"/>
          </a:xfrm>
          <a:prstGeom prst="rect">
            <a:avLst/>
          </a:prstGeom>
        </p:spPr>
      </p:pic>
      <p:pic>
        <p:nvPicPr>
          <p:cNvPr id="433" name="BF810F30-0559-4C89-3B4F-AEDF925E05F4"/>
          <p:cNvPicPr>
            <a:picLocks noChangeAspect="1"/>
          </p:cNvPicPr>
          <p:nvPr/>
        </p:nvPicPr>
        <p:blipFill>
          <a:blip r:embed="rId36" cstate="print">
            <a:extLst>
              <a:ext uri="{A987D695-1800-4D76-7B41-876E1684F459}"/>
            </a:extLst>
          </a:blip>
          <a:stretch>
            <a:fillRect/>
          </a:stretch>
        </p:blipFill>
        <p:spPr>
          <a:xfrm>
            <a:off x="6270838" y="4410075"/>
            <a:ext cx="66675" cy="19050"/>
          </a:xfrm>
          <a:prstGeom prst="rect">
            <a:avLst/>
          </a:prstGeom>
        </p:spPr>
      </p:pic>
      <p:pic>
        <p:nvPicPr>
          <p:cNvPr id="434" name="C9D333FA-5CD4-4E34-3B47-880BC56AA69A"/>
          <p:cNvPicPr>
            <a:picLocks noChangeAspect="1"/>
          </p:cNvPicPr>
          <p:nvPr/>
        </p:nvPicPr>
        <p:blipFill>
          <a:blip r:embed="rId37" cstate="print">
            <a:extLst>
              <a:ext uri="{01906D2E-BB71-419D-08E8-13C0337F28EC}"/>
            </a:extLst>
          </a:blip>
          <a:stretch>
            <a:fillRect/>
          </a:stretch>
        </p:blipFill>
        <p:spPr>
          <a:xfrm>
            <a:off x="6270838" y="4772025"/>
            <a:ext cx="66675" cy="19050"/>
          </a:xfrm>
          <a:prstGeom prst="rect">
            <a:avLst/>
          </a:prstGeom>
        </p:spPr>
      </p:pic>
      <p:pic>
        <p:nvPicPr>
          <p:cNvPr id="435" name="C6466DA0-6409-45AE-E237-387761C80093"/>
          <p:cNvPicPr>
            <a:picLocks noChangeAspect="1"/>
          </p:cNvPicPr>
          <p:nvPr/>
        </p:nvPicPr>
        <p:blipFill>
          <a:blip r:embed="rId36" cstate="print">
            <a:extLst>
              <a:ext uri="{3988E7E1-B84F-4EA1-9108-80F6A533804F}"/>
            </a:extLst>
          </a:blip>
          <a:stretch>
            <a:fillRect/>
          </a:stretch>
        </p:blipFill>
        <p:spPr>
          <a:xfrm>
            <a:off x="6984974" y="4410075"/>
            <a:ext cx="66675" cy="19050"/>
          </a:xfrm>
          <a:prstGeom prst="rect">
            <a:avLst/>
          </a:prstGeom>
        </p:spPr>
      </p:pic>
      <p:pic>
        <p:nvPicPr>
          <p:cNvPr id="436" name="2D81E1C5-2710-4EB9-6C7D-816F3D276021"/>
          <p:cNvPicPr>
            <a:picLocks noChangeAspect="1"/>
          </p:cNvPicPr>
          <p:nvPr/>
        </p:nvPicPr>
        <p:blipFill>
          <a:blip r:embed="rId37" cstate="print">
            <a:extLst>
              <a:ext uri="{8451C11E-65A6-4572-74E7-CE98B2F2EE9E}"/>
            </a:extLst>
          </a:blip>
          <a:stretch>
            <a:fillRect/>
          </a:stretch>
        </p:blipFill>
        <p:spPr>
          <a:xfrm>
            <a:off x="6984974" y="4772025"/>
            <a:ext cx="66675" cy="19050"/>
          </a:xfrm>
          <a:prstGeom prst="rect">
            <a:avLst/>
          </a:prstGeom>
        </p:spPr>
      </p:pic>
      <p:pic>
        <p:nvPicPr>
          <p:cNvPr id="437" name="13C220ED-FF9C-48A0-94AD-66AC7D7990FC"/>
          <p:cNvPicPr>
            <a:picLocks noChangeAspect="1"/>
          </p:cNvPicPr>
          <p:nvPr/>
        </p:nvPicPr>
        <p:blipFill>
          <a:blip r:embed="rId36" cstate="print">
            <a:extLst>
              <a:ext uri="{F6350283-BDE0-4D1A-670C-AFF2E20B08A7}"/>
            </a:extLst>
          </a:blip>
          <a:stretch>
            <a:fillRect/>
          </a:stretch>
        </p:blipFill>
        <p:spPr>
          <a:xfrm>
            <a:off x="7662016" y="4410075"/>
            <a:ext cx="66675" cy="19050"/>
          </a:xfrm>
          <a:prstGeom prst="rect">
            <a:avLst/>
          </a:prstGeom>
        </p:spPr>
      </p:pic>
      <p:pic>
        <p:nvPicPr>
          <p:cNvPr id="438" name="33CD176B-21A9-4409-A49C-7DDA47F1D488"/>
          <p:cNvPicPr>
            <a:picLocks noChangeAspect="1"/>
          </p:cNvPicPr>
          <p:nvPr/>
        </p:nvPicPr>
        <p:blipFill>
          <a:blip r:embed="rId37" cstate="print">
            <a:extLst>
              <a:ext uri="{3A4EB232-2991-497C-D1EA-21ED6C9DCC41}"/>
            </a:extLst>
          </a:blip>
          <a:stretch>
            <a:fillRect/>
          </a:stretch>
        </p:blipFill>
        <p:spPr>
          <a:xfrm>
            <a:off x="7662016" y="4772025"/>
            <a:ext cx="66675" cy="19050"/>
          </a:xfrm>
          <a:prstGeom prst="rect">
            <a:avLst/>
          </a:prstGeom>
        </p:spPr>
      </p:pic>
      <p:pic>
        <p:nvPicPr>
          <p:cNvPr id="439" name="32CA119E-7AC6-40B7-C050-A347E75A4ED8"/>
          <p:cNvPicPr>
            <a:picLocks noChangeAspect="1"/>
          </p:cNvPicPr>
          <p:nvPr/>
        </p:nvPicPr>
        <p:blipFill>
          <a:blip r:embed="rId36" cstate="print">
            <a:extLst>
              <a:ext uri="{2E217BB5-6FDB-46E2-3B0C-89DBF1305CCE}"/>
            </a:extLst>
          </a:blip>
          <a:stretch>
            <a:fillRect/>
          </a:stretch>
        </p:blipFill>
        <p:spPr>
          <a:xfrm>
            <a:off x="8680010" y="4410075"/>
            <a:ext cx="66675" cy="19050"/>
          </a:xfrm>
          <a:prstGeom prst="rect">
            <a:avLst/>
          </a:prstGeom>
        </p:spPr>
      </p:pic>
      <p:pic>
        <p:nvPicPr>
          <p:cNvPr id="440" name="15D403EC-0A83-4E0B-363F-DB938FB75FC1"/>
          <p:cNvPicPr>
            <a:picLocks noChangeAspect="1"/>
          </p:cNvPicPr>
          <p:nvPr/>
        </p:nvPicPr>
        <p:blipFill>
          <a:blip r:embed="rId15" cstate="print">
            <a:extLst>
              <a:ext uri="{9DAB23E3-5B0B-4ED9-B698-7F6E44568260}"/>
            </a:extLst>
          </a:blip>
          <a:stretch>
            <a:fillRect/>
          </a:stretch>
        </p:blipFill>
        <p:spPr>
          <a:xfrm>
            <a:off x="3006245" y="4772025"/>
            <a:ext cx="19050" cy="57150"/>
          </a:xfrm>
          <a:prstGeom prst="rect">
            <a:avLst/>
          </a:prstGeom>
        </p:spPr>
      </p:pic>
      <p:pic>
        <p:nvPicPr>
          <p:cNvPr id="441" name="D354FEC1-2823-4D72-2736-E881295980C6"/>
          <p:cNvPicPr>
            <a:picLocks noChangeAspect="1"/>
          </p:cNvPicPr>
          <p:nvPr/>
        </p:nvPicPr>
        <p:blipFill>
          <a:blip r:embed="rId11" cstate="print">
            <a:extLst>
              <a:ext uri="{8C3A25E8-5B2C-4C37-6D03-0240457380ED}"/>
            </a:extLst>
          </a:blip>
          <a:stretch>
            <a:fillRect/>
          </a:stretch>
        </p:blipFill>
        <p:spPr>
          <a:xfrm>
            <a:off x="3018408" y="4772025"/>
            <a:ext cx="2352675" cy="57150"/>
          </a:xfrm>
          <a:prstGeom prst="rect">
            <a:avLst/>
          </a:prstGeom>
        </p:spPr>
      </p:pic>
      <p:pic>
        <p:nvPicPr>
          <p:cNvPr id="442" name="12134193-D43E-4C2F-549A-AAE87774A857"/>
          <p:cNvPicPr>
            <a:picLocks noChangeAspect="1"/>
          </p:cNvPicPr>
          <p:nvPr/>
        </p:nvPicPr>
        <p:blipFill>
          <a:blip r:embed="rId37" cstate="print">
            <a:extLst>
              <a:ext uri="{1441BAAD-442A-4576-F6DB-EBA79DCB7FF8}"/>
            </a:extLst>
          </a:blip>
          <a:stretch>
            <a:fillRect/>
          </a:stretch>
        </p:blipFill>
        <p:spPr>
          <a:xfrm>
            <a:off x="8680010" y="4772025"/>
            <a:ext cx="66675" cy="19050"/>
          </a:xfrm>
          <a:prstGeom prst="rect">
            <a:avLst/>
          </a:prstGeom>
        </p:spPr>
      </p:pic>
      <p:pic>
        <p:nvPicPr>
          <p:cNvPr id="443" name="3288E252-2C87-463B-1278-1D77927376BD"/>
          <p:cNvPicPr>
            <a:picLocks noChangeAspect="1"/>
          </p:cNvPicPr>
          <p:nvPr/>
        </p:nvPicPr>
        <p:blipFill>
          <a:blip r:embed="rId38" cstate="print">
            <a:extLst>
              <a:ext uri="{2B8089CE-EEA4-418D-C52C-D3426BECD500}"/>
            </a:extLst>
          </a:blip>
          <a:stretch>
            <a:fillRect/>
          </a:stretch>
        </p:blipFill>
        <p:spPr>
          <a:xfrm>
            <a:off x="10144162" y="4410075"/>
            <a:ext cx="57150" cy="19050"/>
          </a:xfrm>
          <a:prstGeom prst="rect">
            <a:avLst/>
          </a:prstGeom>
        </p:spPr>
      </p:pic>
      <p:pic>
        <p:nvPicPr>
          <p:cNvPr id="444" name="B491A887-A6CD-435B-7AB7-B91E4F9C9AA3"/>
          <p:cNvPicPr>
            <a:picLocks noChangeAspect="1"/>
          </p:cNvPicPr>
          <p:nvPr/>
        </p:nvPicPr>
        <p:blipFill>
          <a:blip r:embed="rId39" cstate="print">
            <a:extLst>
              <a:ext uri="{965F6C41-E19C-40A3-F1BB-F914E2D21E79}"/>
            </a:extLst>
          </a:blip>
          <a:stretch>
            <a:fillRect/>
          </a:stretch>
        </p:blipFill>
        <p:spPr>
          <a:xfrm>
            <a:off x="10144162" y="4772025"/>
            <a:ext cx="57150" cy="19050"/>
          </a:xfrm>
          <a:prstGeom prst="rect">
            <a:avLst/>
          </a:prstGeom>
        </p:spPr>
      </p:pic>
      <p:pic>
        <p:nvPicPr>
          <p:cNvPr id="445" name="847E92A8-CFC9-485C-DB34-6244C6711066"/>
          <p:cNvPicPr>
            <a:picLocks noChangeAspect="1"/>
          </p:cNvPicPr>
          <p:nvPr/>
        </p:nvPicPr>
        <p:blipFill>
          <a:blip r:embed="rId36" cstate="print">
            <a:extLst>
              <a:ext uri="{83172157-1158-47F4-E57C-54DF53EAB117}"/>
            </a:extLst>
          </a:blip>
          <a:stretch>
            <a:fillRect/>
          </a:stretch>
        </p:blipFill>
        <p:spPr>
          <a:xfrm>
            <a:off x="11043976" y="4410075"/>
            <a:ext cx="66675" cy="19050"/>
          </a:xfrm>
          <a:prstGeom prst="rect">
            <a:avLst/>
          </a:prstGeom>
        </p:spPr>
      </p:pic>
      <p:pic>
        <p:nvPicPr>
          <p:cNvPr id="446" name="9E98640C-3218-4E74-1DDB-ACEA13FD4EFA"/>
          <p:cNvPicPr>
            <a:picLocks noChangeAspect="1"/>
          </p:cNvPicPr>
          <p:nvPr/>
        </p:nvPicPr>
        <p:blipFill>
          <a:blip r:embed="rId37" cstate="print">
            <a:extLst>
              <a:ext uri="{377ED311-38A5-43B2-AB60-E47D802C15C2}"/>
            </a:extLst>
          </a:blip>
          <a:stretch>
            <a:fillRect/>
          </a:stretch>
        </p:blipFill>
        <p:spPr>
          <a:xfrm>
            <a:off x="11043976" y="4772025"/>
            <a:ext cx="66675" cy="19050"/>
          </a:xfrm>
          <a:prstGeom prst="rect">
            <a:avLst/>
          </a:prstGeom>
        </p:spPr>
      </p:pic>
      <p:pic>
        <p:nvPicPr>
          <p:cNvPr id="447" name="1E624777-41C2-4E52-2547-7CC782454634"/>
          <p:cNvPicPr>
            <a:picLocks noChangeAspect="1"/>
          </p:cNvPicPr>
          <p:nvPr/>
        </p:nvPicPr>
        <p:blipFill>
          <a:blip r:embed="rId14" cstate="print">
            <a:extLst>
              <a:ext uri="{A5B50913-F757-42EE-C2BD-252C51C74472}"/>
            </a:extLst>
          </a:blip>
          <a:stretch>
            <a:fillRect/>
          </a:stretch>
        </p:blipFill>
        <p:spPr>
          <a:xfrm>
            <a:off x="12066226" y="4410075"/>
            <a:ext cx="28575" cy="19050"/>
          </a:xfrm>
          <a:prstGeom prst="rect">
            <a:avLst/>
          </a:prstGeom>
        </p:spPr>
      </p:pic>
      <p:pic>
        <p:nvPicPr>
          <p:cNvPr id="448" name="6280C962-381F-4E93-B040-D985F4699ED9"/>
          <p:cNvPicPr>
            <a:picLocks noChangeAspect="1"/>
          </p:cNvPicPr>
          <p:nvPr/>
        </p:nvPicPr>
        <p:blipFill>
          <a:blip r:embed="rId13" cstate="print">
            <a:extLst>
              <a:ext uri="{9F48D2E6-E7BC-4568-CECA-6F622753C8AC}"/>
            </a:extLst>
          </a:blip>
          <a:stretch>
            <a:fillRect/>
          </a:stretch>
        </p:blipFill>
        <p:spPr>
          <a:xfrm>
            <a:off x="12066226" y="4772025"/>
            <a:ext cx="28575" cy="19050"/>
          </a:xfrm>
          <a:prstGeom prst="rect">
            <a:avLst/>
          </a:prstGeom>
        </p:spPr>
      </p:pic>
      <p:pic>
        <p:nvPicPr>
          <p:cNvPr id="449" name="85A55CF5-4F45-4141-19CF-4254B44A5B90"/>
          <p:cNvPicPr>
            <a:picLocks noChangeAspect="1"/>
          </p:cNvPicPr>
          <p:nvPr/>
        </p:nvPicPr>
        <p:blipFill>
          <a:blip r:embed="rId7" cstate="print">
            <a:extLst>
              <a:ext uri="{3830B15A-CE35-46D8-EA64-5237FC3AC803}"/>
            </a:extLst>
          </a:blip>
          <a:stretch>
            <a:fillRect/>
          </a:stretch>
        </p:blipFill>
        <p:spPr>
          <a:xfrm>
            <a:off x="5358658" y="4810125"/>
            <a:ext cx="19050" cy="19050"/>
          </a:xfrm>
          <a:prstGeom prst="rect">
            <a:avLst/>
          </a:prstGeom>
        </p:spPr>
      </p:pic>
      <p:pic>
        <p:nvPicPr>
          <p:cNvPr id="450" name="EA5188E2-2C07-4F2E-060F-E62AF6F02F19"/>
          <p:cNvPicPr>
            <a:picLocks noChangeAspect="1"/>
          </p:cNvPicPr>
          <p:nvPr/>
        </p:nvPicPr>
        <p:blipFill>
          <a:blip r:embed="rId10" cstate="print">
            <a:extLst>
              <a:ext uri="{2017E864-7881-4712-8C5F-D3FF13E768E9}"/>
            </a:extLst>
          </a:blip>
          <a:stretch>
            <a:fillRect/>
          </a:stretch>
        </p:blipFill>
        <p:spPr>
          <a:xfrm>
            <a:off x="5358658" y="4810125"/>
            <a:ext cx="19050" cy="19050"/>
          </a:xfrm>
          <a:prstGeom prst="rect">
            <a:avLst/>
          </a:prstGeom>
        </p:spPr>
      </p:pic>
      <p:pic>
        <p:nvPicPr>
          <p:cNvPr id="451" name="7AC7D3DE-66FC-464B-AF8F-B8354CEA14EB"/>
          <p:cNvPicPr>
            <a:picLocks noChangeAspect="1"/>
          </p:cNvPicPr>
          <p:nvPr/>
        </p:nvPicPr>
        <p:blipFill>
          <a:blip r:embed="rId16" cstate="print">
            <a:extLst>
              <a:ext uri="{2782DFC8-4089-4830-9B32-13E98F6B5BAE}"/>
            </a:extLst>
          </a:blip>
          <a:stretch>
            <a:fillRect/>
          </a:stretch>
        </p:blipFill>
        <p:spPr>
          <a:xfrm>
            <a:off x="5358659" y="5162550"/>
            <a:ext cx="19050" cy="28575"/>
          </a:xfrm>
          <a:prstGeom prst="rect">
            <a:avLst/>
          </a:prstGeom>
        </p:spPr>
      </p:pic>
      <p:pic>
        <p:nvPicPr>
          <p:cNvPr id="452" name="CE44E39D-372A-42E7-BC04-F0C174A37630"/>
          <p:cNvPicPr>
            <a:picLocks noChangeAspect="1"/>
          </p:cNvPicPr>
          <p:nvPr/>
        </p:nvPicPr>
        <p:blipFill>
          <a:blip r:embed="rId16" cstate="print">
            <a:extLst>
              <a:ext uri="{31E30EAC-8896-447D-D307-71490CE9A990}"/>
            </a:extLst>
          </a:blip>
          <a:stretch>
            <a:fillRect/>
          </a:stretch>
        </p:blipFill>
        <p:spPr>
          <a:xfrm>
            <a:off x="5358659" y="5162550"/>
            <a:ext cx="19050" cy="28575"/>
          </a:xfrm>
          <a:prstGeom prst="rect">
            <a:avLst/>
          </a:prstGeom>
        </p:spPr>
      </p:pic>
      <p:pic>
        <p:nvPicPr>
          <p:cNvPr id="453" name="E31379FB-CF79-4A73-11C5-AFB1CE07C260"/>
          <p:cNvPicPr>
            <a:picLocks noChangeAspect="1"/>
          </p:cNvPicPr>
          <p:nvPr/>
        </p:nvPicPr>
        <p:blipFill>
          <a:blip r:embed="rId10" cstate="print">
            <a:extLst>
              <a:ext uri="{17640417-B6D2-4228-9983-CEF24ECEA20D}"/>
            </a:extLst>
          </a:blip>
          <a:stretch>
            <a:fillRect/>
          </a:stretch>
        </p:blipFill>
        <p:spPr>
          <a:xfrm>
            <a:off x="5403253" y="4810125"/>
            <a:ext cx="19050" cy="19050"/>
          </a:xfrm>
          <a:prstGeom prst="rect">
            <a:avLst/>
          </a:prstGeom>
        </p:spPr>
      </p:pic>
      <p:pic>
        <p:nvPicPr>
          <p:cNvPr id="454" name="E5877FA8-3084-4FC9-9657-1C43E79AB0B7"/>
          <p:cNvPicPr>
            <a:picLocks noChangeAspect="1"/>
          </p:cNvPicPr>
          <p:nvPr/>
        </p:nvPicPr>
        <p:blipFill>
          <a:blip r:embed="rId10" cstate="print">
            <a:extLst>
              <a:ext uri="{CFE3860B-4E91-44CD-7F77-90FC2AC1E73D}"/>
            </a:extLst>
          </a:blip>
          <a:stretch>
            <a:fillRect/>
          </a:stretch>
        </p:blipFill>
        <p:spPr>
          <a:xfrm>
            <a:off x="5403253" y="4810125"/>
            <a:ext cx="19050" cy="19050"/>
          </a:xfrm>
          <a:prstGeom prst="rect">
            <a:avLst/>
          </a:prstGeom>
        </p:spPr>
      </p:pic>
      <p:pic>
        <p:nvPicPr>
          <p:cNvPr id="455" name="785C4B2C-6B52-484D-715D-7A4E2A1E735E"/>
          <p:cNvPicPr>
            <a:picLocks noChangeAspect="1"/>
          </p:cNvPicPr>
          <p:nvPr/>
        </p:nvPicPr>
        <p:blipFill>
          <a:blip r:embed="rId34" cstate="print">
            <a:extLst>
              <a:ext uri="{287AB6CA-7A5C-4607-0490-AEF903DC3E7E}"/>
            </a:extLst>
          </a:blip>
          <a:stretch>
            <a:fillRect/>
          </a:stretch>
        </p:blipFill>
        <p:spPr>
          <a:xfrm>
            <a:off x="5403253" y="5162550"/>
            <a:ext cx="19050" cy="28575"/>
          </a:xfrm>
          <a:prstGeom prst="rect">
            <a:avLst/>
          </a:prstGeom>
        </p:spPr>
      </p:pic>
      <p:pic>
        <p:nvPicPr>
          <p:cNvPr id="456" name="FC12C861-5AEB-4277-CEE6-0E5E4EC0E314"/>
          <p:cNvPicPr>
            <a:picLocks noChangeAspect="1"/>
          </p:cNvPicPr>
          <p:nvPr/>
        </p:nvPicPr>
        <p:blipFill>
          <a:blip r:embed="rId16" cstate="print">
            <a:extLst>
              <a:ext uri="{155D20DD-D959-40B8-B069-0B5093D0F42A}"/>
            </a:extLst>
          </a:blip>
          <a:stretch>
            <a:fillRect/>
          </a:stretch>
        </p:blipFill>
        <p:spPr>
          <a:xfrm>
            <a:off x="5403253" y="5162550"/>
            <a:ext cx="19050" cy="28575"/>
          </a:xfrm>
          <a:prstGeom prst="rect">
            <a:avLst/>
          </a:prstGeom>
        </p:spPr>
      </p:pic>
      <p:pic>
        <p:nvPicPr>
          <p:cNvPr id="457" name="BD3E0FC1-0051-4BAB-6FEC-C60B9DDE2ED0"/>
          <p:cNvPicPr>
            <a:picLocks noChangeAspect="1"/>
          </p:cNvPicPr>
          <p:nvPr/>
        </p:nvPicPr>
        <p:blipFill>
          <a:blip r:embed="rId36" cstate="print">
            <a:extLst>
              <a:ext uri="{767C9BE0-943D-4CF8-F298-4FEEC5F401B3}"/>
            </a:extLst>
          </a:blip>
          <a:stretch>
            <a:fillRect/>
          </a:stretch>
        </p:blipFill>
        <p:spPr>
          <a:xfrm>
            <a:off x="6270838" y="4810125"/>
            <a:ext cx="66675" cy="19050"/>
          </a:xfrm>
          <a:prstGeom prst="rect">
            <a:avLst/>
          </a:prstGeom>
        </p:spPr>
      </p:pic>
      <p:pic>
        <p:nvPicPr>
          <p:cNvPr id="458" name="1174FB68-3C7B-43E8-6D1D-7D09C53FABAB"/>
          <p:cNvPicPr>
            <a:picLocks noChangeAspect="1"/>
          </p:cNvPicPr>
          <p:nvPr/>
        </p:nvPicPr>
        <p:blipFill>
          <a:blip r:embed="rId41" cstate="print">
            <a:extLst>
              <a:ext uri="{4F87C872-9E3C-42BE-89DB-F35EA442A719}"/>
            </a:extLst>
          </a:blip>
          <a:stretch>
            <a:fillRect/>
          </a:stretch>
        </p:blipFill>
        <p:spPr>
          <a:xfrm>
            <a:off x="6270838" y="5162550"/>
            <a:ext cx="66675" cy="28575"/>
          </a:xfrm>
          <a:prstGeom prst="rect">
            <a:avLst/>
          </a:prstGeom>
        </p:spPr>
      </p:pic>
      <p:pic>
        <p:nvPicPr>
          <p:cNvPr id="459" name="9D9B26A9-50FD-489A-7272-1484AC092311"/>
          <p:cNvPicPr>
            <a:picLocks noChangeAspect="1"/>
          </p:cNvPicPr>
          <p:nvPr/>
        </p:nvPicPr>
        <p:blipFill>
          <a:blip r:embed="rId36" cstate="print">
            <a:extLst>
              <a:ext uri="{503E3ED0-8394-47BC-837C-F5A76B284E6B}"/>
            </a:extLst>
          </a:blip>
          <a:stretch>
            <a:fillRect/>
          </a:stretch>
        </p:blipFill>
        <p:spPr>
          <a:xfrm>
            <a:off x="6984974" y="4810125"/>
            <a:ext cx="66675" cy="19050"/>
          </a:xfrm>
          <a:prstGeom prst="rect">
            <a:avLst/>
          </a:prstGeom>
        </p:spPr>
      </p:pic>
      <p:pic>
        <p:nvPicPr>
          <p:cNvPr id="460" name="9386145A-8720-4627-B982-A82CE37D3761"/>
          <p:cNvPicPr>
            <a:picLocks noChangeAspect="1"/>
          </p:cNvPicPr>
          <p:nvPr/>
        </p:nvPicPr>
        <p:blipFill>
          <a:blip r:embed="rId41" cstate="print">
            <a:extLst>
              <a:ext uri="{9668F417-03B2-4BDF-A9B5-9FAAEB0190E9}"/>
            </a:extLst>
          </a:blip>
          <a:stretch>
            <a:fillRect/>
          </a:stretch>
        </p:blipFill>
        <p:spPr>
          <a:xfrm>
            <a:off x="6984974" y="5162550"/>
            <a:ext cx="66675" cy="28575"/>
          </a:xfrm>
          <a:prstGeom prst="rect">
            <a:avLst/>
          </a:prstGeom>
        </p:spPr>
      </p:pic>
      <p:pic>
        <p:nvPicPr>
          <p:cNvPr id="461" name="CCE65C78-748E-4B9D-554C-A4C2EC0DD5A5"/>
          <p:cNvPicPr>
            <a:picLocks noChangeAspect="1"/>
          </p:cNvPicPr>
          <p:nvPr/>
        </p:nvPicPr>
        <p:blipFill>
          <a:blip r:embed="rId36" cstate="print">
            <a:extLst>
              <a:ext uri="{36C6E7C2-93BF-4AE1-8346-97EF21FFC5E3}"/>
            </a:extLst>
          </a:blip>
          <a:stretch>
            <a:fillRect/>
          </a:stretch>
        </p:blipFill>
        <p:spPr>
          <a:xfrm>
            <a:off x="7662016" y="4810125"/>
            <a:ext cx="66675" cy="19050"/>
          </a:xfrm>
          <a:prstGeom prst="rect">
            <a:avLst/>
          </a:prstGeom>
        </p:spPr>
      </p:pic>
      <p:pic>
        <p:nvPicPr>
          <p:cNvPr id="462" name="BDC94244-7A95-40E3-E77A-56916DC2CF3A"/>
          <p:cNvPicPr>
            <a:picLocks noChangeAspect="1"/>
          </p:cNvPicPr>
          <p:nvPr/>
        </p:nvPicPr>
        <p:blipFill>
          <a:blip r:embed="rId41" cstate="print">
            <a:extLst>
              <a:ext uri="{70B71A09-D24C-4FF7-947D-1D717C10E954}"/>
            </a:extLst>
          </a:blip>
          <a:stretch>
            <a:fillRect/>
          </a:stretch>
        </p:blipFill>
        <p:spPr>
          <a:xfrm>
            <a:off x="7662016" y="5162550"/>
            <a:ext cx="66675" cy="28575"/>
          </a:xfrm>
          <a:prstGeom prst="rect">
            <a:avLst/>
          </a:prstGeom>
        </p:spPr>
      </p:pic>
      <p:pic>
        <p:nvPicPr>
          <p:cNvPr id="463" name="BBEA62AA-1B84-4ED8-0A02-9F2101388F48"/>
          <p:cNvPicPr>
            <a:picLocks noChangeAspect="1"/>
          </p:cNvPicPr>
          <p:nvPr/>
        </p:nvPicPr>
        <p:blipFill>
          <a:blip r:embed="rId17" cstate="print">
            <a:extLst>
              <a:ext uri="{920D31D0-16BB-4453-6FA8-91D6F46C68D3}"/>
            </a:extLst>
          </a:blip>
          <a:stretch>
            <a:fillRect/>
          </a:stretch>
        </p:blipFill>
        <p:spPr>
          <a:xfrm>
            <a:off x="3006245" y="5162550"/>
            <a:ext cx="19050" cy="66675"/>
          </a:xfrm>
          <a:prstGeom prst="rect">
            <a:avLst/>
          </a:prstGeom>
        </p:spPr>
      </p:pic>
      <p:pic>
        <p:nvPicPr>
          <p:cNvPr id="464" name="90ED65B1-9891-4DF1-CFC8-292E00A881BE"/>
          <p:cNvPicPr>
            <a:picLocks noChangeAspect="1"/>
          </p:cNvPicPr>
          <p:nvPr/>
        </p:nvPicPr>
        <p:blipFill>
          <a:blip r:embed="rId36" cstate="print">
            <a:extLst>
              <a:ext uri="{38F5D28C-0FED-4393-CDC4-B612623C9C63}"/>
            </a:extLst>
          </a:blip>
          <a:stretch>
            <a:fillRect/>
          </a:stretch>
        </p:blipFill>
        <p:spPr>
          <a:xfrm>
            <a:off x="8680010" y="4810125"/>
            <a:ext cx="66675" cy="19050"/>
          </a:xfrm>
          <a:prstGeom prst="rect">
            <a:avLst/>
          </a:prstGeom>
        </p:spPr>
      </p:pic>
      <p:pic>
        <p:nvPicPr>
          <p:cNvPr id="465" name="D0935A87-FD40-47DF-C32F-184B774777DF"/>
          <p:cNvPicPr>
            <a:picLocks noChangeAspect="1"/>
          </p:cNvPicPr>
          <p:nvPr/>
        </p:nvPicPr>
        <p:blipFill>
          <a:blip r:embed="rId18" cstate="print">
            <a:extLst>
              <a:ext uri="{C2A34371-142B-42F3-76CA-58D219E2B1CE}"/>
            </a:extLst>
          </a:blip>
          <a:stretch>
            <a:fillRect/>
          </a:stretch>
        </p:blipFill>
        <p:spPr>
          <a:xfrm>
            <a:off x="3018408" y="5162550"/>
            <a:ext cx="2352675" cy="66675"/>
          </a:xfrm>
          <a:prstGeom prst="rect">
            <a:avLst/>
          </a:prstGeom>
        </p:spPr>
      </p:pic>
      <p:pic>
        <p:nvPicPr>
          <p:cNvPr id="466" name="13188B46-C2AD-40E6-D6FD-59C8EF96F35C"/>
          <p:cNvPicPr>
            <a:picLocks noChangeAspect="1"/>
          </p:cNvPicPr>
          <p:nvPr/>
        </p:nvPicPr>
        <p:blipFill>
          <a:blip r:embed="rId41" cstate="print">
            <a:extLst>
              <a:ext uri="{2FC40F52-3409-4221-6047-E00864AA0035}"/>
            </a:extLst>
          </a:blip>
          <a:stretch>
            <a:fillRect/>
          </a:stretch>
        </p:blipFill>
        <p:spPr>
          <a:xfrm>
            <a:off x="8680010" y="5162550"/>
            <a:ext cx="66675" cy="28575"/>
          </a:xfrm>
          <a:prstGeom prst="rect">
            <a:avLst/>
          </a:prstGeom>
        </p:spPr>
      </p:pic>
      <p:pic>
        <p:nvPicPr>
          <p:cNvPr id="467" name="1C0310A5-405B-48CB-23E7-362D454A1E59"/>
          <p:cNvPicPr>
            <a:picLocks noChangeAspect="1"/>
          </p:cNvPicPr>
          <p:nvPr/>
        </p:nvPicPr>
        <p:blipFill>
          <a:blip r:embed="rId38" cstate="print">
            <a:extLst>
              <a:ext uri="{09930845-ABFD-42BB-6FC5-97FFAC6E7416}"/>
            </a:extLst>
          </a:blip>
          <a:stretch>
            <a:fillRect/>
          </a:stretch>
        </p:blipFill>
        <p:spPr>
          <a:xfrm>
            <a:off x="10144162" y="4810125"/>
            <a:ext cx="57150" cy="19050"/>
          </a:xfrm>
          <a:prstGeom prst="rect">
            <a:avLst/>
          </a:prstGeom>
        </p:spPr>
      </p:pic>
      <p:pic>
        <p:nvPicPr>
          <p:cNvPr id="468" name="3E0B8637-790E-43F2-795E-5BEA8FF9881E"/>
          <p:cNvPicPr>
            <a:picLocks noChangeAspect="1"/>
          </p:cNvPicPr>
          <p:nvPr/>
        </p:nvPicPr>
        <p:blipFill>
          <a:blip r:embed="rId42" cstate="print">
            <a:extLst>
              <a:ext uri="{7E9DECAB-067D-4E02-6331-9E9F743EDAE6}"/>
            </a:extLst>
          </a:blip>
          <a:stretch>
            <a:fillRect/>
          </a:stretch>
        </p:blipFill>
        <p:spPr>
          <a:xfrm>
            <a:off x="10144162" y="5162550"/>
            <a:ext cx="57150" cy="28575"/>
          </a:xfrm>
          <a:prstGeom prst="rect">
            <a:avLst/>
          </a:prstGeom>
        </p:spPr>
      </p:pic>
      <p:pic>
        <p:nvPicPr>
          <p:cNvPr id="469" name="BB7278E7-8CC5-4A92-6D1B-C673AE7E5338"/>
          <p:cNvPicPr>
            <a:picLocks noChangeAspect="1"/>
          </p:cNvPicPr>
          <p:nvPr/>
        </p:nvPicPr>
        <p:blipFill>
          <a:blip r:embed="rId36" cstate="print">
            <a:extLst>
              <a:ext uri="{F337C300-CE9B-44A9-F146-13F2E07EEB32}"/>
            </a:extLst>
          </a:blip>
          <a:stretch>
            <a:fillRect/>
          </a:stretch>
        </p:blipFill>
        <p:spPr>
          <a:xfrm>
            <a:off x="11043976" y="4810125"/>
            <a:ext cx="66675" cy="19050"/>
          </a:xfrm>
          <a:prstGeom prst="rect">
            <a:avLst/>
          </a:prstGeom>
        </p:spPr>
      </p:pic>
      <p:pic>
        <p:nvPicPr>
          <p:cNvPr id="470" name="DBBF9289-429D-4810-9D5E-BE368B2707F1"/>
          <p:cNvPicPr>
            <a:picLocks noChangeAspect="1"/>
          </p:cNvPicPr>
          <p:nvPr/>
        </p:nvPicPr>
        <p:blipFill>
          <a:blip r:embed="rId41" cstate="print">
            <a:extLst>
              <a:ext uri="{6A67A7BF-1849-4D34-8E77-E7732D8FBAE7}"/>
            </a:extLst>
          </a:blip>
          <a:stretch>
            <a:fillRect/>
          </a:stretch>
        </p:blipFill>
        <p:spPr>
          <a:xfrm>
            <a:off x="11043976" y="5162550"/>
            <a:ext cx="66675" cy="28575"/>
          </a:xfrm>
          <a:prstGeom prst="rect">
            <a:avLst/>
          </a:prstGeom>
        </p:spPr>
      </p:pic>
      <p:pic>
        <p:nvPicPr>
          <p:cNvPr id="471" name="F28015BF-0CDF-4AC2-930D-3557A4B8336D"/>
          <p:cNvPicPr>
            <a:picLocks noChangeAspect="1"/>
          </p:cNvPicPr>
          <p:nvPr/>
        </p:nvPicPr>
        <p:blipFill>
          <a:blip r:embed="rId14" cstate="print">
            <a:extLst>
              <a:ext uri="{D1377E5B-EC9D-4AD7-8A22-7927E2C6CACC}"/>
            </a:extLst>
          </a:blip>
          <a:stretch>
            <a:fillRect/>
          </a:stretch>
        </p:blipFill>
        <p:spPr>
          <a:xfrm>
            <a:off x="12066226" y="4810125"/>
            <a:ext cx="28575" cy="19050"/>
          </a:xfrm>
          <a:prstGeom prst="rect">
            <a:avLst/>
          </a:prstGeom>
        </p:spPr>
      </p:pic>
      <p:pic>
        <p:nvPicPr>
          <p:cNvPr id="472" name="74712720-FFBF-49BB-AE65-4BEA3700C91B"/>
          <p:cNvPicPr>
            <a:picLocks noChangeAspect="1"/>
          </p:cNvPicPr>
          <p:nvPr/>
        </p:nvPicPr>
        <p:blipFill>
          <a:blip r:embed="rId20" cstate="print">
            <a:extLst>
              <a:ext uri="{38C64F8F-F0FD-4554-4F57-1FE9CA85C554}"/>
            </a:extLst>
          </a:blip>
          <a:stretch>
            <a:fillRect/>
          </a:stretch>
        </p:blipFill>
        <p:spPr>
          <a:xfrm>
            <a:off x="12066226" y="5162550"/>
            <a:ext cx="28575" cy="28575"/>
          </a:xfrm>
          <a:prstGeom prst="rect">
            <a:avLst/>
          </a:prstGeom>
        </p:spPr>
      </p:pic>
      <p:pic>
        <p:nvPicPr>
          <p:cNvPr id="473" name="80D0183C-6B2A-44C7-ABC3-BA5CB67DC93A"/>
          <p:cNvPicPr>
            <a:picLocks noChangeAspect="1"/>
          </p:cNvPicPr>
          <p:nvPr/>
        </p:nvPicPr>
        <p:blipFill>
          <a:blip r:embed="rId7" cstate="print">
            <a:extLst>
              <a:ext uri="{4659836D-2D48-4010-6028-07BED48D9A2A}"/>
            </a:extLst>
          </a:blip>
          <a:stretch>
            <a:fillRect/>
          </a:stretch>
        </p:blipFill>
        <p:spPr>
          <a:xfrm>
            <a:off x="5358659" y="5210175"/>
            <a:ext cx="19050" cy="19050"/>
          </a:xfrm>
          <a:prstGeom prst="rect">
            <a:avLst/>
          </a:prstGeom>
        </p:spPr>
      </p:pic>
      <p:pic>
        <p:nvPicPr>
          <p:cNvPr id="474" name="6368EB16-512C-4091-BED0-C359F1FE1F89"/>
          <p:cNvPicPr>
            <a:picLocks noChangeAspect="1"/>
          </p:cNvPicPr>
          <p:nvPr/>
        </p:nvPicPr>
        <p:blipFill>
          <a:blip r:embed="rId10" cstate="print">
            <a:extLst>
              <a:ext uri="{B90A79F4-C07D-4EBA-7040-A822D7F763DF}"/>
            </a:extLst>
          </a:blip>
          <a:stretch>
            <a:fillRect/>
          </a:stretch>
        </p:blipFill>
        <p:spPr>
          <a:xfrm>
            <a:off x="5358659" y="5210175"/>
            <a:ext cx="19050" cy="19050"/>
          </a:xfrm>
          <a:prstGeom prst="rect">
            <a:avLst/>
          </a:prstGeom>
        </p:spPr>
      </p:pic>
      <p:pic>
        <p:nvPicPr>
          <p:cNvPr id="475" name="3406F1EA-D17E-4E14-7CD5-4306A716FDE1"/>
          <p:cNvPicPr>
            <a:picLocks noChangeAspect="1"/>
          </p:cNvPicPr>
          <p:nvPr/>
        </p:nvPicPr>
        <p:blipFill>
          <a:blip r:embed="rId7" cstate="print">
            <a:extLst>
              <a:ext uri="{5DD6214D-C181-437B-3413-68AD451F9329}"/>
            </a:extLst>
          </a:blip>
          <a:stretch>
            <a:fillRect/>
          </a:stretch>
        </p:blipFill>
        <p:spPr>
          <a:xfrm>
            <a:off x="5358659" y="5562600"/>
            <a:ext cx="19050" cy="19050"/>
          </a:xfrm>
          <a:prstGeom prst="rect">
            <a:avLst/>
          </a:prstGeom>
        </p:spPr>
      </p:pic>
      <p:pic>
        <p:nvPicPr>
          <p:cNvPr id="476" name="AD5146F7-9E07-4DA6-0DC8-DDD38DA63189"/>
          <p:cNvPicPr>
            <a:picLocks noChangeAspect="1"/>
          </p:cNvPicPr>
          <p:nvPr/>
        </p:nvPicPr>
        <p:blipFill>
          <a:blip r:embed="rId7" cstate="print">
            <a:extLst>
              <a:ext uri="{896AC68E-081C-478C-7EAA-950962DE9640}"/>
            </a:extLst>
          </a:blip>
          <a:stretch>
            <a:fillRect/>
          </a:stretch>
        </p:blipFill>
        <p:spPr>
          <a:xfrm>
            <a:off x="5358659" y="5562600"/>
            <a:ext cx="19050" cy="19050"/>
          </a:xfrm>
          <a:prstGeom prst="rect">
            <a:avLst/>
          </a:prstGeom>
        </p:spPr>
      </p:pic>
      <p:pic>
        <p:nvPicPr>
          <p:cNvPr id="477" name="2FCB6751-198D-4FF4-2C3A-DA3A4246082E"/>
          <p:cNvPicPr>
            <a:picLocks noChangeAspect="1"/>
          </p:cNvPicPr>
          <p:nvPr/>
        </p:nvPicPr>
        <p:blipFill>
          <a:blip r:embed="rId10" cstate="print">
            <a:extLst>
              <a:ext uri="{5BCC29F2-D846-4BE8-23D1-91372A069990}"/>
            </a:extLst>
          </a:blip>
          <a:stretch>
            <a:fillRect/>
          </a:stretch>
        </p:blipFill>
        <p:spPr>
          <a:xfrm>
            <a:off x="5403253" y="5210175"/>
            <a:ext cx="19050" cy="19050"/>
          </a:xfrm>
          <a:prstGeom prst="rect">
            <a:avLst/>
          </a:prstGeom>
        </p:spPr>
      </p:pic>
      <p:pic>
        <p:nvPicPr>
          <p:cNvPr id="478" name="E5C358D6-100A-42BE-B482-62F1D4FDDADC"/>
          <p:cNvPicPr>
            <a:picLocks noChangeAspect="1"/>
          </p:cNvPicPr>
          <p:nvPr/>
        </p:nvPicPr>
        <p:blipFill>
          <a:blip r:embed="rId10" cstate="print">
            <a:extLst>
              <a:ext uri="{F260E34A-07E1-4DE2-D154-2930D293F0B8}"/>
            </a:extLst>
          </a:blip>
          <a:stretch>
            <a:fillRect/>
          </a:stretch>
        </p:blipFill>
        <p:spPr>
          <a:xfrm>
            <a:off x="5403253" y="5210175"/>
            <a:ext cx="19050" cy="19050"/>
          </a:xfrm>
          <a:prstGeom prst="rect">
            <a:avLst/>
          </a:prstGeom>
        </p:spPr>
      </p:pic>
      <p:pic>
        <p:nvPicPr>
          <p:cNvPr id="479" name="0EF86313-DFF3-4CC2-28C5-0465479F5890"/>
          <p:cNvPicPr>
            <a:picLocks noChangeAspect="1"/>
          </p:cNvPicPr>
          <p:nvPr/>
        </p:nvPicPr>
        <p:blipFill>
          <a:blip r:embed="rId10" cstate="print">
            <a:extLst>
              <a:ext uri="{D339F713-D441-4367-D651-1A4ADACC0DB7}"/>
            </a:extLst>
          </a:blip>
          <a:stretch>
            <a:fillRect/>
          </a:stretch>
        </p:blipFill>
        <p:spPr>
          <a:xfrm>
            <a:off x="5403253" y="5562600"/>
            <a:ext cx="19050" cy="19050"/>
          </a:xfrm>
          <a:prstGeom prst="rect">
            <a:avLst/>
          </a:prstGeom>
        </p:spPr>
      </p:pic>
      <p:pic>
        <p:nvPicPr>
          <p:cNvPr id="480" name="763775BB-B6AC-45EE-893F-734814B879A5"/>
          <p:cNvPicPr>
            <a:picLocks noChangeAspect="1"/>
          </p:cNvPicPr>
          <p:nvPr/>
        </p:nvPicPr>
        <p:blipFill>
          <a:blip r:embed="rId7" cstate="print">
            <a:extLst>
              <a:ext uri="{C4AB9492-7F42-46F0-0058-32B4AAB93197}"/>
            </a:extLst>
          </a:blip>
          <a:stretch>
            <a:fillRect/>
          </a:stretch>
        </p:blipFill>
        <p:spPr>
          <a:xfrm>
            <a:off x="5403253" y="5562600"/>
            <a:ext cx="19050" cy="19050"/>
          </a:xfrm>
          <a:prstGeom prst="rect">
            <a:avLst/>
          </a:prstGeom>
        </p:spPr>
      </p:pic>
      <p:pic>
        <p:nvPicPr>
          <p:cNvPr id="481" name="E733972B-FECF-4DDB-AE18-735BB3B791F8"/>
          <p:cNvPicPr>
            <a:picLocks noChangeAspect="1"/>
          </p:cNvPicPr>
          <p:nvPr/>
        </p:nvPicPr>
        <p:blipFill>
          <a:blip r:embed="rId36" cstate="print">
            <a:extLst>
              <a:ext uri="{FCA4FB52-3FAC-449D-D45A-E2142D730041}"/>
            </a:extLst>
          </a:blip>
          <a:stretch>
            <a:fillRect/>
          </a:stretch>
        </p:blipFill>
        <p:spPr>
          <a:xfrm>
            <a:off x="6270838" y="5210175"/>
            <a:ext cx="66675" cy="19050"/>
          </a:xfrm>
          <a:prstGeom prst="rect">
            <a:avLst/>
          </a:prstGeom>
        </p:spPr>
      </p:pic>
      <p:pic>
        <p:nvPicPr>
          <p:cNvPr id="482" name="5F653C11-AD49-4EDD-6C76-D4C310EE6004"/>
          <p:cNvPicPr>
            <a:picLocks noChangeAspect="1"/>
          </p:cNvPicPr>
          <p:nvPr/>
        </p:nvPicPr>
        <p:blipFill>
          <a:blip r:embed="rId37" cstate="print">
            <a:extLst>
              <a:ext uri="{3C0C0A16-91FD-4974-FB8A-F30975EA14C5}"/>
            </a:extLst>
          </a:blip>
          <a:stretch>
            <a:fillRect/>
          </a:stretch>
        </p:blipFill>
        <p:spPr>
          <a:xfrm>
            <a:off x="6270838" y="5562600"/>
            <a:ext cx="66675" cy="19050"/>
          </a:xfrm>
          <a:prstGeom prst="rect">
            <a:avLst/>
          </a:prstGeom>
        </p:spPr>
      </p:pic>
      <p:pic>
        <p:nvPicPr>
          <p:cNvPr id="483" name="07E507E4-2409-4D62-EAB9-65A5F3B865D3"/>
          <p:cNvPicPr>
            <a:picLocks noChangeAspect="1"/>
          </p:cNvPicPr>
          <p:nvPr/>
        </p:nvPicPr>
        <p:blipFill>
          <a:blip r:embed="rId36" cstate="print">
            <a:extLst>
              <a:ext uri="{63DC936E-BC52-4487-C6FE-0108CC24AB8B}"/>
            </a:extLst>
          </a:blip>
          <a:stretch>
            <a:fillRect/>
          </a:stretch>
        </p:blipFill>
        <p:spPr>
          <a:xfrm>
            <a:off x="6984974" y="5210175"/>
            <a:ext cx="66675" cy="19050"/>
          </a:xfrm>
          <a:prstGeom prst="rect">
            <a:avLst/>
          </a:prstGeom>
        </p:spPr>
      </p:pic>
      <p:pic>
        <p:nvPicPr>
          <p:cNvPr id="484" name="258BC49A-820E-42B1-5279-FE48D195E3A8"/>
          <p:cNvPicPr>
            <a:picLocks noChangeAspect="1"/>
          </p:cNvPicPr>
          <p:nvPr/>
        </p:nvPicPr>
        <p:blipFill>
          <a:blip r:embed="rId37" cstate="print">
            <a:extLst>
              <a:ext uri="{3F07DC62-A649-4382-09BC-A6F5392978DB}"/>
            </a:extLst>
          </a:blip>
          <a:stretch>
            <a:fillRect/>
          </a:stretch>
        </p:blipFill>
        <p:spPr>
          <a:xfrm>
            <a:off x="6984974" y="5562600"/>
            <a:ext cx="66675" cy="19050"/>
          </a:xfrm>
          <a:prstGeom prst="rect">
            <a:avLst/>
          </a:prstGeom>
        </p:spPr>
      </p:pic>
      <p:pic>
        <p:nvPicPr>
          <p:cNvPr id="485" name="9265E159-7A78-4B2F-7AF7-D96A304DF68E"/>
          <p:cNvPicPr>
            <a:picLocks noChangeAspect="1"/>
          </p:cNvPicPr>
          <p:nvPr/>
        </p:nvPicPr>
        <p:blipFill>
          <a:blip r:embed="rId36" cstate="print">
            <a:extLst>
              <a:ext uri="{5854CACB-D36B-4B4A-02E8-AAD0C8A6863C}"/>
            </a:extLst>
          </a:blip>
          <a:stretch>
            <a:fillRect/>
          </a:stretch>
        </p:blipFill>
        <p:spPr>
          <a:xfrm>
            <a:off x="7662016" y="5210175"/>
            <a:ext cx="66675" cy="19050"/>
          </a:xfrm>
          <a:prstGeom prst="rect">
            <a:avLst/>
          </a:prstGeom>
        </p:spPr>
      </p:pic>
      <p:pic>
        <p:nvPicPr>
          <p:cNvPr id="486" name="5E5E01D9-276F-4D9C-E220-B51D4054D86B"/>
          <p:cNvPicPr>
            <a:picLocks noChangeAspect="1"/>
          </p:cNvPicPr>
          <p:nvPr/>
        </p:nvPicPr>
        <p:blipFill>
          <a:blip r:embed="rId37" cstate="print">
            <a:extLst>
              <a:ext uri="{860F3F60-6465-4618-BF38-CC83B1DABD51}"/>
            </a:extLst>
          </a:blip>
          <a:stretch>
            <a:fillRect/>
          </a:stretch>
        </p:blipFill>
        <p:spPr>
          <a:xfrm>
            <a:off x="7662016" y="5562600"/>
            <a:ext cx="66675" cy="19050"/>
          </a:xfrm>
          <a:prstGeom prst="rect">
            <a:avLst/>
          </a:prstGeom>
        </p:spPr>
      </p:pic>
      <p:pic>
        <p:nvPicPr>
          <p:cNvPr id="487" name="1263D922-083B-4206-3785-16D33A200459"/>
          <p:cNvPicPr>
            <a:picLocks noChangeAspect="1"/>
          </p:cNvPicPr>
          <p:nvPr/>
        </p:nvPicPr>
        <p:blipFill>
          <a:blip r:embed="rId36" cstate="print">
            <a:extLst>
              <a:ext uri="{AF41B778-A62C-4223-8D70-942A561491EC}"/>
            </a:extLst>
          </a:blip>
          <a:stretch>
            <a:fillRect/>
          </a:stretch>
        </p:blipFill>
        <p:spPr>
          <a:xfrm>
            <a:off x="8680010" y="5210175"/>
            <a:ext cx="66675" cy="19050"/>
          </a:xfrm>
          <a:prstGeom prst="rect">
            <a:avLst/>
          </a:prstGeom>
        </p:spPr>
      </p:pic>
      <p:pic>
        <p:nvPicPr>
          <p:cNvPr id="488" name="AA9E69D4-8634-41EA-BCFB-6ECC35608330"/>
          <p:cNvPicPr>
            <a:picLocks noChangeAspect="1"/>
          </p:cNvPicPr>
          <p:nvPr/>
        </p:nvPicPr>
        <p:blipFill>
          <a:blip r:embed="rId15" cstate="print">
            <a:extLst>
              <a:ext uri="{8867BF4E-9D53-4889-A048-ADA43F0C7801}"/>
            </a:extLst>
          </a:blip>
          <a:stretch>
            <a:fillRect/>
          </a:stretch>
        </p:blipFill>
        <p:spPr>
          <a:xfrm>
            <a:off x="3006245" y="5562600"/>
            <a:ext cx="19050" cy="57150"/>
          </a:xfrm>
          <a:prstGeom prst="rect">
            <a:avLst/>
          </a:prstGeom>
        </p:spPr>
      </p:pic>
      <p:pic>
        <p:nvPicPr>
          <p:cNvPr id="489" name="5A1F8ABB-ED82-4DBD-7683-509918951267"/>
          <p:cNvPicPr>
            <a:picLocks noChangeAspect="1"/>
          </p:cNvPicPr>
          <p:nvPr/>
        </p:nvPicPr>
        <p:blipFill>
          <a:blip r:embed="rId11" cstate="print">
            <a:extLst>
              <a:ext uri="{2455F158-D9E6-4388-767F-EE13516922ED}"/>
            </a:extLst>
          </a:blip>
          <a:stretch>
            <a:fillRect/>
          </a:stretch>
        </p:blipFill>
        <p:spPr>
          <a:xfrm>
            <a:off x="3018408" y="5562600"/>
            <a:ext cx="2352675" cy="57150"/>
          </a:xfrm>
          <a:prstGeom prst="rect">
            <a:avLst/>
          </a:prstGeom>
        </p:spPr>
      </p:pic>
      <p:pic>
        <p:nvPicPr>
          <p:cNvPr id="490" name="93AE46A8-6482-4672-86D3-F5F148466B4E"/>
          <p:cNvPicPr>
            <a:picLocks noChangeAspect="1"/>
          </p:cNvPicPr>
          <p:nvPr/>
        </p:nvPicPr>
        <p:blipFill>
          <a:blip r:embed="rId37" cstate="print">
            <a:extLst>
              <a:ext uri="{EC3C87CE-CDF3-41E1-0569-A90B7A8F4AA1}"/>
            </a:extLst>
          </a:blip>
          <a:stretch>
            <a:fillRect/>
          </a:stretch>
        </p:blipFill>
        <p:spPr>
          <a:xfrm>
            <a:off x="8680010" y="5562600"/>
            <a:ext cx="66675" cy="19050"/>
          </a:xfrm>
          <a:prstGeom prst="rect">
            <a:avLst/>
          </a:prstGeom>
        </p:spPr>
      </p:pic>
      <p:pic>
        <p:nvPicPr>
          <p:cNvPr id="491" name="16BD22BC-115B-4318-F5AC-D33313ECA3C0"/>
          <p:cNvPicPr>
            <a:picLocks noChangeAspect="1"/>
          </p:cNvPicPr>
          <p:nvPr/>
        </p:nvPicPr>
        <p:blipFill>
          <a:blip r:embed="rId38" cstate="print">
            <a:extLst>
              <a:ext uri="{8308E380-EF4F-4E50-38B7-58FD3BB5280E}"/>
            </a:extLst>
          </a:blip>
          <a:stretch>
            <a:fillRect/>
          </a:stretch>
        </p:blipFill>
        <p:spPr>
          <a:xfrm>
            <a:off x="10144162" y="5210175"/>
            <a:ext cx="57150" cy="19050"/>
          </a:xfrm>
          <a:prstGeom prst="rect">
            <a:avLst/>
          </a:prstGeom>
        </p:spPr>
      </p:pic>
      <p:pic>
        <p:nvPicPr>
          <p:cNvPr id="492" name="18FD3E89-34CC-4DE3-FD2D-EDB685D928E2"/>
          <p:cNvPicPr>
            <a:picLocks noChangeAspect="1"/>
          </p:cNvPicPr>
          <p:nvPr/>
        </p:nvPicPr>
        <p:blipFill>
          <a:blip r:embed="rId39" cstate="print">
            <a:extLst>
              <a:ext uri="{813CC3DD-714A-4058-D206-EFEB91E5C1AC}"/>
            </a:extLst>
          </a:blip>
          <a:stretch>
            <a:fillRect/>
          </a:stretch>
        </p:blipFill>
        <p:spPr>
          <a:xfrm>
            <a:off x="10144162" y="5562600"/>
            <a:ext cx="57150" cy="19050"/>
          </a:xfrm>
          <a:prstGeom prst="rect">
            <a:avLst/>
          </a:prstGeom>
        </p:spPr>
      </p:pic>
      <p:pic>
        <p:nvPicPr>
          <p:cNvPr id="493" name="CBBAD734-4506-4DFE-88AB-89276F387312"/>
          <p:cNvPicPr>
            <a:picLocks noChangeAspect="1"/>
          </p:cNvPicPr>
          <p:nvPr/>
        </p:nvPicPr>
        <p:blipFill>
          <a:blip r:embed="rId36" cstate="print">
            <a:extLst>
              <a:ext uri="{9F8D6D3F-35A1-4372-0E43-6CA3329CED66}"/>
            </a:extLst>
          </a:blip>
          <a:stretch>
            <a:fillRect/>
          </a:stretch>
        </p:blipFill>
        <p:spPr>
          <a:xfrm>
            <a:off x="11043976" y="5210175"/>
            <a:ext cx="66675" cy="19050"/>
          </a:xfrm>
          <a:prstGeom prst="rect">
            <a:avLst/>
          </a:prstGeom>
        </p:spPr>
      </p:pic>
      <p:pic>
        <p:nvPicPr>
          <p:cNvPr id="494" name="C84B7481-3774-4B37-BA49-5BC5C598616D"/>
          <p:cNvPicPr>
            <a:picLocks noChangeAspect="1"/>
          </p:cNvPicPr>
          <p:nvPr/>
        </p:nvPicPr>
        <p:blipFill>
          <a:blip r:embed="rId37" cstate="print">
            <a:extLst>
              <a:ext uri="{2A92CDD2-7CDE-4D12-3545-F224BA4DCB1D}"/>
            </a:extLst>
          </a:blip>
          <a:stretch>
            <a:fillRect/>
          </a:stretch>
        </p:blipFill>
        <p:spPr>
          <a:xfrm>
            <a:off x="11043976" y="5562600"/>
            <a:ext cx="66675" cy="19050"/>
          </a:xfrm>
          <a:prstGeom prst="rect">
            <a:avLst/>
          </a:prstGeom>
        </p:spPr>
      </p:pic>
      <p:pic>
        <p:nvPicPr>
          <p:cNvPr id="495" name="3A6F1C53-4543-4657-32F3-36ADB39E814B"/>
          <p:cNvPicPr>
            <a:picLocks noChangeAspect="1"/>
          </p:cNvPicPr>
          <p:nvPr/>
        </p:nvPicPr>
        <p:blipFill>
          <a:blip r:embed="rId14" cstate="print">
            <a:extLst>
              <a:ext uri="{3B454512-48FC-4ACE-8300-51934122A308}"/>
            </a:extLst>
          </a:blip>
          <a:stretch>
            <a:fillRect/>
          </a:stretch>
        </p:blipFill>
        <p:spPr>
          <a:xfrm>
            <a:off x="12066226" y="5210175"/>
            <a:ext cx="28575" cy="19050"/>
          </a:xfrm>
          <a:prstGeom prst="rect">
            <a:avLst/>
          </a:prstGeom>
        </p:spPr>
      </p:pic>
      <p:pic>
        <p:nvPicPr>
          <p:cNvPr id="496" name="50D73CA1-DD86-4900-35E8-7262D15DFD6F"/>
          <p:cNvPicPr>
            <a:picLocks noChangeAspect="1"/>
          </p:cNvPicPr>
          <p:nvPr/>
        </p:nvPicPr>
        <p:blipFill>
          <a:blip r:embed="rId13" cstate="print">
            <a:extLst>
              <a:ext uri="{D361F628-B257-4786-72C0-BC761AFDF419}"/>
            </a:extLst>
          </a:blip>
          <a:stretch>
            <a:fillRect/>
          </a:stretch>
        </p:blipFill>
        <p:spPr>
          <a:xfrm>
            <a:off x="12066226" y="5562600"/>
            <a:ext cx="28575" cy="19050"/>
          </a:xfrm>
          <a:prstGeom prst="rect">
            <a:avLst/>
          </a:prstGeom>
        </p:spPr>
      </p:pic>
      <p:pic>
        <p:nvPicPr>
          <p:cNvPr id="497" name="BED20D0C-8AB2-4DC8-F20B-D904F47366A9"/>
          <p:cNvPicPr>
            <a:picLocks noChangeAspect="1"/>
          </p:cNvPicPr>
          <p:nvPr/>
        </p:nvPicPr>
        <p:blipFill>
          <a:blip r:embed="rId7" cstate="print">
            <a:extLst>
              <a:ext uri="{9ECA72CB-1DC3-4D58-001A-5614AEE58506}"/>
            </a:extLst>
          </a:blip>
          <a:stretch>
            <a:fillRect/>
          </a:stretch>
        </p:blipFill>
        <p:spPr>
          <a:xfrm>
            <a:off x="5358659" y="5600700"/>
            <a:ext cx="19050" cy="19050"/>
          </a:xfrm>
          <a:prstGeom prst="rect">
            <a:avLst/>
          </a:prstGeom>
        </p:spPr>
      </p:pic>
      <p:pic>
        <p:nvPicPr>
          <p:cNvPr id="498" name="C31564F8-878B-4B64-FFF7-64BE2AFB195A"/>
          <p:cNvPicPr>
            <a:picLocks noChangeAspect="1"/>
          </p:cNvPicPr>
          <p:nvPr/>
        </p:nvPicPr>
        <p:blipFill>
          <a:blip r:embed="rId10" cstate="print">
            <a:extLst>
              <a:ext uri="{43C710B3-7758-4A6A-DCA2-EEA315DAED2F}"/>
            </a:extLst>
          </a:blip>
          <a:stretch>
            <a:fillRect/>
          </a:stretch>
        </p:blipFill>
        <p:spPr>
          <a:xfrm>
            <a:off x="5358659" y="5600700"/>
            <a:ext cx="19050" cy="19050"/>
          </a:xfrm>
          <a:prstGeom prst="rect">
            <a:avLst/>
          </a:prstGeom>
        </p:spPr>
      </p:pic>
      <p:pic>
        <p:nvPicPr>
          <p:cNvPr id="499" name="09E1B888-A88F-483B-E22F-80074A12CEA0"/>
          <p:cNvPicPr>
            <a:picLocks noChangeAspect="1"/>
          </p:cNvPicPr>
          <p:nvPr/>
        </p:nvPicPr>
        <p:blipFill>
          <a:blip r:embed="rId7" cstate="print">
            <a:extLst>
              <a:ext uri="{96819EC5-6610-4E35-3DE7-5EE9420296D8}"/>
            </a:extLst>
          </a:blip>
          <a:stretch>
            <a:fillRect/>
          </a:stretch>
        </p:blipFill>
        <p:spPr>
          <a:xfrm>
            <a:off x="5358659" y="5962650"/>
            <a:ext cx="19050" cy="19050"/>
          </a:xfrm>
          <a:prstGeom prst="rect">
            <a:avLst/>
          </a:prstGeom>
        </p:spPr>
      </p:pic>
      <p:pic>
        <p:nvPicPr>
          <p:cNvPr id="500" name="3D0FAA09-7B90-493D-9214-E017B185821A"/>
          <p:cNvPicPr>
            <a:picLocks noChangeAspect="1"/>
          </p:cNvPicPr>
          <p:nvPr/>
        </p:nvPicPr>
        <p:blipFill>
          <a:blip r:embed="rId7" cstate="print">
            <a:extLst>
              <a:ext uri="{9A3B786A-50EF-4623-D4BD-E1994432CDC1}"/>
            </a:extLst>
          </a:blip>
          <a:stretch>
            <a:fillRect/>
          </a:stretch>
        </p:blipFill>
        <p:spPr>
          <a:xfrm>
            <a:off x="5358659" y="5962650"/>
            <a:ext cx="19050" cy="19050"/>
          </a:xfrm>
          <a:prstGeom prst="rect">
            <a:avLst/>
          </a:prstGeom>
        </p:spPr>
      </p:pic>
      <p:pic>
        <p:nvPicPr>
          <p:cNvPr id="501" name="3687B99E-EC5A-45AF-1BD0-082DB765B168"/>
          <p:cNvPicPr>
            <a:picLocks noChangeAspect="1"/>
          </p:cNvPicPr>
          <p:nvPr/>
        </p:nvPicPr>
        <p:blipFill>
          <a:blip r:embed="rId10" cstate="print">
            <a:extLst>
              <a:ext uri="{37626656-C810-4173-3627-CBF2F8B58231}"/>
            </a:extLst>
          </a:blip>
          <a:stretch>
            <a:fillRect/>
          </a:stretch>
        </p:blipFill>
        <p:spPr>
          <a:xfrm>
            <a:off x="5403253" y="5600700"/>
            <a:ext cx="19050" cy="19050"/>
          </a:xfrm>
          <a:prstGeom prst="rect">
            <a:avLst/>
          </a:prstGeom>
        </p:spPr>
      </p:pic>
      <p:pic>
        <p:nvPicPr>
          <p:cNvPr id="502" name="FEEA3FE0-6852-4934-14A6-917835A15777"/>
          <p:cNvPicPr>
            <a:picLocks noChangeAspect="1"/>
          </p:cNvPicPr>
          <p:nvPr/>
        </p:nvPicPr>
        <p:blipFill>
          <a:blip r:embed="rId10" cstate="print">
            <a:extLst>
              <a:ext uri="{A05744F8-C9D9-488F-FBED-4B02A63D0448}"/>
            </a:extLst>
          </a:blip>
          <a:stretch>
            <a:fillRect/>
          </a:stretch>
        </p:blipFill>
        <p:spPr>
          <a:xfrm>
            <a:off x="5403253" y="5600700"/>
            <a:ext cx="19050" cy="19050"/>
          </a:xfrm>
          <a:prstGeom prst="rect">
            <a:avLst/>
          </a:prstGeom>
        </p:spPr>
      </p:pic>
      <p:pic>
        <p:nvPicPr>
          <p:cNvPr id="503" name="1FA78EA4-9264-485A-40F2-F38D8980967C"/>
          <p:cNvPicPr>
            <a:picLocks noChangeAspect="1"/>
          </p:cNvPicPr>
          <p:nvPr/>
        </p:nvPicPr>
        <p:blipFill>
          <a:blip r:embed="rId10" cstate="print">
            <a:extLst>
              <a:ext uri="{DF7E267D-AF15-4CD3-943E-26770E440EB4}"/>
            </a:extLst>
          </a:blip>
          <a:stretch>
            <a:fillRect/>
          </a:stretch>
        </p:blipFill>
        <p:spPr>
          <a:xfrm>
            <a:off x="5403253" y="5962650"/>
            <a:ext cx="19050" cy="19050"/>
          </a:xfrm>
          <a:prstGeom prst="rect">
            <a:avLst/>
          </a:prstGeom>
        </p:spPr>
      </p:pic>
      <p:pic>
        <p:nvPicPr>
          <p:cNvPr id="504" name="D3896541-905F-4C40-B98C-48351A811A8A"/>
          <p:cNvPicPr>
            <a:picLocks noChangeAspect="1"/>
          </p:cNvPicPr>
          <p:nvPr/>
        </p:nvPicPr>
        <p:blipFill>
          <a:blip r:embed="rId7" cstate="print">
            <a:extLst>
              <a:ext uri="{FCA4D73A-0566-4DA1-FD6C-6FACF38BBEC0}"/>
            </a:extLst>
          </a:blip>
          <a:stretch>
            <a:fillRect/>
          </a:stretch>
        </p:blipFill>
        <p:spPr>
          <a:xfrm>
            <a:off x="5403253" y="5962650"/>
            <a:ext cx="19050" cy="19050"/>
          </a:xfrm>
          <a:prstGeom prst="rect">
            <a:avLst/>
          </a:prstGeom>
        </p:spPr>
      </p:pic>
      <p:pic>
        <p:nvPicPr>
          <p:cNvPr id="505" name="8C149344-89EC-4D5C-CE8F-F4AB3A436C10"/>
          <p:cNvPicPr>
            <a:picLocks noChangeAspect="1"/>
          </p:cNvPicPr>
          <p:nvPr/>
        </p:nvPicPr>
        <p:blipFill>
          <a:blip r:embed="rId36" cstate="print">
            <a:extLst>
              <a:ext uri="{89ECB591-19A5-4F34-26AE-C64CAE18CBC4}"/>
            </a:extLst>
          </a:blip>
          <a:stretch>
            <a:fillRect/>
          </a:stretch>
        </p:blipFill>
        <p:spPr>
          <a:xfrm>
            <a:off x="6270838" y="5600700"/>
            <a:ext cx="66675" cy="19050"/>
          </a:xfrm>
          <a:prstGeom prst="rect">
            <a:avLst/>
          </a:prstGeom>
        </p:spPr>
      </p:pic>
      <p:pic>
        <p:nvPicPr>
          <p:cNvPr id="506" name="6900823F-5C37-4281-413C-D11196977846"/>
          <p:cNvPicPr>
            <a:picLocks noChangeAspect="1"/>
          </p:cNvPicPr>
          <p:nvPr/>
        </p:nvPicPr>
        <p:blipFill>
          <a:blip r:embed="rId37" cstate="print">
            <a:extLst>
              <a:ext uri="{E07A6B79-81E9-4016-1721-2223E13E1039}"/>
            </a:extLst>
          </a:blip>
          <a:stretch>
            <a:fillRect/>
          </a:stretch>
        </p:blipFill>
        <p:spPr>
          <a:xfrm>
            <a:off x="6270838" y="5962650"/>
            <a:ext cx="66675" cy="19050"/>
          </a:xfrm>
          <a:prstGeom prst="rect">
            <a:avLst/>
          </a:prstGeom>
        </p:spPr>
      </p:pic>
      <p:pic>
        <p:nvPicPr>
          <p:cNvPr id="507" name="40C4BE45-8B5E-4BC6-2BC5-0B1EDDC6DB32"/>
          <p:cNvPicPr>
            <a:picLocks noChangeAspect="1"/>
          </p:cNvPicPr>
          <p:nvPr/>
        </p:nvPicPr>
        <p:blipFill>
          <a:blip r:embed="rId36" cstate="print">
            <a:extLst>
              <a:ext uri="{1CB5FC4A-3A04-46A7-EF3E-9A10CFB6DA30}"/>
            </a:extLst>
          </a:blip>
          <a:stretch>
            <a:fillRect/>
          </a:stretch>
        </p:blipFill>
        <p:spPr>
          <a:xfrm>
            <a:off x="6984974" y="5600700"/>
            <a:ext cx="66675" cy="19050"/>
          </a:xfrm>
          <a:prstGeom prst="rect">
            <a:avLst/>
          </a:prstGeom>
        </p:spPr>
      </p:pic>
      <p:pic>
        <p:nvPicPr>
          <p:cNvPr id="508" name="7312C636-C0FF-43ED-2BB0-EA59DBD86935"/>
          <p:cNvPicPr>
            <a:picLocks noChangeAspect="1"/>
          </p:cNvPicPr>
          <p:nvPr/>
        </p:nvPicPr>
        <p:blipFill>
          <a:blip r:embed="rId37" cstate="print">
            <a:extLst>
              <a:ext uri="{30EDEDE0-8C9F-4133-D64E-9EADCE00CC17}"/>
            </a:extLst>
          </a:blip>
          <a:stretch>
            <a:fillRect/>
          </a:stretch>
        </p:blipFill>
        <p:spPr>
          <a:xfrm>
            <a:off x="6984974" y="5962650"/>
            <a:ext cx="66675" cy="19050"/>
          </a:xfrm>
          <a:prstGeom prst="rect">
            <a:avLst/>
          </a:prstGeom>
        </p:spPr>
      </p:pic>
      <p:pic>
        <p:nvPicPr>
          <p:cNvPr id="509" name="C73BF5FA-1C72-442C-BED7-EC65762115F2"/>
          <p:cNvPicPr>
            <a:picLocks noChangeAspect="1"/>
          </p:cNvPicPr>
          <p:nvPr/>
        </p:nvPicPr>
        <p:blipFill>
          <a:blip r:embed="rId36" cstate="print">
            <a:extLst>
              <a:ext uri="{EEF95214-4CF1-4624-E80F-F203D0D94DF6}"/>
            </a:extLst>
          </a:blip>
          <a:stretch>
            <a:fillRect/>
          </a:stretch>
        </p:blipFill>
        <p:spPr>
          <a:xfrm>
            <a:off x="7662016" y="5600700"/>
            <a:ext cx="66675" cy="19050"/>
          </a:xfrm>
          <a:prstGeom prst="rect">
            <a:avLst/>
          </a:prstGeom>
        </p:spPr>
      </p:pic>
      <p:pic>
        <p:nvPicPr>
          <p:cNvPr id="510" name="2E06C0CC-461B-44B5-A4F3-264168B37684"/>
          <p:cNvPicPr>
            <a:picLocks noChangeAspect="1"/>
          </p:cNvPicPr>
          <p:nvPr/>
        </p:nvPicPr>
        <p:blipFill>
          <a:blip r:embed="rId37" cstate="print">
            <a:extLst>
              <a:ext uri="{724352EC-A321-4746-DDE9-F2F39C4CD6CC}"/>
            </a:extLst>
          </a:blip>
          <a:stretch>
            <a:fillRect/>
          </a:stretch>
        </p:blipFill>
        <p:spPr>
          <a:xfrm>
            <a:off x="7662016" y="5962650"/>
            <a:ext cx="66675" cy="19050"/>
          </a:xfrm>
          <a:prstGeom prst="rect">
            <a:avLst/>
          </a:prstGeom>
        </p:spPr>
      </p:pic>
      <p:pic>
        <p:nvPicPr>
          <p:cNvPr id="511" name="112667A2-993F-4665-D16C-B9F65FDF2D01"/>
          <p:cNvPicPr>
            <a:picLocks noChangeAspect="1"/>
          </p:cNvPicPr>
          <p:nvPr/>
        </p:nvPicPr>
        <p:blipFill>
          <a:blip r:embed="rId15" cstate="print">
            <a:extLst>
              <a:ext uri="{8B5B0D89-77D3-4FB8-EE88-A454DCB2ED9D}"/>
            </a:extLst>
          </a:blip>
          <a:stretch>
            <a:fillRect/>
          </a:stretch>
        </p:blipFill>
        <p:spPr>
          <a:xfrm>
            <a:off x="3006245" y="5962650"/>
            <a:ext cx="19050" cy="57150"/>
          </a:xfrm>
          <a:prstGeom prst="rect">
            <a:avLst/>
          </a:prstGeom>
        </p:spPr>
      </p:pic>
      <p:pic>
        <p:nvPicPr>
          <p:cNvPr id="512" name="6C5BAE1B-B029-47AB-82C2-8E89AB23EB5D"/>
          <p:cNvPicPr>
            <a:picLocks noChangeAspect="1"/>
          </p:cNvPicPr>
          <p:nvPr/>
        </p:nvPicPr>
        <p:blipFill>
          <a:blip r:embed="rId36" cstate="print">
            <a:extLst>
              <a:ext uri="{01492BFD-DCCC-4167-C764-31DF19E5DBEB}"/>
            </a:extLst>
          </a:blip>
          <a:stretch>
            <a:fillRect/>
          </a:stretch>
        </p:blipFill>
        <p:spPr>
          <a:xfrm>
            <a:off x="8680010" y="5600700"/>
            <a:ext cx="66675" cy="19050"/>
          </a:xfrm>
          <a:prstGeom prst="rect">
            <a:avLst/>
          </a:prstGeom>
        </p:spPr>
      </p:pic>
      <p:pic>
        <p:nvPicPr>
          <p:cNvPr id="513" name="1A6903C7-D738-47E5-0EEA-84FFB114B884"/>
          <p:cNvPicPr>
            <a:picLocks noChangeAspect="1"/>
          </p:cNvPicPr>
          <p:nvPr/>
        </p:nvPicPr>
        <p:blipFill>
          <a:blip r:embed="rId11" cstate="print">
            <a:extLst>
              <a:ext uri="{5DF22C5D-EA2C-4393-D79E-9B43CDABEDB6}"/>
            </a:extLst>
          </a:blip>
          <a:stretch>
            <a:fillRect/>
          </a:stretch>
        </p:blipFill>
        <p:spPr>
          <a:xfrm>
            <a:off x="3018408" y="5962650"/>
            <a:ext cx="2352675" cy="57150"/>
          </a:xfrm>
          <a:prstGeom prst="rect">
            <a:avLst/>
          </a:prstGeom>
        </p:spPr>
      </p:pic>
      <p:pic>
        <p:nvPicPr>
          <p:cNvPr id="514" name="4E83B596-3733-4BB4-EA1E-7FC8D24CCDC2"/>
          <p:cNvPicPr>
            <a:picLocks noChangeAspect="1"/>
          </p:cNvPicPr>
          <p:nvPr/>
        </p:nvPicPr>
        <p:blipFill>
          <a:blip r:embed="rId37" cstate="print">
            <a:extLst>
              <a:ext uri="{B18AC94D-A169-4C97-BD74-9E4EA5046302}"/>
            </a:extLst>
          </a:blip>
          <a:stretch>
            <a:fillRect/>
          </a:stretch>
        </p:blipFill>
        <p:spPr>
          <a:xfrm>
            <a:off x="8680010" y="5962650"/>
            <a:ext cx="66675" cy="19050"/>
          </a:xfrm>
          <a:prstGeom prst="rect">
            <a:avLst/>
          </a:prstGeom>
        </p:spPr>
      </p:pic>
      <p:pic>
        <p:nvPicPr>
          <p:cNvPr id="515" name="F25157F9-744C-4364-0DC3-34093042521C"/>
          <p:cNvPicPr>
            <a:picLocks noChangeAspect="1"/>
          </p:cNvPicPr>
          <p:nvPr/>
        </p:nvPicPr>
        <p:blipFill>
          <a:blip r:embed="rId38" cstate="print">
            <a:extLst>
              <a:ext uri="{8D0F0D6D-5C91-49CD-D722-57FFD34DDD28}"/>
            </a:extLst>
          </a:blip>
          <a:stretch>
            <a:fillRect/>
          </a:stretch>
        </p:blipFill>
        <p:spPr>
          <a:xfrm>
            <a:off x="10144162" y="5600700"/>
            <a:ext cx="57150" cy="19050"/>
          </a:xfrm>
          <a:prstGeom prst="rect">
            <a:avLst/>
          </a:prstGeom>
        </p:spPr>
      </p:pic>
      <p:pic>
        <p:nvPicPr>
          <p:cNvPr id="516" name="961CEE6A-3495-4539-B6EA-2F1678C8241E"/>
          <p:cNvPicPr>
            <a:picLocks noChangeAspect="1"/>
          </p:cNvPicPr>
          <p:nvPr/>
        </p:nvPicPr>
        <p:blipFill>
          <a:blip r:embed="rId39" cstate="print">
            <a:extLst>
              <a:ext uri="{2AAD8163-0075-4D2F-CCD1-A4DE18C292E6}"/>
            </a:extLst>
          </a:blip>
          <a:stretch>
            <a:fillRect/>
          </a:stretch>
        </p:blipFill>
        <p:spPr>
          <a:xfrm>
            <a:off x="10144162" y="5962650"/>
            <a:ext cx="57150" cy="19050"/>
          </a:xfrm>
          <a:prstGeom prst="rect">
            <a:avLst/>
          </a:prstGeom>
        </p:spPr>
      </p:pic>
      <p:pic>
        <p:nvPicPr>
          <p:cNvPr id="517" name="F61EF66B-3F58-4BBD-5F0E-F4734BA5424B"/>
          <p:cNvPicPr>
            <a:picLocks noChangeAspect="1"/>
          </p:cNvPicPr>
          <p:nvPr/>
        </p:nvPicPr>
        <p:blipFill>
          <a:blip r:embed="rId36" cstate="print">
            <a:extLst>
              <a:ext uri="{12B1DFDE-929C-439D-26BB-C713C24F72F3}"/>
            </a:extLst>
          </a:blip>
          <a:stretch>
            <a:fillRect/>
          </a:stretch>
        </p:blipFill>
        <p:spPr>
          <a:xfrm>
            <a:off x="11043976" y="5600700"/>
            <a:ext cx="66675" cy="19050"/>
          </a:xfrm>
          <a:prstGeom prst="rect">
            <a:avLst/>
          </a:prstGeom>
        </p:spPr>
      </p:pic>
      <p:pic>
        <p:nvPicPr>
          <p:cNvPr id="518" name="4273D876-3BBF-45D3-C882-DB5A8AB4A101"/>
          <p:cNvPicPr>
            <a:picLocks noChangeAspect="1"/>
          </p:cNvPicPr>
          <p:nvPr/>
        </p:nvPicPr>
        <p:blipFill>
          <a:blip r:embed="rId37" cstate="print">
            <a:extLst>
              <a:ext uri="{BB7FC152-3AB5-4F2F-8536-4D246DE4DA5B}"/>
            </a:extLst>
          </a:blip>
          <a:stretch>
            <a:fillRect/>
          </a:stretch>
        </p:blipFill>
        <p:spPr>
          <a:xfrm>
            <a:off x="11043976" y="5962650"/>
            <a:ext cx="66675" cy="19050"/>
          </a:xfrm>
          <a:prstGeom prst="rect">
            <a:avLst/>
          </a:prstGeom>
        </p:spPr>
      </p:pic>
      <p:pic>
        <p:nvPicPr>
          <p:cNvPr id="519" name="D4BC13D8-84FA-4976-FF27-1C6592D9E405"/>
          <p:cNvPicPr>
            <a:picLocks noChangeAspect="1"/>
          </p:cNvPicPr>
          <p:nvPr/>
        </p:nvPicPr>
        <p:blipFill>
          <a:blip r:embed="rId14" cstate="print">
            <a:extLst>
              <a:ext uri="{53CD71EE-E06A-4C74-29AD-7935DD3E6A1C}"/>
            </a:extLst>
          </a:blip>
          <a:stretch>
            <a:fillRect/>
          </a:stretch>
        </p:blipFill>
        <p:spPr>
          <a:xfrm>
            <a:off x="12066226" y="5600700"/>
            <a:ext cx="28575" cy="19050"/>
          </a:xfrm>
          <a:prstGeom prst="rect">
            <a:avLst/>
          </a:prstGeom>
        </p:spPr>
      </p:pic>
      <p:pic>
        <p:nvPicPr>
          <p:cNvPr id="520" name="CC5AF155-08B1-4227-6DAC-3B921A3A6C8F"/>
          <p:cNvPicPr>
            <a:picLocks noChangeAspect="1"/>
          </p:cNvPicPr>
          <p:nvPr/>
        </p:nvPicPr>
        <p:blipFill>
          <a:blip r:embed="rId13" cstate="print">
            <a:extLst>
              <a:ext uri="{DB9C84BA-05E7-4866-C5EE-1000FD109EA4}"/>
            </a:extLst>
          </a:blip>
          <a:stretch>
            <a:fillRect/>
          </a:stretch>
        </p:blipFill>
        <p:spPr>
          <a:xfrm>
            <a:off x="12066226" y="5962650"/>
            <a:ext cx="28575" cy="19050"/>
          </a:xfrm>
          <a:prstGeom prst="rect">
            <a:avLst/>
          </a:prstGeom>
        </p:spPr>
      </p:pic>
      <p:pic>
        <p:nvPicPr>
          <p:cNvPr id="521" name="31D5C23A-4A69-4D18-3F0A-6D191121DAA7"/>
          <p:cNvPicPr>
            <a:picLocks noChangeAspect="1"/>
          </p:cNvPicPr>
          <p:nvPr/>
        </p:nvPicPr>
        <p:blipFill>
          <a:blip r:embed="rId7" cstate="print">
            <a:extLst>
              <a:ext uri="{6E17955E-6CAE-4817-4D2A-717161AAB36D}"/>
            </a:extLst>
          </a:blip>
          <a:stretch>
            <a:fillRect/>
          </a:stretch>
        </p:blipFill>
        <p:spPr>
          <a:xfrm>
            <a:off x="5358659" y="6000750"/>
            <a:ext cx="19050" cy="19050"/>
          </a:xfrm>
          <a:prstGeom prst="rect">
            <a:avLst/>
          </a:prstGeom>
        </p:spPr>
      </p:pic>
      <p:pic>
        <p:nvPicPr>
          <p:cNvPr id="522" name="D7FF9996-743C-4EB8-A60D-118790A8DFCC"/>
          <p:cNvPicPr>
            <a:picLocks noChangeAspect="1"/>
          </p:cNvPicPr>
          <p:nvPr/>
        </p:nvPicPr>
        <p:blipFill>
          <a:blip r:embed="rId10" cstate="print">
            <a:extLst>
              <a:ext uri="{3181E088-248A-4C60-AA43-DFE90C1B5BB1}"/>
            </a:extLst>
          </a:blip>
          <a:stretch>
            <a:fillRect/>
          </a:stretch>
        </p:blipFill>
        <p:spPr>
          <a:xfrm>
            <a:off x="5358659" y="6000750"/>
            <a:ext cx="19050" cy="19050"/>
          </a:xfrm>
          <a:prstGeom prst="rect">
            <a:avLst/>
          </a:prstGeom>
        </p:spPr>
      </p:pic>
      <p:pic>
        <p:nvPicPr>
          <p:cNvPr id="523" name="51667968-535F-4955-A5AB-0D43C74E2FEF"/>
          <p:cNvPicPr>
            <a:picLocks noChangeAspect="1"/>
          </p:cNvPicPr>
          <p:nvPr/>
        </p:nvPicPr>
        <p:blipFill>
          <a:blip r:embed="rId16" cstate="print">
            <a:extLst>
              <a:ext uri="{55398D7D-017C-418D-F714-D803FFA02E8F}"/>
            </a:extLst>
          </a:blip>
          <a:stretch>
            <a:fillRect/>
          </a:stretch>
        </p:blipFill>
        <p:spPr>
          <a:xfrm>
            <a:off x="5358659" y="6353175"/>
            <a:ext cx="19050" cy="28575"/>
          </a:xfrm>
          <a:prstGeom prst="rect">
            <a:avLst/>
          </a:prstGeom>
        </p:spPr>
      </p:pic>
      <p:pic>
        <p:nvPicPr>
          <p:cNvPr id="524" name="6984890C-ABD3-43F0-F8A6-698B9CE320CC"/>
          <p:cNvPicPr>
            <a:picLocks noChangeAspect="1"/>
          </p:cNvPicPr>
          <p:nvPr/>
        </p:nvPicPr>
        <p:blipFill>
          <a:blip r:embed="rId16" cstate="print">
            <a:extLst>
              <a:ext uri="{F8A706FD-2442-4B36-EF32-CD2B9E6EBFED}"/>
            </a:extLst>
          </a:blip>
          <a:stretch>
            <a:fillRect/>
          </a:stretch>
        </p:blipFill>
        <p:spPr>
          <a:xfrm>
            <a:off x="5358659" y="6353175"/>
            <a:ext cx="19050" cy="28575"/>
          </a:xfrm>
          <a:prstGeom prst="rect">
            <a:avLst/>
          </a:prstGeom>
        </p:spPr>
      </p:pic>
      <p:pic>
        <p:nvPicPr>
          <p:cNvPr id="525" name="DCED9669-F27C-4384-6833-F73C39112919"/>
          <p:cNvPicPr>
            <a:picLocks noChangeAspect="1"/>
          </p:cNvPicPr>
          <p:nvPr/>
        </p:nvPicPr>
        <p:blipFill>
          <a:blip r:embed="rId10" cstate="print">
            <a:extLst>
              <a:ext uri="{7D0BB050-140A-40B5-7134-6372600F5BD4}"/>
            </a:extLst>
          </a:blip>
          <a:stretch>
            <a:fillRect/>
          </a:stretch>
        </p:blipFill>
        <p:spPr>
          <a:xfrm>
            <a:off x="5403253" y="6000750"/>
            <a:ext cx="19050" cy="19050"/>
          </a:xfrm>
          <a:prstGeom prst="rect">
            <a:avLst/>
          </a:prstGeom>
        </p:spPr>
      </p:pic>
      <p:pic>
        <p:nvPicPr>
          <p:cNvPr id="526" name="88A2FA4A-A226-475E-656B-7B4C3370AF6D"/>
          <p:cNvPicPr>
            <a:picLocks noChangeAspect="1"/>
          </p:cNvPicPr>
          <p:nvPr/>
        </p:nvPicPr>
        <p:blipFill>
          <a:blip r:embed="rId10" cstate="print">
            <a:extLst>
              <a:ext uri="{9197524C-2F8D-4217-FB01-5A2E50F978FE}"/>
            </a:extLst>
          </a:blip>
          <a:stretch>
            <a:fillRect/>
          </a:stretch>
        </p:blipFill>
        <p:spPr>
          <a:xfrm>
            <a:off x="5403253" y="6000750"/>
            <a:ext cx="19050" cy="19050"/>
          </a:xfrm>
          <a:prstGeom prst="rect">
            <a:avLst/>
          </a:prstGeom>
        </p:spPr>
      </p:pic>
      <p:pic>
        <p:nvPicPr>
          <p:cNvPr id="527" name="09B57A34-4FFA-4D8B-0936-57569D365C99"/>
          <p:cNvPicPr>
            <a:picLocks noChangeAspect="1"/>
          </p:cNvPicPr>
          <p:nvPr/>
        </p:nvPicPr>
        <p:blipFill>
          <a:blip r:embed="rId34" cstate="print">
            <a:extLst>
              <a:ext uri="{0461ED69-E810-4B94-B6D7-147D0710531B}"/>
            </a:extLst>
          </a:blip>
          <a:stretch>
            <a:fillRect/>
          </a:stretch>
        </p:blipFill>
        <p:spPr>
          <a:xfrm>
            <a:off x="5403253" y="6353175"/>
            <a:ext cx="19050" cy="28575"/>
          </a:xfrm>
          <a:prstGeom prst="rect">
            <a:avLst/>
          </a:prstGeom>
        </p:spPr>
      </p:pic>
      <p:pic>
        <p:nvPicPr>
          <p:cNvPr id="528" name="F22F7C56-B5C3-4B30-0289-65A8A25EA376"/>
          <p:cNvPicPr>
            <a:picLocks noChangeAspect="1"/>
          </p:cNvPicPr>
          <p:nvPr/>
        </p:nvPicPr>
        <p:blipFill>
          <a:blip r:embed="rId16" cstate="print">
            <a:extLst>
              <a:ext uri="{C9316E7C-9CD7-41D8-F400-B917301A0A50}"/>
            </a:extLst>
          </a:blip>
          <a:stretch>
            <a:fillRect/>
          </a:stretch>
        </p:blipFill>
        <p:spPr>
          <a:xfrm>
            <a:off x="5403253" y="6353175"/>
            <a:ext cx="19050" cy="28575"/>
          </a:xfrm>
          <a:prstGeom prst="rect">
            <a:avLst/>
          </a:prstGeom>
        </p:spPr>
      </p:pic>
      <p:pic>
        <p:nvPicPr>
          <p:cNvPr id="529" name="248F205D-FEC5-4345-2FA5-B03C91D799A1"/>
          <p:cNvPicPr>
            <a:picLocks noChangeAspect="1"/>
          </p:cNvPicPr>
          <p:nvPr/>
        </p:nvPicPr>
        <p:blipFill>
          <a:blip r:embed="rId36" cstate="print">
            <a:extLst>
              <a:ext uri="{9D6E36EA-9511-486C-9A21-2B3236BCC1CB}"/>
            </a:extLst>
          </a:blip>
          <a:stretch>
            <a:fillRect/>
          </a:stretch>
        </p:blipFill>
        <p:spPr>
          <a:xfrm>
            <a:off x="6270838" y="6000750"/>
            <a:ext cx="66675" cy="19050"/>
          </a:xfrm>
          <a:prstGeom prst="rect">
            <a:avLst/>
          </a:prstGeom>
        </p:spPr>
      </p:pic>
      <p:pic>
        <p:nvPicPr>
          <p:cNvPr id="530" name="D76207F7-DB49-4A6B-FEE0-98D6203A1E79"/>
          <p:cNvPicPr>
            <a:picLocks noChangeAspect="1"/>
          </p:cNvPicPr>
          <p:nvPr/>
        </p:nvPicPr>
        <p:blipFill>
          <a:blip r:embed="rId41" cstate="print">
            <a:extLst>
              <a:ext uri="{751A482F-7172-4788-A119-E7BB0863AEAD}"/>
            </a:extLst>
          </a:blip>
          <a:stretch>
            <a:fillRect/>
          </a:stretch>
        </p:blipFill>
        <p:spPr>
          <a:xfrm>
            <a:off x="6270838" y="6353175"/>
            <a:ext cx="66675" cy="28575"/>
          </a:xfrm>
          <a:prstGeom prst="rect">
            <a:avLst/>
          </a:prstGeom>
        </p:spPr>
      </p:pic>
      <p:pic>
        <p:nvPicPr>
          <p:cNvPr id="531" name="CB4C6097-7050-49B4-39C8-9C0FBDB34A89"/>
          <p:cNvPicPr>
            <a:picLocks noChangeAspect="1"/>
          </p:cNvPicPr>
          <p:nvPr/>
        </p:nvPicPr>
        <p:blipFill>
          <a:blip r:embed="rId36" cstate="print">
            <a:extLst>
              <a:ext uri="{9AB262F2-FFCF-49D5-639A-9C13AA23664A}"/>
            </a:extLst>
          </a:blip>
          <a:stretch>
            <a:fillRect/>
          </a:stretch>
        </p:blipFill>
        <p:spPr>
          <a:xfrm>
            <a:off x="6984974" y="6000750"/>
            <a:ext cx="66675" cy="19050"/>
          </a:xfrm>
          <a:prstGeom prst="rect">
            <a:avLst/>
          </a:prstGeom>
        </p:spPr>
      </p:pic>
      <p:pic>
        <p:nvPicPr>
          <p:cNvPr id="532" name="B1F2E251-EFBF-414F-238E-7BB7F6AF9411"/>
          <p:cNvPicPr>
            <a:picLocks noChangeAspect="1"/>
          </p:cNvPicPr>
          <p:nvPr/>
        </p:nvPicPr>
        <p:blipFill>
          <a:blip r:embed="rId41" cstate="print">
            <a:extLst>
              <a:ext uri="{F7D5C80A-7A84-4C64-8BCF-D414F1504D0D}"/>
            </a:extLst>
          </a:blip>
          <a:stretch>
            <a:fillRect/>
          </a:stretch>
        </p:blipFill>
        <p:spPr>
          <a:xfrm>
            <a:off x="6984974" y="6353175"/>
            <a:ext cx="66675" cy="28575"/>
          </a:xfrm>
          <a:prstGeom prst="rect">
            <a:avLst/>
          </a:prstGeom>
        </p:spPr>
      </p:pic>
      <p:pic>
        <p:nvPicPr>
          <p:cNvPr id="533" name="F0B4D74D-33F3-4ED2-35DE-6ECA89324E60"/>
          <p:cNvPicPr>
            <a:picLocks noChangeAspect="1"/>
          </p:cNvPicPr>
          <p:nvPr/>
        </p:nvPicPr>
        <p:blipFill>
          <a:blip r:embed="rId36" cstate="print">
            <a:extLst>
              <a:ext uri="{D54A594B-C808-4143-AEAC-8DED67D8BE3C}"/>
            </a:extLst>
          </a:blip>
          <a:stretch>
            <a:fillRect/>
          </a:stretch>
        </p:blipFill>
        <p:spPr>
          <a:xfrm>
            <a:off x="7662016" y="6000750"/>
            <a:ext cx="66675" cy="19050"/>
          </a:xfrm>
          <a:prstGeom prst="rect">
            <a:avLst/>
          </a:prstGeom>
        </p:spPr>
      </p:pic>
      <p:sp>
        <p:nvSpPr>
          <p:cNvPr id="534" name="TextBox534"/>
          <p:cNvSpPr txBox="1"/>
          <p:nvPr/>
        </p:nvSpPr>
        <p:spPr>
          <a:xfrm>
            <a:off x="444398" y="293625"/>
            <a:ext cx="22225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76047" eaLnBrk="0">
              <a:lnSpc>
                <a:spcPct val="95000"/>
              </a:lnSpc>
            </a:pP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KELEMBAGAAN</a:t>
            </a:r>
            <a:r>
              <a:rPr lang="en-US" altLang="zh-CN" sz="1800" b="1" kern="0" spc="2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(AKREDITASI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INSTITUSI)</a:t>
            </a:r>
          </a:p>
        </p:txBody>
      </p:sp>
      <p:pic>
        <p:nvPicPr>
          <p:cNvPr id="535" name="D1087572-A9A4-4CD1-BC1C-2E039904FAB9"/>
          <p:cNvPicPr>
            <a:picLocks noChangeAspect="1"/>
          </p:cNvPicPr>
          <p:nvPr/>
        </p:nvPicPr>
        <p:blipFill>
          <a:blip r:embed="rId41" cstate="print">
            <a:extLst>
              <a:ext uri="{EC6BCB1E-4D9B-42B4-21E9-AC0D21865D08}"/>
            </a:extLst>
          </a:blip>
          <a:stretch>
            <a:fillRect/>
          </a:stretch>
        </p:blipFill>
        <p:spPr>
          <a:xfrm>
            <a:off x="7662016" y="6353175"/>
            <a:ext cx="66675" cy="28575"/>
          </a:xfrm>
          <a:prstGeom prst="rect">
            <a:avLst/>
          </a:prstGeom>
        </p:spPr>
      </p:pic>
      <p:pic>
        <p:nvPicPr>
          <p:cNvPr id="536" name="634000A4-D43C-4229-B657-16BFDBCA6DE8"/>
          <p:cNvPicPr>
            <a:picLocks noChangeAspect="1"/>
          </p:cNvPicPr>
          <p:nvPr/>
        </p:nvPicPr>
        <p:blipFill>
          <a:blip r:embed="rId36" cstate="print">
            <a:extLst>
              <a:ext uri="{2991E754-A057-4CFB-44F8-57653CE719CD}"/>
            </a:extLst>
          </a:blip>
          <a:stretch>
            <a:fillRect/>
          </a:stretch>
        </p:blipFill>
        <p:spPr>
          <a:xfrm>
            <a:off x="8680010" y="6000750"/>
            <a:ext cx="66675" cy="19050"/>
          </a:xfrm>
          <a:prstGeom prst="rect">
            <a:avLst/>
          </a:prstGeom>
        </p:spPr>
      </p:pic>
      <p:pic>
        <p:nvPicPr>
          <p:cNvPr id="537" name="52EC8A0D-F54D-4094-000D-2C9B84AE11A9"/>
          <p:cNvPicPr>
            <a:picLocks noChangeAspect="1"/>
          </p:cNvPicPr>
          <p:nvPr/>
        </p:nvPicPr>
        <p:blipFill>
          <a:blip r:embed="rId17" cstate="print">
            <a:extLst>
              <a:ext uri="{2224B37A-FF69-45BF-F1A6-B56FD037F14A}"/>
            </a:extLst>
          </a:blip>
          <a:stretch>
            <a:fillRect/>
          </a:stretch>
        </p:blipFill>
        <p:spPr>
          <a:xfrm>
            <a:off x="3006245" y="6353175"/>
            <a:ext cx="19050" cy="66675"/>
          </a:xfrm>
          <a:prstGeom prst="rect">
            <a:avLst/>
          </a:prstGeom>
        </p:spPr>
      </p:pic>
      <p:pic>
        <p:nvPicPr>
          <p:cNvPr id="538" name="243A5B86-48A3-4A35-358C-08FA5E99A830"/>
          <p:cNvPicPr>
            <a:picLocks noChangeAspect="1"/>
          </p:cNvPicPr>
          <p:nvPr/>
        </p:nvPicPr>
        <p:blipFill>
          <a:blip r:embed="rId18" cstate="print">
            <a:extLst>
              <a:ext uri="{6C43A828-228A-4B2B-2463-A6722A4F22D3}"/>
            </a:extLst>
          </a:blip>
          <a:stretch>
            <a:fillRect/>
          </a:stretch>
        </p:blipFill>
        <p:spPr>
          <a:xfrm>
            <a:off x="3018408" y="6353175"/>
            <a:ext cx="2352675" cy="66675"/>
          </a:xfrm>
          <a:prstGeom prst="rect">
            <a:avLst/>
          </a:prstGeom>
        </p:spPr>
      </p:pic>
      <p:pic>
        <p:nvPicPr>
          <p:cNvPr id="539" name="A6AFD47F-1B47-4571-B1AE-401801390206"/>
          <p:cNvPicPr>
            <a:picLocks noChangeAspect="1"/>
          </p:cNvPicPr>
          <p:nvPr/>
        </p:nvPicPr>
        <p:blipFill>
          <a:blip r:embed="rId41" cstate="print">
            <a:extLst>
              <a:ext uri="{1D903AFD-3618-4779-C14B-FC92980A64E6}"/>
            </a:extLst>
          </a:blip>
          <a:stretch>
            <a:fillRect/>
          </a:stretch>
        </p:blipFill>
        <p:spPr>
          <a:xfrm>
            <a:off x="8680010" y="6353175"/>
            <a:ext cx="66675" cy="28575"/>
          </a:xfrm>
          <a:prstGeom prst="rect">
            <a:avLst/>
          </a:prstGeom>
        </p:spPr>
      </p:pic>
      <p:pic>
        <p:nvPicPr>
          <p:cNvPr id="540" name="F5BE7A9E-118C-462A-DF06-656AB80FAC3F"/>
          <p:cNvPicPr>
            <a:picLocks noChangeAspect="1"/>
          </p:cNvPicPr>
          <p:nvPr/>
        </p:nvPicPr>
        <p:blipFill>
          <a:blip r:embed="rId38" cstate="print">
            <a:extLst>
              <a:ext uri="{72EA20FA-E28C-4323-228C-00DD4D115106}"/>
            </a:extLst>
          </a:blip>
          <a:stretch>
            <a:fillRect/>
          </a:stretch>
        </p:blipFill>
        <p:spPr>
          <a:xfrm>
            <a:off x="10144162" y="6000750"/>
            <a:ext cx="57150" cy="19050"/>
          </a:xfrm>
          <a:prstGeom prst="rect">
            <a:avLst/>
          </a:prstGeom>
        </p:spPr>
      </p:pic>
      <p:pic>
        <p:nvPicPr>
          <p:cNvPr id="541" name="8B95AD74-355B-45C6-3A1B-B2388FA47593"/>
          <p:cNvPicPr>
            <a:picLocks noChangeAspect="1"/>
          </p:cNvPicPr>
          <p:nvPr/>
        </p:nvPicPr>
        <p:blipFill>
          <a:blip r:embed="rId42" cstate="print">
            <a:extLst>
              <a:ext uri="{E4B8FC42-B541-4F64-C082-856EFBD6336B}"/>
            </a:extLst>
          </a:blip>
          <a:stretch>
            <a:fillRect/>
          </a:stretch>
        </p:blipFill>
        <p:spPr>
          <a:xfrm>
            <a:off x="10144162" y="6353175"/>
            <a:ext cx="57150" cy="28575"/>
          </a:xfrm>
          <a:prstGeom prst="rect">
            <a:avLst/>
          </a:prstGeom>
        </p:spPr>
      </p:pic>
      <p:pic>
        <p:nvPicPr>
          <p:cNvPr id="542" name="D4B6B106-9C60-4880-3BF6-AE7E3E01D6D4"/>
          <p:cNvPicPr>
            <a:picLocks noChangeAspect="1"/>
          </p:cNvPicPr>
          <p:nvPr/>
        </p:nvPicPr>
        <p:blipFill>
          <a:blip r:embed="rId36" cstate="print">
            <a:extLst>
              <a:ext uri="{1A02B448-EE90-4AE1-4431-CE0B5F011313}"/>
            </a:extLst>
          </a:blip>
          <a:stretch>
            <a:fillRect/>
          </a:stretch>
        </p:blipFill>
        <p:spPr>
          <a:xfrm>
            <a:off x="11043976" y="6000750"/>
            <a:ext cx="66675" cy="19050"/>
          </a:xfrm>
          <a:prstGeom prst="rect">
            <a:avLst/>
          </a:prstGeom>
        </p:spPr>
      </p:pic>
      <p:pic>
        <p:nvPicPr>
          <p:cNvPr id="543" name="775CFC76-E39B-4E54-6BC5-BC0F59879F0D"/>
          <p:cNvPicPr>
            <a:picLocks noChangeAspect="1"/>
          </p:cNvPicPr>
          <p:nvPr/>
        </p:nvPicPr>
        <p:blipFill>
          <a:blip r:embed="rId41" cstate="print">
            <a:extLst>
              <a:ext uri="{7E872771-EF6F-464E-F905-DA4512025239}"/>
            </a:extLst>
          </a:blip>
          <a:stretch>
            <a:fillRect/>
          </a:stretch>
        </p:blipFill>
        <p:spPr>
          <a:xfrm>
            <a:off x="11043976" y="6353175"/>
            <a:ext cx="66675" cy="28575"/>
          </a:xfrm>
          <a:prstGeom prst="rect">
            <a:avLst/>
          </a:prstGeom>
        </p:spPr>
      </p:pic>
      <p:pic>
        <p:nvPicPr>
          <p:cNvPr id="544" name="3E621B60-0F1F-46F5-D0D8-8A108525CFDE"/>
          <p:cNvPicPr>
            <a:picLocks noChangeAspect="1"/>
          </p:cNvPicPr>
          <p:nvPr/>
        </p:nvPicPr>
        <p:blipFill>
          <a:blip r:embed="rId14" cstate="print">
            <a:extLst>
              <a:ext uri="{8594C133-EA9F-4EBF-310B-FB0D2A981F63}"/>
            </a:extLst>
          </a:blip>
          <a:stretch>
            <a:fillRect/>
          </a:stretch>
        </p:blipFill>
        <p:spPr>
          <a:xfrm>
            <a:off x="12066226" y="6000750"/>
            <a:ext cx="28575" cy="19050"/>
          </a:xfrm>
          <a:prstGeom prst="rect">
            <a:avLst/>
          </a:prstGeom>
        </p:spPr>
      </p:pic>
      <p:pic>
        <p:nvPicPr>
          <p:cNvPr id="545" name="430C6ACF-F878-4A0C-FBC1-EF2EC7C61482"/>
          <p:cNvPicPr>
            <a:picLocks noChangeAspect="1"/>
          </p:cNvPicPr>
          <p:nvPr/>
        </p:nvPicPr>
        <p:blipFill>
          <a:blip r:embed="rId20" cstate="print">
            <a:extLst>
              <a:ext uri="{C771BC93-1700-43E2-83D9-8D5894C10422}"/>
            </a:extLst>
          </a:blip>
          <a:stretch>
            <a:fillRect/>
          </a:stretch>
        </p:blipFill>
        <p:spPr>
          <a:xfrm>
            <a:off x="12066226" y="6353175"/>
            <a:ext cx="28575" cy="28575"/>
          </a:xfrm>
          <a:prstGeom prst="rect">
            <a:avLst/>
          </a:prstGeom>
        </p:spPr>
      </p:pic>
      <p:pic>
        <p:nvPicPr>
          <p:cNvPr id="546" name="CCB9D11C-0A50-4C5D-7B04-3BBA7F2700E4"/>
          <p:cNvPicPr>
            <a:picLocks noChangeAspect="1"/>
          </p:cNvPicPr>
          <p:nvPr/>
        </p:nvPicPr>
        <p:blipFill>
          <a:blip r:embed="rId7" cstate="print">
            <a:extLst>
              <a:ext uri="{54F33403-46A0-464E-7553-4BCB564973A9}"/>
            </a:extLst>
          </a:blip>
          <a:stretch>
            <a:fillRect/>
          </a:stretch>
        </p:blipFill>
        <p:spPr>
          <a:xfrm>
            <a:off x="5358659" y="6400800"/>
            <a:ext cx="19050" cy="19050"/>
          </a:xfrm>
          <a:prstGeom prst="rect">
            <a:avLst/>
          </a:prstGeom>
        </p:spPr>
      </p:pic>
      <p:pic>
        <p:nvPicPr>
          <p:cNvPr id="547" name="A3701449-38C8-49EE-2266-6FCCDFDF93B5"/>
          <p:cNvPicPr>
            <a:picLocks noChangeAspect="1"/>
          </p:cNvPicPr>
          <p:nvPr/>
        </p:nvPicPr>
        <p:blipFill>
          <a:blip r:embed="rId10" cstate="print">
            <a:extLst>
              <a:ext uri="{4331FE91-0F75-41EA-2B18-625B549386FD}"/>
            </a:extLst>
          </a:blip>
          <a:stretch>
            <a:fillRect/>
          </a:stretch>
        </p:blipFill>
        <p:spPr>
          <a:xfrm>
            <a:off x="5358659" y="6400800"/>
            <a:ext cx="19050" cy="19050"/>
          </a:xfrm>
          <a:prstGeom prst="rect">
            <a:avLst/>
          </a:prstGeom>
        </p:spPr>
      </p:pic>
      <p:pic>
        <p:nvPicPr>
          <p:cNvPr id="548" name="12C40CD5-C3AD-4D67-2538-5785DBC4FE7F"/>
          <p:cNvPicPr>
            <a:picLocks noChangeAspect="1"/>
          </p:cNvPicPr>
          <p:nvPr/>
        </p:nvPicPr>
        <p:blipFill>
          <a:blip r:embed="rId7" cstate="print">
            <a:extLst>
              <a:ext uri="{3AB2ECB6-ACAA-4904-A145-4B5472A69B5F}"/>
            </a:extLst>
          </a:blip>
          <a:stretch>
            <a:fillRect/>
          </a:stretch>
        </p:blipFill>
        <p:spPr>
          <a:xfrm>
            <a:off x="5358659" y="6753225"/>
            <a:ext cx="19050" cy="19050"/>
          </a:xfrm>
          <a:prstGeom prst="rect">
            <a:avLst/>
          </a:prstGeom>
        </p:spPr>
      </p:pic>
      <p:pic>
        <p:nvPicPr>
          <p:cNvPr id="549" name="C8EF46A0-9B4D-4E30-3C2C-9B01F18EF987"/>
          <p:cNvPicPr>
            <a:picLocks noChangeAspect="1"/>
          </p:cNvPicPr>
          <p:nvPr/>
        </p:nvPicPr>
        <p:blipFill>
          <a:blip r:embed="rId7" cstate="print">
            <a:extLst>
              <a:ext uri="{1DFD7778-CD59-405B-14E6-1487D087E030}"/>
            </a:extLst>
          </a:blip>
          <a:stretch>
            <a:fillRect/>
          </a:stretch>
        </p:blipFill>
        <p:spPr>
          <a:xfrm>
            <a:off x="5358659" y="6753225"/>
            <a:ext cx="19050" cy="19050"/>
          </a:xfrm>
          <a:prstGeom prst="rect">
            <a:avLst/>
          </a:prstGeom>
        </p:spPr>
      </p:pic>
      <p:pic>
        <p:nvPicPr>
          <p:cNvPr id="550" name="F13E5F39-F295-4290-DCD9-5E07F3DA7AB0"/>
          <p:cNvPicPr>
            <a:picLocks noChangeAspect="1"/>
          </p:cNvPicPr>
          <p:nvPr/>
        </p:nvPicPr>
        <p:blipFill>
          <a:blip r:embed="rId43" cstate="print">
            <a:extLst>
              <a:ext uri="{4ABC4AE0-FB5A-4366-9C02-8AEEBCD9D398}"/>
            </a:extLst>
          </a:blip>
          <a:stretch>
            <a:fillRect/>
          </a:stretch>
        </p:blipFill>
        <p:spPr>
          <a:xfrm>
            <a:off x="2965704" y="6753225"/>
            <a:ext cx="57150" cy="66675"/>
          </a:xfrm>
          <a:prstGeom prst="rect">
            <a:avLst/>
          </a:prstGeom>
        </p:spPr>
      </p:pic>
      <p:pic>
        <p:nvPicPr>
          <p:cNvPr id="551" name="75B3CF35-8F98-403E-D10F-3FCD9ECF0B49"/>
          <p:cNvPicPr>
            <a:picLocks noChangeAspect="1"/>
          </p:cNvPicPr>
          <p:nvPr/>
        </p:nvPicPr>
        <p:blipFill>
          <a:blip r:embed="rId10" cstate="print">
            <a:extLst>
              <a:ext uri="{CBECE81C-4B24-4FF1-859E-0DB037F9CF2D}"/>
            </a:extLst>
          </a:blip>
          <a:stretch>
            <a:fillRect/>
          </a:stretch>
        </p:blipFill>
        <p:spPr>
          <a:xfrm>
            <a:off x="5403253" y="6400800"/>
            <a:ext cx="19050" cy="19050"/>
          </a:xfrm>
          <a:prstGeom prst="rect">
            <a:avLst/>
          </a:prstGeom>
        </p:spPr>
      </p:pic>
      <p:pic>
        <p:nvPicPr>
          <p:cNvPr id="552" name="3F48E3DF-338B-4D0A-363A-253851365F49"/>
          <p:cNvPicPr>
            <a:picLocks noChangeAspect="1"/>
          </p:cNvPicPr>
          <p:nvPr/>
        </p:nvPicPr>
        <p:blipFill>
          <a:blip r:embed="rId10" cstate="print">
            <a:extLst>
              <a:ext uri="{332FFACA-C055-493F-D8EB-D0F5AD2F310E}"/>
            </a:extLst>
          </a:blip>
          <a:stretch>
            <a:fillRect/>
          </a:stretch>
        </p:blipFill>
        <p:spPr>
          <a:xfrm>
            <a:off x="5403253" y="6400800"/>
            <a:ext cx="19050" cy="19050"/>
          </a:xfrm>
          <a:prstGeom prst="rect">
            <a:avLst/>
          </a:prstGeom>
        </p:spPr>
      </p:pic>
      <p:pic>
        <p:nvPicPr>
          <p:cNvPr id="553" name="0271A849-7315-49FA-4EA6-7F43DF982B7D"/>
          <p:cNvPicPr>
            <a:picLocks noChangeAspect="1"/>
          </p:cNvPicPr>
          <p:nvPr/>
        </p:nvPicPr>
        <p:blipFill>
          <a:blip r:embed="rId10" cstate="print">
            <a:extLst>
              <a:ext uri="{331E579C-3A8E-47C1-1B6B-3117E73ECBEC}"/>
            </a:extLst>
          </a:blip>
          <a:stretch>
            <a:fillRect/>
          </a:stretch>
        </p:blipFill>
        <p:spPr>
          <a:xfrm>
            <a:off x="5403253" y="6753225"/>
            <a:ext cx="19050" cy="19050"/>
          </a:xfrm>
          <a:prstGeom prst="rect">
            <a:avLst/>
          </a:prstGeom>
        </p:spPr>
      </p:pic>
      <p:pic>
        <p:nvPicPr>
          <p:cNvPr id="554" name="67B4B965-7BEF-4269-6FC1-319FFA61E170"/>
          <p:cNvPicPr>
            <a:picLocks noChangeAspect="1"/>
          </p:cNvPicPr>
          <p:nvPr/>
        </p:nvPicPr>
        <p:blipFill>
          <a:blip r:embed="rId7" cstate="print">
            <a:extLst>
              <a:ext uri="{105B982E-5658-41C3-885B-D0CB869BB655}"/>
            </a:extLst>
          </a:blip>
          <a:stretch>
            <a:fillRect/>
          </a:stretch>
        </p:blipFill>
        <p:spPr>
          <a:xfrm>
            <a:off x="5403253" y="6753225"/>
            <a:ext cx="19050" cy="19050"/>
          </a:xfrm>
          <a:prstGeom prst="rect">
            <a:avLst/>
          </a:prstGeom>
        </p:spPr>
      </p:pic>
      <p:pic>
        <p:nvPicPr>
          <p:cNvPr id="555" name="489279EB-5F36-4611-29E7-52FF6461C196"/>
          <p:cNvPicPr>
            <a:picLocks noChangeAspect="1"/>
          </p:cNvPicPr>
          <p:nvPr/>
        </p:nvPicPr>
        <p:blipFill>
          <a:blip r:embed="rId36" cstate="print">
            <a:extLst>
              <a:ext uri="{F559065E-9B9C-4C86-25CC-8259B1440149}"/>
            </a:extLst>
          </a:blip>
          <a:stretch>
            <a:fillRect/>
          </a:stretch>
        </p:blipFill>
        <p:spPr>
          <a:xfrm>
            <a:off x="6270838" y="6400800"/>
            <a:ext cx="66675" cy="19050"/>
          </a:xfrm>
          <a:prstGeom prst="rect">
            <a:avLst/>
          </a:prstGeom>
        </p:spPr>
      </p:pic>
      <p:pic>
        <p:nvPicPr>
          <p:cNvPr id="556" name="D03D1DB4-0366-4674-4020-ED355E20517C"/>
          <p:cNvPicPr>
            <a:picLocks noChangeAspect="1"/>
          </p:cNvPicPr>
          <p:nvPr/>
        </p:nvPicPr>
        <p:blipFill>
          <a:blip r:embed="rId10" cstate="print">
            <a:extLst>
              <a:ext uri="{52C90DB7-8A6E-49A1-3EF2-4A8E36EBEB99}"/>
            </a:extLst>
          </a:blip>
          <a:stretch>
            <a:fillRect/>
          </a:stretch>
        </p:blipFill>
        <p:spPr>
          <a:xfrm>
            <a:off x="5387037" y="6800850"/>
            <a:ext cx="19050" cy="19050"/>
          </a:xfrm>
          <a:prstGeom prst="rect">
            <a:avLst/>
          </a:prstGeom>
        </p:spPr>
      </p:pic>
      <p:pic>
        <p:nvPicPr>
          <p:cNvPr id="557" name="EB4330E8-5D62-4357-66AF-8F654D58DD06"/>
          <p:cNvPicPr>
            <a:picLocks noChangeAspect="1"/>
          </p:cNvPicPr>
          <p:nvPr/>
        </p:nvPicPr>
        <p:blipFill>
          <a:blip r:embed="rId37" cstate="print">
            <a:extLst>
              <a:ext uri="{1E5F2120-806F-4DF6-F48E-BED565DC02F9}"/>
            </a:extLst>
          </a:blip>
          <a:stretch>
            <a:fillRect/>
          </a:stretch>
        </p:blipFill>
        <p:spPr>
          <a:xfrm>
            <a:off x="6270838" y="6753225"/>
            <a:ext cx="66675" cy="19050"/>
          </a:xfrm>
          <a:prstGeom prst="rect">
            <a:avLst/>
          </a:prstGeom>
        </p:spPr>
      </p:pic>
      <p:pic>
        <p:nvPicPr>
          <p:cNvPr id="558" name="14DE1300-EB40-4855-9BA0-901B8977E4A1"/>
          <p:cNvPicPr>
            <a:picLocks noChangeAspect="1"/>
          </p:cNvPicPr>
          <p:nvPr/>
        </p:nvPicPr>
        <p:blipFill>
          <a:blip r:embed="rId36" cstate="print">
            <a:extLst>
              <a:ext uri="{A1EDA022-42B5-4FC8-94BF-545C5985FD1C}"/>
            </a:extLst>
          </a:blip>
          <a:stretch>
            <a:fillRect/>
          </a:stretch>
        </p:blipFill>
        <p:spPr>
          <a:xfrm>
            <a:off x="6984974" y="6400800"/>
            <a:ext cx="66675" cy="19050"/>
          </a:xfrm>
          <a:prstGeom prst="rect">
            <a:avLst/>
          </a:prstGeom>
        </p:spPr>
      </p:pic>
      <p:pic>
        <p:nvPicPr>
          <p:cNvPr id="559" name="17E0BACE-BC1F-4A00-178A-07359CAACF61"/>
          <p:cNvPicPr>
            <a:picLocks noChangeAspect="1"/>
          </p:cNvPicPr>
          <p:nvPr/>
        </p:nvPicPr>
        <p:blipFill>
          <a:blip r:embed="rId10" cstate="print">
            <a:extLst>
              <a:ext uri="{08D3A002-EEC5-419E-4A74-596C042D8E62}"/>
            </a:extLst>
          </a:blip>
          <a:stretch>
            <a:fillRect/>
          </a:stretch>
        </p:blipFill>
        <p:spPr>
          <a:xfrm>
            <a:off x="6299217" y="6800850"/>
            <a:ext cx="19050" cy="19050"/>
          </a:xfrm>
          <a:prstGeom prst="rect">
            <a:avLst/>
          </a:prstGeom>
        </p:spPr>
      </p:pic>
      <p:pic>
        <p:nvPicPr>
          <p:cNvPr id="560" name="81651A1B-B2F6-4906-868E-29DD5B95971B"/>
          <p:cNvPicPr>
            <a:picLocks noChangeAspect="1"/>
          </p:cNvPicPr>
          <p:nvPr/>
        </p:nvPicPr>
        <p:blipFill>
          <a:blip r:embed="rId37" cstate="print">
            <a:extLst>
              <a:ext uri="{9D41B8FA-2212-4FDC-E460-7478D2DD1577}"/>
            </a:extLst>
          </a:blip>
          <a:stretch>
            <a:fillRect/>
          </a:stretch>
        </p:blipFill>
        <p:spPr>
          <a:xfrm>
            <a:off x="6984974" y="6753225"/>
            <a:ext cx="66675" cy="19050"/>
          </a:xfrm>
          <a:prstGeom prst="rect">
            <a:avLst/>
          </a:prstGeom>
        </p:spPr>
      </p:pic>
      <p:pic>
        <p:nvPicPr>
          <p:cNvPr id="561" name="02CEFC27-7FEB-4CAB-262C-186D9426C69D"/>
          <p:cNvPicPr>
            <a:picLocks noChangeAspect="1"/>
          </p:cNvPicPr>
          <p:nvPr/>
        </p:nvPicPr>
        <p:blipFill>
          <a:blip r:embed="rId36" cstate="print">
            <a:extLst>
              <a:ext uri="{256D67B5-D865-4943-741B-A53D840675BE}"/>
            </a:extLst>
          </a:blip>
          <a:stretch>
            <a:fillRect/>
          </a:stretch>
        </p:blipFill>
        <p:spPr>
          <a:xfrm>
            <a:off x="7662016" y="6400800"/>
            <a:ext cx="66675" cy="19050"/>
          </a:xfrm>
          <a:prstGeom prst="rect">
            <a:avLst/>
          </a:prstGeom>
        </p:spPr>
      </p:pic>
      <p:pic>
        <p:nvPicPr>
          <p:cNvPr id="562" name="051A0EC4-11CD-4C80-E544-5E83A14E00CE"/>
          <p:cNvPicPr>
            <a:picLocks noChangeAspect="1"/>
          </p:cNvPicPr>
          <p:nvPr/>
        </p:nvPicPr>
        <p:blipFill>
          <a:blip r:embed="rId10" cstate="print">
            <a:extLst>
              <a:ext uri="{99F3D2C5-8D6A-4290-9B41-4214054D9E61}"/>
            </a:extLst>
          </a:blip>
          <a:stretch>
            <a:fillRect/>
          </a:stretch>
        </p:blipFill>
        <p:spPr>
          <a:xfrm>
            <a:off x="7013354" y="6800850"/>
            <a:ext cx="19050" cy="19050"/>
          </a:xfrm>
          <a:prstGeom prst="rect">
            <a:avLst/>
          </a:prstGeom>
        </p:spPr>
      </p:pic>
      <p:pic>
        <p:nvPicPr>
          <p:cNvPr id="563" name="4BD461F5-1FF1-49D8-A90E-6DD14258CC23"/>
          <p:cNvPicPr>
            <a:picLocks noChangeAspect="1"/>
          </p:cNvPicPr>
          <p:nvPr/>
        </p:nvPicPr>
        <p:blipFill>
          <a:blip r:embed="rId37" cstate="print">
            <a:extLst>
              <a:ext uri="{F081576A-B658-4974-C6A7-3E6375AD719E}"/>
            </a:extLst>
          </a:blip>
          <a:stretch>
            <a:fillRect/>
          </a:stretch>
        </p:blipFill>
        <p:spPr>
          <a:xfrm>
            <a:off x="7662016" y="6753225"/>
            <a:ext cx="66675" cy="19050"/>
          </a:xfrm>
          <a:prstGeom prst="rect">
            <a:avLst/>
          </a:prstGeom>
        </p:spPr>
      </p:pic>
      <p:pic>
        <p:nvPicPr>
          <p:cNvPr id="564" name="5B172314-5024-449F-1231-84C33DD66B4A"/>
          <p:cNvPicPr>
            <a:picLocks noChangeAspect="1"/>
          </p:cNvPicPr>
          <p:nvPr/>
        </p:nvPicPr>
        <p:blipFill>
          <a:blip r:embed="rId36" cstate="print">
            <a:extLst>
              <a:ext uri="{79DE00B3-1688-4B0E-8C31-4C271DE279AA}"/>
            </a:extLst>
          </a:blip>
          <a:stretch>
            <a:fillRect/>
          </a:stretch>
        </p:blipFill>
        <p:spPr>
          <a:xfrm>
            <a:off x="8680010" y="6400800"/>
            <a:ext cx="66675" cy="19050"/>
          </a:xfrm>
          <a:prstGeom prst="rect">
            <a:avLst/>
          </a:prstGeom>
        </p:spPr>
      </p:pic>
      <p:pic>
        <p:nvPicPr>
          <p:cNvPr id="565" name="6F307C23-4D67-49F1-A59F-986D6CBF6E10"/>
          <p:cNvPicPr>
            <a:picLocks noChangeAspect="1"/>
          </p:cNvPicPr>
          <p:nvPr/>
        </p:nvPicPr>
        <p:blipFill>
          <a:blip r:embed="rId10" cstate="print">
            <a:extLst>
              <a:ext uri="{6E3DE464-C7CC-4A5E-B0CA-3C131ECEB612}"/>
            </a:extLst>
          </a:blip>
          <a:stretch>
            <a:fillRect/>
          </a:stretch>
        </p:blipFill>
        <p:spPr>
          <a:xfrm>
            <a:off x="7690394" y="6800850"/>
            <a:ext cx="19050" cy="19050"/>
          </a:xfrm>
          <a:prstGeom prst="rect">
            <a:avLst/>
          </a:prstGeom>
        </p:spPr>
      </p:pic>
      <p:pic>
        <p:nvPicPr>
          <p:cNvPr id="566" name="06745ACE-2BF2-4AC1-668B-BBED14451B42"/>
          <p:cNvPicPr>
            <a:picLocks noChangeAspect="1"/>
          </p:cNvPicPr>
          <p:nvPr/>
        </p:nvPicPr>
        <p:blipFill>
          <a:blip r:embed="rId37" cstate="print">
            <a:extLst>
              <a:ext uri="{29236DA7-714B-4F96-4D9C-3F9AD111200E}"/>
            </a:extLst>
          </a:blip>
          <a:stretch>
            <a:fillRect/>
          </a:stretch>
        </p:blipFill>
        <p:spPr>
          <a:xfrm>
            <a:off x="8680010" y="6753225"/>
            <a:ext cx="66675" cy="19050"/>
          </a:xfrm>
          <a:prstGeom prst="rect">
            <a:avLst/>
          </a:prstGeom>
        </p:spPr>
      </p:pic>
      <p:pic>
        <p:nvPicPr>
          <p:cNvPr id="567" name="4B780B6C-9BFA-4DE4-9B31-B6EE12F6A176"/>
          <p:cNvPicPr>
            <a:picLocks noChangeAspect="1"/>
          </p:cNvPicPr>
          <p:nvPr/>
        </p:nvPicPr>
        <p:blipFill>
          <a:blip r:embed="rId38" cstate="print">
            <a:extLst>
              <a:ext uri="{08CD7BA2-09E6-4B95-FB3F-1E5DB7619CA2}"/>
            </a:extLst>
          </a:blip>
          <a:stretch>
            <a:fillRect/>
          </a:stretch>
        </p:blipFill>
        <p:spPr>
          <a:xfrm>
            <a:off x="10144162" y="6400800"/>
            <a:ext cx="57150" cy="19050"/>
          </a:xfrm>
          <a:prstGeom prst="rect">
            <a:avLst/>
          </a:prstGeom>
        </p:spPr>
      </p:pic>
      <p:pic>
        <p:nvPicPr>
          <p:cNvPr id="568" name="8785B3E3-D7D5-4A1D-4E3A-B779A28375F7"/>
          <p:cNvPicPr>
            <a:picLocks noChangeAspect="1"/>
          </p:cNvPicPr>
          <p:nvPr/>
        </p:nvPicPr>
        <p:blipFill>
          <a:blip r:embed="rId10" cstate="print">
            <a:extLst>
              <a:ext uri="{2CDDE7DC-B690-4969-F26C-0E3830F32BE1}"/>
            </a:extLst>
          </a:blip>
          <a:stretch>
            <a:fillRect/>
          </a:stretch>
        </p:blipFill>
        <p:spPr>
          <a:xfrm>
            <a:off x="8708388" y="6800850"/>
            <a:ext cx="19050" cy="19050"/>
          </a:xfrm>
          <a:prstGeom prst="rect">
            <a:avLst/>
          </a:prstGeom>
        </p:spPr>
      </p:pic>
      <p:pic>
        <p:nvPicPr>
          <p:cNvPr id="569" name="F491D335-B67F-401B-E755-BADFBE086852"/>
          <p:cNvPicPr>
            <a:picLocks noChangeAspect="1"/>
          </p:cNvPicPr>
          <p:nvPr/>
        </p:nvPicPr>
        <p:blipFill>
          <a:blip r:embed="rId39" cstate="print">
            <a:extLst>
              <a:ext uri="{D5846EE2-FC94-42C0-2761-3D841BD6C7DE}"/>
            </a:extLst>
          </a:blip>
          <a:stretch>
            <a:fillRect/>
          </a:stretch>
        </p:blipFill>
        <p:spPr>
          <a:xfrm>
            <a:off x="10144162" y="6753225"/>
            <a:ext cx="57150" cy="19050"/>
          </a:xfrm>
          <a:prstGeom prst="rect">
            <a:avLst/>
          </a:prstGeom>
        </p:spPr>
      </p:pic>
      <p:pic>
        <p:nvPicPr>
          <p:cNvPr id="570" name="909FB6BE-DAE8-4503-CBA7-5C9C39C5F24F"/>
          <p:cNvPicPr>
            <a:picLocks noChangeAspect="1"/>
          </p:cNvPicPr>
          <p:nvPr/>
        </p:nvPicPr>
        <p:blipFill>
          <a:blip r:embed="rId36" cstate="print">
            <a:extLst>
              <a:ext uri="{2328AB92-7FAB-4B43-9ECF-D7A356FAD31A}"/>
            </a:extLst>
          </a:blip>
          <a:stretch>
            <a:fillRect/>
          </a:stretch>
        </p:blipFill>
        <p:spPr>
          <a:xfrm>
            <a:off x="11043976" y="6400800"/>
            <a:ext cx="66675" cy="19050"/>
          </a:xfrm>
          <a:prstGeom prst="rect">
            <a:avLst/>
          </a:prstGeom>
        </p:spPr>
      </p:pic>
      <p:pic>
        <p:nvPicPr>
          <p:cNvPr id="571" name="53FC5116-CDE2-4815-2CF3-825BF01899A6"/>
          <p:cNvPicPr>
            <a:picLocks noChangeAspect="1"/>
          </p:cNvPicPr>
          <p:nvPr/>
        </p:nvPicPr>
        <p:blipFill>
          <a:blip r:embed="rId12" cstate="print">
            <a:extLst>
              <a:ext uri="{A293BB25-BB4A-4D38-A17B-DFCB2D6FA9C2}"/>
            </a:extLst>
          </a:blip>
          <a:stretch>
            <a:fillRect/>
          </a:stretch>
        </p:blipFill>
        <p:spPr>
          <a:xfrm>
            <a:off x="10172336" y="6800850"/>
            <a:ext cx="28575" cy="19050"/>
          </a:xfrm>
          <a:prstGeom prst="rect">
            <a:avLst/>
          </a:prstGeom>
        </p:spPr>
      </p:pic>
      <p:pic>
        <p:nvPicPr>
          <p:cNvPr id="572" name="32216A48-36FE-4064-879E-BFA8A88B5946"/>
          <p:cNvPicPr>
            <a:picLocks noChangeAspect="1"/>
          </p:cNvPicPr>
          <p:nvPr/>
        </p:nvPicPr>
        <p:blipFill>
          <a:blip r:embed="rId37" cstate="print">
            <a:extLst>
              <a:ext uri="{CD7F5562-47C5-4AF6-E2C1-FF718CF1586D}"/>
            </a:extLst>
          </a:blip>
          <a:stretch>
            <a:fillRect/>
          </a:stretch>
        </p:blipFill>
        <p:spPr>
          <a:xfrm>
            <a:off x="11043976" y="6753225"/>
            <a:ext cx="66675" cy="19050"/>
          </a:xfrm>
          <a:prstGeom prst="rect">
            <a:avLst/>
          </a:prstGeom>
        </p:spPr>
      </p:pic>
      <p:pic>
        <p:nvPicPr>
          <p:cNvPr id="573" name="CFD3B799-6A5C-4D16-2A4C-53367484C574"/>
          <p:cNvPicPr>
            <a:picLocks noChangeAspect="1"/>
          </p:cNvPicPr>
          <p:nvPr/>
        </p:nvPicPr>
        <p:blipFill>
          <a:blip r:embed="rId14" cstate="print">
            <a:extLst>
              <a:ext uri="{618CFBB9-56B6-4227-6111-745450B6E881}"/>
            </a:extLst>
          </a:blip>
          <a:stretch>
            <a:fillRect/>
          </a:stretch>
        </p:blipFill>
        <p:spPr>
          <a:xfrm>
            <a:off x="12066226" y="6400800"/>
            <a:ext cx="28575" cy="19050"/>
          </a:xfrm>
          <a:prstGeom prst="rect">
            <a:avLst/>
          </a:prstGeom>
        </p:spPr>
      </p:pic>
      <p:pic>
        <p:nvPicPr>
          <p:cNvPr id="574" name="61287B70-DC0D-45A5-CBFC-2C8B1C186FAD"/>
          <p:cNvPicPr>
            <a:picLocks noChangeAspect="1"/>
          </p:cNvPicPr>
          <p:nvPr/>
        </p:nvPicPr>
        <p:blipFill>
          <a:blip r:embed="rId13" cstate="print">
            <a:extLst>
              <a:ext uri="{F1F0C2CE-A525-40D9-9925-FC83DFFC59D2}"/>
            </a:extLst>
          </a:blip>
          <a:stretch>
            <a:fillRect/>
          </a:stretch>
        </p:blipFill>
        <p:spPr>
          <a:xfrm>
            <a:off x="12066226" y="6753225"/>
            <a:ext cx="28575" cy="19050"/>
          </a:xfrm>
          <a:prstGeom prst="rect">
            <a:avLst/>
          </a:prstGeom>
        </p:spPr>
      </p:pic>
      <p:pic>
        <p:nvPicPr>
          <p:cNvPr id="575" name="34E05590-88DB-4900-4DC9-A34CA688E317"/>
          <p:cNvPicPr>
            <a:picLocks noChangeAspect="1"/>
          </p:cNvPicPr>
          <p:nvPr/>
        </p:nvPicPr>
        <p:blipFill>
          <a:blip r:embed="rId10" cstate="print">
            <a:extLst>
              <a:ext uri="{A5D8B315-B7D6-4E89-1EA7-AB112C2C154E}"/>
            </a:extLst>
          </a:blip>
          <a:stretch>
            <a:fillRect/>
          </a:stretch>
        </p:blipFill>
        <p:spPr>
          <a:xfrm>
            <a:off x="11072558" y="6800850"/>
            <a:ext cx="19050" cy="19050"/>
          </a:xfrm>
          <a:prstGeom prst="rect">
            <a:avLst/>
          </a:prstGeom>
        </p:spPr>
      </p:pic>
      <p:pic>
        <p:nvPicPr>
          <p:cNvPr id="576" name="DBC7B468-3EE8-4E48-3203-912069B8ACAF"/>
          <p:cNvPicPr>
            <a:picLocks noChangeAspect="1"/>
          </p:cNvPicPr>
          <p:nvPr/>
        </p:nvPicPr>
        <p:blipFill>
          <a:blip r:embed="rId44" cstate="print">
            <a:extLst>
              <a:ext uri="{C14648CD-C02C-4996-8BB8-607C1E9422B6}"/>
            </a:extLst>
          </a:blip>
          <a:stretch>
            <a:fillRect/>
          </a:stretch>
        </p:blipFill>
        <p:spPr>
          <a:xfrm>
            <a:off x="12106768" y="6800850"/>
            <a:ext cx="19050" cy="19050"/>
          </a:xfrm>
          <a:prstGeom prst="rect">
            <a:avLst/>
          </a:prstGeom>
        </p:spPr>
      </p:pic>
      <p:pic>
        <p:nvPicPr>
          <p:cNvPr id="577" name="D1CC9F25-D13D-43B0-81E7-E3359DF301F9"/>
          <p:cNvPicPr>
            <a:picLocks noChangeAspect="1"/>
          </p:cNvPicPr>
          <p:nvPr/>
        </p:nvPicPr>
        <p:blipFill>
          <a:blip r:embed="rId44" cstate="print">
            <a:extLst>
              <a:ext uri="{74369357-B8A9-4793-86A7-CD7A8C562D98}"/>
            </a:extLst>
          </a:blip>
          <a:stretch>
            <a:fillRect/>
          </a:stretch>
        </p:blipFill>
        <p:spPr>
          <a:xfrm>
            <a:off x="12106768" y="6800850"/>
            <a:ext cx="19050" cy="19050"/>
          </a:xfrm>
          <a:prstGeom prst="rect">
            <a:avLst/>
          </a:prstGeom>
        </p:spPr>
      </p:pic>
      <p:pic>
        <p:nvPicPr>
          <p:cNvPr id="578" name="C00520BC-ED11-4474-B62C-9608A6448A17"/>
          <p:cNvPicPr>
            <a:picLocks noChangeAspect="1"/>
          </p:cNvPicPr>
          <p:nvPr/>
        </p:nvPicPr>
        <p:blipFill>
          <a:blip r:embed="rId45" cstate="print">
            <a:extLst>
              <a:ext uri="{55BA69A8-D221-429A-A980-5025D80499D1}"/>
            </a:extLst>
          </a:blip>
          <a:stretch>
            <a:fillRect/>
          </a:stretch>
        </p:blipFill>
        <p:spPr>
          <a:xfrm>
            <a:off x="289560" y="952500"/>
            <a:ext cx="2505075" cy="5829300"/>
          </a:xfrm>
          <a:prstGeom prst="rect">
            <a:avLst/>
          </a:prstGeom>
        </p:spPr>
      </p:pic>
      <p:sp>
        <p:nvSpPr>
          <p:cNvPr id="579" name="TextBox579"/>
          <p:cNvSpPr txBox="1"/>
          <p:nvPr/>
        </p:nvSpPr>
        <p:spPr>
          <a:xfrm>
            <a:off x="538664" y="1019835"/>
            <a:ext cx="2019300" cy="544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57933" eaLnBrk="0">
              <a:lnSpc>
                <a:spcPct val="98000"/>
              </a:lnSpc>
            </a:pPr>
            <a:r>
              <a:rPr lang="en-US" altLang="zh-CN" sz="19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LLDIKTI5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DAERAH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ISTIMEWA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1814" noProof="0" dirty="0"/>
              <a:t> </a:t>
            </a:r>
            <a:r>
              <a:rPr lang="en-US" altLang="zh-CN" sz="1950" b="1" kern="0" spc="-29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  <a:r>
              <a:rPr lang="en-US" altLang="zh-CN" sz="195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4" kern="0" spc="3557" noProof="0" dirty="0"/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(105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PTS)</a:t>
            </a:r>
          </a:p>
          <a:p>
            <a:pPr marL="297991" marR="175629" indent="-130819" eaLnBrk="0">
              <a:lnSpc>
                <a:spcPct val="100000"/>
              </a:lnSpc>
              <a:spcBef>
                <a:spcPts val="2892"/>
              </a:spcBef>
            </a:pPr>
            <a:r>
              <a:rPr lang="en-US" altLang="zh-CN" sz="19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22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UNIVERSITAS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542" noProof="0" dirty="0"/>
              <a:t> </a:t>
            </a:r>
            <a:r>
              <a:rPr lang="en-US" altLang="zh-CN" sz="195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INSTITUT</a:t>
            </a:r>
            <a:r>
              <a:rPr lang="en-US" altLang="zh-CN" sz="195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POLITEKNIK</a:t>
            </a:r>
            <a:r>
              <a:rPr lang="en-US" altLang="zh-CN" sz="195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64" noProof="0" dirty="0"/>
              <a:t> </a:t>
            </a:r>
            <a:r>
              <a:rPr lang="en-US" altLang="zh-CN" sz="19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35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  <a:r>
              <a:rPr lang="en-US" altLang="zh-CN" sz="1950" b="1" kern="0" spc="1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2032" noProof="0" dirty="0"/>
              <a:t> </a:t>
            </a:r>
            <a:r>
              <a:rPr lang="en-US" altLang="zh-CN" sz="19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  <a:r>
              <a:rPr lang="en-US" altLang="zh-CN" sz="1950" b="1" kern="0" spc="3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33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</a:t>
            </a:r>
            <a:r>
              <a:rPr lang="en-US" altLang="zh-CN" sz="195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387" noProof="0" dirty="0"/>
              <a:t> </a:t>
            </a:r>
            <a:r>
              <a:rPr lang="en-US" altLang="zh-CN" sz="195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</a:t>
            </a:r>
            <a:r>
              <a:rPr lang="en-US" altLang="zh-CN" sz="195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4" kern="0" spc="21" noProof="0" dirty="0"/>
              <a:t> </a:t>
            </a:r>
            <a:r>
              <a:rPr lang="en-US" altLang="zh-CN" sz="195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KOMUNITAS</a:t>
            </a:r>
          </a:p>
          <a:p>
            <a:pPr marL="6117" marR="6648" indent="216954" eaLnBrk="0">
              <a:lnSpc>
                <a:spcPct val="100000"/>
              </a:lnSpc>
              <a:spcBef>
                <a:spcPts val="2857"/>
              </a:spcBef>
            </a:pPr>
            <a:r>
              <a:rPr lang="en-US" altLang="zh-CN" sz="195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A/UNGGUL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</a:t>
            </a:r>
            <a:r>
              <a:rPr lang="en-US" altLang="zh-CN" sz="1950" b="1" kern="0" spc="1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B/BAIK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SEKALI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95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48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2452" noProof="0" dirty="0"/>
              <a:t> </a:t>
            </a:r>
            <a:r>
              <a:rPr lang="en-US" altLang="zh-CN" sz="1950" b="1" kern="0" spc="-1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C/BAIK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22</a:t>
            </a:r>
            <a:r>
              <a:rPr lang="en-US" altLang="zh-CN" sz="1950" b="1" kern="0" spc="2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(TOTAL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77)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73%</a:t>
            </a:r>
          </a:p>
        </p:txBody>
      </p:sp>
      <p:pic>
        <p:nvPicPr>
          <p:cNvPr id="580" name="79F79091-3FA9-4375-4CD0-63A06DEC31AD"/>
          <p:cNvPicPr>
            <a:picLocks noChangeAspect="1"/>
          </p:cNvPicPr>
          <p:nvPr/>
        </p:nvPicPr>
        <p:blipFill>
          <a:blip r:embed="rId46" cstate="print">
            <a:extLst>
              <a:ext uri="{49AB0CD5-E62F-4E02-2395-A0DF77DFC360}"/>
            </a:extLst>
          </a:blip>
          <a:stretch>
            <a:fillRect/>
          </a:stretch>
        </p:blipFill>
        <p:spPr>
          <a:xfrm>
            <a:off x="316992" y="200025"/>
            <a:ext cx="2705100" cy="657225"/>
          </a:xfrm>
          <a:prstGeom prst="rect">
            <a:avLst/>
          </a:prstGeom>
        </p:spPr>
      </p:pic>
    </p:spTree>
    <p:extLst>
      <p:ext uri="{E3368D11-5608-4BE8-B069-58796A3AAA77}"/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" name="B8A4FC13-4A7A-403A-3C7E-1FDFA4B26B1D"/>
          <p:cNvPicPr>
            <a:picLocks noChangeAspect="1"/>
          </p:cNvPicPr>
          <p:nvPr/>
        </p:nvPicPr>
        <p:blipFill>
          <a:blip r:embed="rId2" cstate="print">
            <a:extLst>
              <a:ext uri="{BBA71ADC-72A6-4E26-C4C5-B4447A1151C4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63" name="A97B6E00-C789-47F2-3DFF-7FA7CFAECAA6"/>
          <p:cNvPicPr>
            <a:picLocks noChangeAspect="1"/>
          </p:cNvPicPr>
          <p:nvPr/>
        </p:nvPicPr>
        <p:blipFill>
          <a:blip r:embed="rId3" cstate="print">
            <a:extLst>
              <a:ext uri="{A57F93AE-233E-4AA6-9AB5-688108EE056C}"/>
            </a:extLst>
          </a:blip>
          <a:stretch>
            <a:fillRect/>
          </a:stretch>
        </p:blipFill>
        <p:spPr>
          <a:xfrm>
            <a:off x="9144" y="123825"/>
            <a:ext cx="8753476" cy="6619875"/>
          </a:xfrm>
          <a:prstGeom prst="rect">
            <a:avLst/>
          </a:prstGeom>
        </p:spPr>
      </p:pic>
      <p:pic>
        <p:nvPicPr>
          <p:cNvPr id="1264" name="BC76C5BE-1BAD-42B1-8AB8-E8C7E94D9FA3"/>
          <p:cNvPicPr>
            <a:picLocks noChangeAspect="1"/>
          </p:cNvPicPr>
          <p:nvPr/>
        </p:nvPicPr>
        <p:blipFill>
          <a:blip r:embed="rId4" cstate="print">
            <a:extLst>
              <a:ext uri="{A982FA8C-7BDB-434F-65E6-9DDC83A78454}"/>
            </a:extLst>
          </a:blip>
          <a:stretch>
            <a:fillRect/>
          </a:stretch>
        </p:blipFill>
        <p:spPr>
          <a:xfrm>
            <a:off x="7859903" y="2400300"/>
            <a:ext cx="847725" cy="2438400"/>
          </a:xfrm>
          <a:prstGeom prst="rect">
            <a:avLst/>
          </a:prstGeom>
        </p:spPr>
      </p:pic>
      <p:sp>
        <p:nvSpPr>
          <p:cNvPr id="1265" name="TextBox1265"/>
          <p:cNvSpPr txBox="1"/>
          <p:nvPr/>
        </p:nvSpPr>
        <p:spPr>
          <a:xfrm>
            <a:off x="121635" y="594106"/>
            <a:ext cx="8191500" cy="567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99" marR="0" indent="0" eaLnBrk="0">
              <a:lnSpc>
                <a:spcPct val="86000"/>
              </a:lnSpc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24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0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</a:t>
            </a:r>
            <a:r>
              <a:rPr lang="en-US" altLang="zh-CN" sz="24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40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  <a:p>
            <a:pPr marL="402621" marR="0" indent="0" eaLnBrk="0">
              <a:lnSpc>
                <a:spcPct val="87000"/>
              </a:lnSpc>
              <a:spcBef>
                <a:spcPts val="762"/>
              </a:spcBef>
            </a:pP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c.</a:t>
            </a:r>
            <a:r>
              <a:rPr lang="en-US" altLang="zh-CN" sz="240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40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</a:p>
          <a:p>
            <a:pPr marL="874452" marR="0" indent="0" eaLnBrk="0">
              <a:lnSpc>
                <a:spcPct val="99000"/>
              </a:lnSpc>
              <a:spcBef>
                <a:spcPts val="522"/>
              </a:spcBef>
            </a:pPr>
            <a:r>
              <a:rPr lang="en-US" altLang="zh-CN" sz="24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Menghasilkan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ilmiah:</a:t>
            </a:r>
            <a:r>
              <a:rPr lang="en-US" altLang="zh-CN" sz="2400" kern="0" spc="28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932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(Referensi,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Monograf,</a:t>
            </a:r>
            <a:r>
              <a:rPr lang="en-US" altLang="zh-CN" sz="24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Book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Chapter)</a:t>
            </a:r>
            <a:r>
              <a:rPr lang="en-US" altLang="zh-CN" sz="2400" kern="0" spc="8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932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24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(Nas.,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Nas.Terakred.,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Int.,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Int.Berep.)</a:t>
            </a:r>
            <a:r>
              <a:rPr lang="en-US" altLang="zh-CN" sz="2400" kern="0" spc="80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932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Prosiding</a:t>
            </a:r>
            <a:r>
              <a:rPr lang="en-US" altLang="zh-CN" sz="24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</a:t>
            </a:r>
            <a:r>
              <a:rPr lang="en-US" altLang="zh-CN" sz="24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Internasional)</a:t>
            </a:r>
            <a:r>
              <a:rPr lang="en-US" altLang="zh-CN" sz="2400" kern="0" spc="12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932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Populer</a:t>
            </a:r>
            <a:r>
              <a:rPr lang="en-US" altLang="zh-CN" sz="2400" kern="0" spc="35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932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Laporan</a:t>
            </a:r>
            <a:r>
              <a:rPr lang="en-US" altLang="zh-CN" sz="24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Penelitian;</a:t>
            </a:r>
            <a:r>
              <a:rPr lang="en-US" altLang="zh-CN" sz="2400" kern="0" spc="306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Menerjemahkan/menyadur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  <a:r>
              <a:rPr lang="en-US" altLang="zh-CN" sz="2400" kern="0" spc="15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Mengedit/menyunting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  <a:r>
              <a:rPr lang="en-US" altLang="zh-CN" sz="2400" kern="0" spc="197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4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rencana</a:t>
            </a:r>
            <a:r>
              <a:rPr lang="en-US" altLang="zh-CN" sz="24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</a:t>
            </a:r>
            <a:r>
              <a:rPr lang="en-US" altLang="zh-CN" sz="24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12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1543" noProof="0" dirty="0"/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dipatenkan;</a:t>
            </a:r>
            <a:r>
              <a:rPr lang="en-US" altLang="zh-CN" sz="2400" kern="0" spc="3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38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rancangan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teknologi,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rancangan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1610" noProof="0" dirty="0"/>
              <a:t> </a:t>
            </a:r>
            <a:r>
              <a:rPr lang="en-US" altLang="zh-CN" sz="24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seni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monumental/seni</a:t>
            </a:r>
            <a:r>
              <a:rPr lang="en-US" altLang="zh-CN" sz="24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pertunjukan/karya</a:t>
            </a:r>
            <a:r>
              <a:rPr lang="en-US" altLang="zh-CN" sz="24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sastra.</a:t>
            </a:r>
          </a:p>
        </p:txBody>
      </p:sp>
      <p:pic>
        <p:nvPicPr>
          <p:cNvPr id="1266" name="A8394742-BFFE-4149-53DB-3FEAC9C8B9B5"/>
          <p:cNvPicPr>
            <a:picLocks noChangeAspect="1"/>
          </p:cNvPicPr>
          <p:nvPr/>
        </p:nvPicPr>
        <p:blipFill>
          <a:blip r:embed="rId5" cstate="print">
            <a:extLst>
              <a:ext uri="{DC6A1A88-D7DC-433F-EC39-EBD2CC98F42C}"/>
            </a:extLst>
          </a:blip>
          <a:stretch>
            <a:fillRect/>
          </a:stretch>
        </p:blipFill>
        <p:spPr>
          <a:xfrm>
            <a:off x="857809" y="1800225"/>
            <a:ext cx="4895850" cy="38100"/>
          </a:xfrm>
          <a:prstGeom prst="rect">
            <a:avLst/>
          </a:prstGeom>
        </p:spPr>
      </p:pic>
      <p:pic>
        <p:nvPicPr>
          <p:cNvPr id="1267" name="97D5C7B2-F760-4D6A-5288-43C318E9E586"/>
          <p:cNvPicPr>
            <a:picLocks noChangeAspect="1"/>
          </p:cNvPicPr>
          <p:nvPr/>
        </p:nvPicPr>
        <p:blipFill>
          <a:blip r:embed="rId6" cstate="print">
            <a:extLst>
              <a:ext uri="{1682CBA1-9C3E-43B4-8CE9-0C279AFD8E40}"/>
            </a:extLst>
          </a:blip>
          <a:stretch>
            <a:fillRect/>
          </a:stretch>
        </p:blipFill>
        <p:spPr>
          <a:xfrm>
            <a:off x="8412482" y="4743450"/>
            <a:ext cx="3600450" cy="1619250"/>
          </a:xfrm>
          <a:prstGeom prst="rect">
            <a:avLst/>
          </a:prstGeom>
        </p:spPr>
      </p:pic>
      <p:pic>
        <p:nvPicPr>
          <p:cNvPr id="1268" name="DB0F7231-F08F-4AF4-FDB5-08DD5F314F10"/>
          <p:cNvPicPr>
            <a:picLocks noChangeAspect="1"/>
          </p:cNvPicPr>
          <p:nvPr/>
        </p:nvPicPr>
        <p:blipFill>
          <a:blip r:embed="rId7" cstate="print">
            <a:extLst>
              <a:ext uri="{0911132C-F705-40CF-1FAA-504B020B7718}"/>
            </a:extLst>
          </a:blip>
          <a:stretch>
            <a:fillRect/>
          </a:stretch>
        </p:blipFill>
        <p:spPr>
          <a:xfrm>
            <a:off x="8406384" y="838200"/>
            <a:ext cx="3552825" cy="3790950"/>
          </a:xfrm>
          <a:prstGeom prst="rect">
            <a:avLst/>
          </a:prstGeom>
        </p:spPr>
      </p:pic>
      <p:sp>
        <p:nvSpPr>
          <p:cNvPr id="1269" name="TextBox1269"/>
          <p:cNvSpPr txBox="1"/>
          <p:nvPr/>
        </p:nvSpPr>
        <p:spPr>
          <a:xfrm>
            <a:off x="8682220" y="1041908"/>
            <a:ext cx="2921000" cy="342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80" marR="0" indent="0" eaLnBrk="0">
              <a:lnSpc>
                <a:spcPct val="88000"/>
              </a:lnSpc>
            </a:pPr>
            <a:r>
              <a:rPr lang="en-US" altLang="zh-CN" sz="195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BATAS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</a:t>
            </a:r>
          </a:p>
          <a:p>
            <a:pPr marL="11050" marR="0" indent="0" eaLnBrk="0">
              <a:lnSpc>
                <a:spcPct val="87000"/>
              </a:lnSpc>
              <a:spcBef>
                <a:spcPts val="32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40,0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ak/Th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buku/th)</a:t>
            </a:r>
          </a:p>
          <a:p>
            <a:pPr marL="11028" marR="0" indent="0" eaLnBrk="0">
              <a:lnSpc>
                <a:spcPct val="87000"/>
              </a:lnSpc>
              <a:spcBef>
                <a:spcPts val="323"/>
              </a:spcBef>
            </a:pPr>
            <a:r>
              <a:rPr lang="en-US" altLang="zh-CN" sz="160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1.3.</a:t>
            </a:r>
          </a:p>
          <a:p>
            <a:pPr marL="374296" marR="604509" indent="0" eaLnBrk="0">
              <a:lnSpc>
                <a:spcPct val="98000"/>
              </a:lnSpc>
              <a:spcBef>
                <a:spcPts val="317"/>
              </a:spcBef>
            </a:pP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1600" b="1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(Jurnal+Prosiding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25%)</a:t>
            </a:r>
          </a:p>
          <a:p>
            <a:pPr marL="11028" marR="0" indent="0" eaLnBrk="0">
              <a:lnSpc>
                <a:spcPct val="87000"/>
              </a:lnSpc>
              <a:spcBef>
                <a:spcPts val="354"/>
              </a:spcBef>
            </a:pPr>
            <a:r>
              <a:rPr lang="en-US" altLang="zh-CN" sz="160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1.5.</a:t>
            </a:r>
          </a:p>
          <a:p>
            <a:pPr marL="378175" marR="558302" indent="0" eaLnBrk="0">
              <a:lnSpc>
                <a:spcPct val="96000"/>
              </a:lnSpc>
              <a:spcBef>
                <a:spcPts val="317"/>
              </a:spcBef>
            </a:pP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(Pop+Lap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Lit)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5%.</a:t>
            </a:r>
          </a:p>
          <a:p>
            <a:pPr marL="5106" marR="0" indent="0" eaLnBrk="0">
              <a:lnSpc>
                <a:spcPct val="87000"/>
              </a:lnSpc>
              <a:spcBef>
                <a:spcPts val="314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15,0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ak/Tahun</a:t>
            </a:r>
          </a:p>
          <a:p>
            <a:pPr marL="4914" marR="0" indent="0" eaLnBrk="0">
              <a:lnSpc>
                <a:spcPct val="87000"/>
              </a:lnSpc>
              <a:spcBef>
                <a:spcPts val="316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10,0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ak/Tahun</a:t>
            </a:r>
          </a:p>
          <a:p>
            <a:pPr marL="349531" marR="0" indent="-349531" eaLnBrk="0">
              <a:lnSpc>
                <a:spcPct val="95000"/>
              </a:lnSpc>
              <a:spcBef>
                <a:spcPts val="324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Paten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tak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terbatas,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Penciptaan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2bh/Tahun</a:t>
            </a:r>
          </a:p>
          <a:p>
            <a:pPr marL="5937" marR="0" indent="0" eaLnBrk="0">
              <a:lnSpc>
                <a:spcPct val="87000"/>
              </a:lnSpc>
              <a:spcBef>
                <a:spcPts val="341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9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6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buah/Tahun</a:t>
            </a:r>
          </a:p>
        </p:txBody>
      </p:sp>
      <p:pic>
        <p:nvPicPr>
          <p:cNvPr id="1270" name="DAF60C6E-D6A1-4903-8DCC-D6D317ADBA55"/>
          <p:cNvPicPr>
            <a:picLocks noChangeAspect="1"/>
          </p:cNvPicPr>
          <p:nvPr/>
        </p:nvPicPr>
        <p:blipFill>
          <a:blip r:embed="rId8" cstate="print">
            <a:extLst>
              <a:ext uri="{F1C6FE2B-BEBF-47BF-C255-4593DA012A06}"/>
            </a:extLst>
          </a:blip>
          <a:stretch>
            <a:fillRect/>
          </a:stretch>
        </p:blipFill>
        <p:spPr>
          <a:xfrm>
            <a:off x="8676386" y="1257300"/>
            <a:ext cx="1943100" cy="19050"/>
          </a:xfrm>
          <a:prstGeom prst="rect">
            <a:avLst/>
          </a:prstGeom>
        </p:spPr>
      </p:pic>
    </p:spTree>
    <p:extLst>
      <p:ext uri="{CA7CA548-ED08-4FD9-3166-B5098068871D}"/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0EE83045-2B0D-46A2-46C8-1D9E505ABAD5"/>
          <p:cNvPicPr>
            <a:picLocks noChangeAspect="1"/>
          </p:cNvPicPr>
          <p:nvPr/>
        </p:nvPicPr>
        <p:blipFill>
          <a:blip r:embed="rId2" cstate="print">
            <a:extLst>
              <a:ext uri="{D28AE561-DEBC-48CB-84DA-4A854B35AB7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72" name="TextBox1272"/>
          <p:cNvSpPr txBox="1"/>
          <p:nvPr/>
        </p:nvSpPr>
        <p:spPr>
          <a:xfrm>
            <a:off x="378181" y="224790"/>
            <a:ext cx="33909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</p:txBody>
      </p:sp>
    </p:spTree>
    <p:extLst>
      <p:ext uri="{63AF816E-9BCC-4C07-B419-C13D5A3BF294}"/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BDBF190F-D9AB-4A8C-87AE-BFE13BC7493A"/>
          <p:cNvPicPr>
            <a:picLocks noChangeAspect="1"/>
          </p:cNvPicPr>
          <p:nvPr/>
        </p:nvPicPr>
        <p:blipFill>
          <a:blip r:embed="rId2" cstate="print">
            <a:extLst>
              <a:ext uri="{73BB9DCC-2C1D-4663-F4EB-846F05C60F8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74" name="2A2E7C1D-C860-4934-8C6A-1E1CD355CE57"/>
          <p:cNvPicPr>
            <a:picLocks noChangeAspect="1"/>
          </p:cNvPicPr>
          <p:nvPr/>
        </p:nvPicPr>
        <p:blipFill>
          <a:blip r:embed="rId3" cstate="print">
            <a:extLst>
              <a:ext uri="{75256C23-F1D1-43E1-F7C0-9A4B4A4813D1}"/>
            </a:extLst>
          </a:blip>
          <a:stretch>
            <a:fillRect/>
          </a:stretch>
        </p:blipFill>
        <p:spPr>
          <a:xfrm>
            <a:off x="8967218" y="1076325"/>
            <a:ext cx="2876550" cy="4248150"/>
          </a:xfrm>
          <a:prstGeom prst="rect">
            <a:avLst/>
          </a:prstGeom>
        </p:spPr>
      </p:pic>
      <p:sp>
        <p:nvSpPr>
          <p:cNvPr id="1275" name="TextBox1275"/>
          <p:cNvSpPr txBox="1"/>
          <p:nvPr/>
        </p:nvSpPr>
        <p:spPr>
          <a:xfrm>
            <a:off x="9211436" y="1511452"/>
            <a:ext cx="2298700" cy="3187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96" marR="0" indent="0" eaLnBrk="0">
              <a:lnSpc>
                <a:spcPct val="88000"/>
              </a:lnSpc>
            </a:pPr>
            <a:r>
              <a:rPr lang="en-US" altLang="zh-CN" sz="195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BATAS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</a:t>
            </a:r>
          </a:p>
          <a:p>
            <a:pPr marL="11023" marR="0" indent="0" eaLnBrk="0">
              <a:lnSpc>
                <a:spcPct val="87000"/>
              </a:lnSpc>
              <a:spcBef>
                <a:spcPts val="2254"/>
              </a:spcBef>
            </a:pP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600" b="1" kern="0" spc="9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5113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1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Kepanitiaan</a:t>
            </a:r>
          </a:p>
          <a:p>
            <a:pPr marL="4896" marR="0" indent="0" eaLnBrk="0">
              <a:lnSpc>
                <a:spcPct val="87000"/>
              </a:lnSpc>
              <a:spcBef>
                <a:spcPts val="326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1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Periode</a:t>
            </a:r>
          </a:p>
          <a:p>
            <a:pPr marL="354833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Kepengurusan/Jabatan</a:t>
            </a:r>
          </a:p>
          <a:p>
            <a:pPr marL="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Kepanitiaan</a:t>
            </a:r>
          </a:p>
          <a:p>
            <a:pPr marL="5917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8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</a:p>
          <a:p>
            <a:pPr marL="4692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600" b="1" kern="0" spc="9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</a:p>
          <a:p>
            <a:pPr marL="450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600" b="1" kern="0" spc="9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Bhakti</a:t>
            </a:r>
          </a:p>
          <a:p>
            <a:pPr marL="2446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600" b="1" kern="0" spc="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</a:p>
          <a:p>
            <a:pPr marL="2854" marR="0" indent="0" eaLnBrk="0">
              <a:lnSpc>
                <a:spcPct val="87000"/>
              </a:lnSpc>
              <a:spcBef>
                <a:spcPts val="31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600" b="1" kern="0" spc="9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Piagam/Medali</a:t>
            </a:r>
          </a:p>
          <a:p>
            <a:pPr marL="11044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6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</a:p>
        </p:txBody>
      </p:sp>
      <p:pic>
        <p:nvPicPr>
          <p:cNvPr id="1276" name="CDE8F89E-212E-452A-435B-670CD4E557A6"/>
          <p:cNvPicPr>
            <a:picLocks noChangeAspect="1"/>
          </p:cNvPicPr>
          <p:nvPr/>
        </p:nvPicPr>
        <p:blipFill>
          <a:blip r:embed="rId4" cstate="print">
            <a:extLst>
              <a:ext uri="{308ED2E9-007A-4207-DC72-CB1FEC775F98}"/>
            </a:extLst>
          </a:blip>
          <a:stretch>
            <a:fillRect/>
          </a:stretch>
        </p:blipFill>
        <p:spPr>
          <a:xfrm>
            <a:off x="9205342" y="1724025"/>
            <a:ext cx="1943100" cy="28575"/>
          </a:xfrm>
          <a:prstGeom prst="rect">
            <a:avLst/>
          </a:prstGeom>
        </p:spPr>
      </p:pic>
      <p:pic>
        <p:nvPicPr>
          <p:cNvPr id="1277" name="A9C59AAF-26CF-4C70-FA60-77994514ACB1"/>
          <p:cNvPicPr>
            <a:picLocks noChangeAspect="1"/>
          </p:cNvPicPr>
          <p:nvPr/>
        </p:nvPicPr>
        <p:blipFill>
          <a:blip r:embed="rId5" cstate="print">
            <a:extLst>
              <a:ext uri="{47097B60-DE2D-47AA-37F8-CF71C3134393}"/>
            </a:extLst>
          </a:blip>
          <a:stretch>
            <a:fillRect/>
          </a:stretch>
        </p:blipFill>
        <p:spPr>
          <a:xfrm>
            <a:off x="140208" y="152400"/>
            <a:ext cx="8629650" cy="6381750"/>
          </a:xfrm>
          <a:prstGeom prst="rect">
            <a:avLst/>
          </a:prstGeom>
        </p:spPr>
      </p:pic>
      <p:sp>
        <p:nvSpPr>
          <p:cNvPr id="1278" name="TextBox1278"/>
          <p:cNvSpPr txBox="1"/>
          <p:nvPr/>
        </p:nvSpPr>
        <p:spPr>
          <a:xfrm>
            <a:off x="250687" y="613283"/>
            <a:ext cx="8191500" cy="547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51" marR="0" indent="0" eaLnBrk="0">
              <a:lnSpc>
                <a:spcPct val="87000"/>
              </a:lnSpc>
            </a:pPr>
            <a:r>
              <a:rPr lang="en-US" altLang="zh-CN" sz="23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23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23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23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23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23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23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23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23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0" marR="0" indent="0" eaLnBrk="0">
              <a:lnSpc>
                <a:spcPct val="87000"/>
              </a:lnSpc>
              <a:spcBef>
                <a:spcPts val="763"/>
              </a:spcBef>
            </a:pP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  <a:r>
              <a:rPr lang="en-US" altLang="zh-CN" sz="23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u="sng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40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u="sng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  <a:r>
              <a:rPr lang="en-US" altLang="zh-CN" sz="2300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23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Dosen,</a:t>
            </a:r>
            <a:r>
              <a:rPr lang="en-US" altLang="zh-CN" sz="2300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3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  <a:p>
            <a:pPr marL="653159" marR="294409" indent="-248039" eaLnBrk="0">
              <a:lnSpc>
                <a:spcPct val="95000"/>
              </a:lnSpc>
              <a:spcBef>
                <a:spcPts val="494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3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3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suatu</a:t>
            </a:r>
            <a:r>
              <a:rPr lang="en-US" altLang="zh-CN" sz="23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panitia/badan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23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23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tinggi;</a:t>
            </a:r>
          </a:p>
          <a:p>
            <a:pPr marL="396635" marR="0" indent="0" eaLnBrk="0">
              <a:lnSpc>
                <a:spcPct val="87000"/>
              </a:lnSpc>
              <a:spcBef>
                <a:spcPts val="496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3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panitia/badan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23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lembaga</a:t>
            </a:r>
            <a:r>
              <a:rPr lang="en-US" altLang="zh-CN" sz="23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pemerintah;</a:t>
            </a:r>
          </a:p>
          <a:p>
            <a:pPr marL="394894" marR="0" indent="0" eaLnBrk="0">
              <a:lnSpc>
                <a:spcPct val="87000"/>
              </a:lnSpc>
              <a:spcBef>
                <a:spcPts val="458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organisasi</a:t>
            </a:r>
            <a:r>
              <a:rPr lang="en-US" altLang="zh-CN" sz="23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</a:t>
            </a:r>
            <a:r>
              <a:rPr lang="en-US" altLang="zh-CN" sz="23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Dosen;</a:t>
            </a:r>
          </a:p>
          <a:p>
            <a:pPr marL="386979" marR="0" indent="0" eaLnBrk="0">
              <a:lnSpc>
                <a:spcPct val="87000"/>
              </a:lnSpc>
              <a:spcBef>
                <a:spcPts val="461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3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Mewakili</a:t>
            </a:r>
            <a:r>
              <a:rPr lang="en-US" altLang="zh-CN" sz="23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23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tinggi/lembaga</a:t>
            </a:r>
            <a:r>
              <a:rPr lang="en-US" altLang="zh-CN" sz="23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pemerintah;</a:t>
            </a:r>
          </a:p>
          <a:p>
            <a:pPr marL="394601" marR="0" indent="0" eaLnBrk="0">
              <a:lnSpc>
                <a:spcPct val="87000"/>
              </a:lnSpc>
              <a:spcBef>
                <a:spcPts val="458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delegasi</a:t>
            </a:r>
            <a:r>
              <a:rPr lang="en-US" altLang="zh-CN" sz="23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3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3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pertemuan</a:t>
            </a:r>
            <a:r>
              <a:rPr lang="en-US" altLang="zh-CN" sz="23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internasional;</a:t>
            </a:r>
          </a:p>
          <a:p>
            <a:pPr marL="395464" marR="0" indent="0" eaLnBrk="0">
              <a:lnSpc>
                <a:spcPct val="87000"/>
              </a:lnSpc>
              <a:spcBef>
                <a:spcPts val="461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23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Berperan</a:t>
            </a:r>
            <a:r>
              <a:rPr lang="en-US" altLang="zh-CN" sz="23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23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23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3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pertemuan</a:t>
            </a:r>
            <a:r>
              <a:rPr lang="en-US" altLang="zh-CN" sz="23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</a:p>
          <a:p>
            <a:pPr marL="394308" marR="0" indent="0" eaLnBrk="0">
              <a:lnSpc>
                <a:spcPct val="87000"/>
              </a:lnSpc>
              <a:spcBef>
                <a:spcPts val="458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23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Mendapat</a:t>
            </a:r>
            <a:r>
              <a:rPr lang="en-US" altLang="zh-CN" sz="23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penghargaan/tanda</a:t>
            </a:r>
            <a:r>
              <a:rPr lang="en-US" altLang="zh-CN" sz="23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jasa;</a:t>
            </a:r>
          </a:p>
          <a:p>
            <a:pPr marL="662240" marR="439131" indent="-270287" eaLnBrk="0">
              <a:lnSpc>
                <a:spcPct val="95000"/>
              </a:lnSpc>
              <a:spcBef>
                <a:spcPts val="461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23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Menulis</a:t>
            </a:r>
            <a:r>
              <a:rPr lang="en-US" altLang="zh-CN" sz="23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3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pelajaran</a:t>
            </a:r>
            <a:r>
              <a:rPr lang="en-US" altLang="zh-CN" sz="23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SLTA</a:t>
            </a:r>
            <a:r>
              <a:rPr lang="en-US" altLang="zh-CN" sz="23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3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bawah</a:t>
            </a:r>
            <a:r>
              <a:rPr lang="en-US" altLang="zh-CN" sz="23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3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diterbitkan</a:t>
            </a:r>
            <a:r>
              <a:rPr lang="en-US" altLang="zh-CN" sz="23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3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diedarkan</a:t>
            </a:r>
            <a:r>
              <a:rPr lang="en-US" altLang="zh-CN" sz="23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3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nasional;</a:t>
            </a:r>
          </a:p>
          <a:p>
            <a:pPr marL="391953" marR="0" indent="0" eaLnBrk="0">
              <a:lnSpc>
                <a:spcPct val="87000"/>
              </a:lnSpc>
              <a:spcBef>
                <a:spcPts val="498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23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Mempunyai</a:t>
            </a:r>
            <a:r>
              <a:rPr lang="en-US" altLang="zh-CN" sz="23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prestasi</a:t>
            </a:r>
            <a:r>
              <a:rPr lang="en-US" altLang="zh-CN" sz="23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3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3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olahraga/humaniora;</a:t>
            </a:r>
            <a:r>
              <a:rPr lang="en-US" altLang="zh-CN" sz="23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726355" marR="205980" indent="-392073" eaLnBrk="0">
              <a:lnSpc>
                <a:spcPct val="95000"/>
              </a:lnSpc>
              <a:spcBef>
                <a:spcPts val="455"/>
              </a:spcBef>
            </a:pPr>
            <a:r>
              <a:rPr lang="en-US" altLang="zh-CN" sz="23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23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Asesor</a:t>
            </a:r>
            <a:r>
              <a:rPr lang="en-US" altLang="zh-CN" sz="23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3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seperti</a:t>
            </a:r>
            <a:r>
              <a:rPr lang="en-US" altLang="zh-CN" sz="23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PAK,</a:t>
            </a:r>
            <a:r>
              <a:rPr lang="en-US" altLang="zh-CN" sz="23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BKD,</a:t>
            </a:r>
            <a:r>
              <a:rPr lang="en-US" altLang="zh-CN" sz="23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Hibah</a:t>
            </a:r>
            <a:r>
              <a:rPr lang="en-US" altLang="zh-CN" sz="23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23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3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</a:p>
        </p:txBody>
      </p:sp>
    </p:spTree>
    <p:extLst>
      <p:ext uri="{0710CBFA-DD8D-4C14-EF53-FAC5186CC2B0}"/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DDD30C7F-769A-40B2-6EDF-A319F08883B2"/>
          <p:cNvPicPr>
            <a:picLocks noChangeAspect="1"/>
          </p:cNvPicPr>
          <p:nvPr/>
        </p:nvPicPr>
        <p:blipFill>
          <a:blip r:embed="rId2" cstate="print">
            <a:extLst>
              <a:ext uri="{F8733266-551F-4785-15F3-D0A6A20807E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80" name="TextBox1280"/>
          <p:cNvSpPr txBox="1"/>
          <p:nvPr/>
        </p:nvSpPr>
        <p:spPr>
          <a:xfrm>
            <a:off x="479489" y="1711467"/>
            <a:ext cx="11176000" cy="383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50876" marR="347828" indent="-3150876" eaLnBrk="0">
              <a:lnSpc>
                <a:spcPct val="75000"/>
              </a:lnSpc>
            </a:pP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4350" kern="0" spc="-5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TATACARA</a:t>
            </a:r>
            <a:r>
              <a:rPr lang="en-US" altLang="zh-CN" sz="4350" kern="0" spc="-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435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4350" kern="0" spc="-4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6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43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10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43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9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435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435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350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651014" marR="0" indent="-559295" eaLnBrk="0">
              <a:lnSpc>
                <a:spcPct val="95000"/>
              </a:lnSpc>
              <a:spcBef>
                <a:spcPts val="3855"/>
              </a:spcBef>
            </a:pPr>
            <a:r>
              <a:rPr lang="en-US" altLang="zh-CN" sz="2400" b="1" kern="0" spc="-1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KONSTRUKSI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REGULASI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TENTANG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[(PO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1987);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PAK1999+2009);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6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2014/2015+2019+2019+SUPLEMEN)]</a:t>
            </a:r>
          </a:p>
          <a:p>
            <a:pPr marL="648575" marR="0" indent="-556857" eaLnBrk="0">
              <a:lnSpc>
                <a:spcPct val="95000"/>
              </a:lnSpc>
              <a:spcBef>
                <a:spcPts val="519"/>
              </a:spcBef>
            </a:pPr>
            <a:r>
              <a:rPr lang="en-US" altLang="zh-CN" sz="2400" b="1" kern="0" spc="-1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u="sng" kern="0" spc="-31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KHUSUS)</a:t>
            </a:r>
          </a:p>
          <a:p>
            <a:pPr marL="91719" marR="0" indent="0" eaLnBrk="0">
              <a:lnSpc>
                <a:spcPct val="87000"/>
              </a:lnSpc>
              <a:spcBef>
                <a:spcPts val="517"/>
              </a:spcBef>
            </a:pPr>
            <a:r>
              <a:rPr lang="en-US" altLang="zh-CN" sz="2400" b="1" kern="0" spc="-12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PEMBERKASAN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  <a:p>
            <a:pPr marL="91706" marR="0" indent="0" eaLnBrk="0">
              <a:lnSpc>
                <a:spcPct val="86000"/>
              </a:lnSpc>
              <a:spcBef>
                <a:spcPts val="508"/>
              </a:spcBef>
            </a:pPr>
            <a:r>
              <a:rPr lang="en-US" altLang="zh-CN" sz="2400" b="1" kern="0" spc="-1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8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ASPEK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PENTING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</a:t>
            </a:r>
          </a:p>
        </p:txBody>
      </p:sp>
      <p:pic>
        <p:nvPicPr>
          <p:cNvPr id="1281" name="29769F36-C46B-4E8F-F79B-DB7E1A739816"/>
          <p:cNvPicPr>
            <a:picLocks noChangeAspect="1"/>
          </p:cNvPicPr>
          <p:nvPr/>
        </p:nvPicPr>
        <p:blipFill>
          <a:blip r:embed="rId3" cstate="print">
            <a:extLst>
              <a:ext uri="{50B5ABD3-8CAF-4C24-3DA2-32A67B0A370E}"/>
            </a:extLst>
          </a:blip>
          <a:stretch>
            <a:fillRect/>
          </a:stretch>
        </p:blipFill>
        <p:spPr>
          <a:xfrm>
            <a:off x="1204341" y="4019550"/>
            <a:ext cx="10363200" cy="28575"/>
          </a:xfrm>
          <a:prstGeom prst="rect">
            <a:avLst/>
          </a:prstGeom>
        </p:spPr>
      </p:pic>
      <p:pic>
        <p:nvPicPr>
          <p:cNvPr id="1282" name="C8DF145B-4D03-411C-C17F-3C06C23874D3"/>
          <p:cNvPicPr>
            <a:picLocks noChangeAspect="1"/>
          </p:cNvPicPr>
          <p:nvPr/>
        </p:nvPicPr>
        <p:blipFill>
          <a:blip r:embed="rId4" cstate="print">
            <a:extLst>
              <a:ext uri="{1E8C304F-BE42-4739-E096-9BBF25D33F22}"/>
            </a:extLst>
          </a:blip>
          <a:stretch>
            <a:fillRect/>
          </a:stretch>
        </p:blipFill>
        <p:spPr>
          <a:xfrm>
            <a:off x="1097661" y="4391025"/>
            <a:ext cx="10201276" cy="28575"/>
          </a:xfrm>
          <a:prstGeom prst="rect">
            <a:avLst/>
          </a:prstGeom>
        </p:spPr>
      </p:pic>
      <p:pic>
        <p:nvPicPr>
          <p:cNvPr id="1283" name="3E034E4E-BCC3-40AD-E691-322F9FCFA4B0"/>
          <p:cNvPicPr>
            <a:picLocks noChangeAspect="1"/>
          </p:cNvPicPr>
          <p:nvPr/>
        </p:nvPicPr>
        <p:blipFill>
          <a:blip r:embed="rId5" cstate="print">
            <a:extLst>
              <a:ext uri="{64AB89C5-7926-497A-7AE9-E58EB3F493B3}"/>
            </a:extLst>
          </a:blip>
          <a:stretch>
            <a:fillRect/>
          </a:stretch>
        </p:blipFill>
        <p:spPr>
          <a:xfrm>
            <a:off x="1097661" y="5114925"/>
            <a:ext cx="9496426" cy="38100"/>
          </a:xfrm>
          <a:prstGeom prst="rect">
            <a:avLst/>
          </a:prstGeom>
        </p:spPr>
      </p:pic>
      <p:pic>
        <p:nvPicPr>
          <p:cNvPr id="1284" name="6F0A62E0-46B0-49FC-D2B3-D4C1187919B0"/>
          <p:cNvPicPr>
            <a:picLocks noChangeAspect="1"/>
          </p:cNvPicPr>
          <p:nvPr/>
        </p:nvPicPr>
        <p:blipFill>
          <a:blip r:embed="rId6" cstate="print">
            <a:extLst>
              <a:ext uri="{6CFF20F1-6F8E-47BA-F5BC-D9AB9A77B79E}"/>
            </a:extLst>
          </a:blip>
          <a:stretch>
            <a:fillRect/>
          </a:stretch>
        </p:blipFill>
        <p:spPr>
          <a:xfrm>
            <a:off x="1097661" y="5486400"/>
            <a:ext cx="7981951" cy="28575"/>
          </a:xfrm>
          <a:prstGeom prst="rect">
            <a:avLst/>
          </a:prstGeom>
        </p:spPr>
      </p:pic>
    </p:spTree>
    <p:extLst>
      <p:ext uri="{AD8F0E70-2D97-4CEB-9AC0-E78056775331}"/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B6EA30F6-2D3E-405C-EE66-D5E4E7F91329"/>
          <p:cNvPicPr>
            <a:picLocks noChangeAspect="1"/>
          </p:cNvPicPr>
          <p:nvPr/>
        </p:nvPicPr>
        <p:blipFill>
          <a:blip r:embed="rId2" cstate="print">
            <a:extLst>
              <a:ext uri="{E23B3BA3-A285-43D9-A68F-F11F87AA1F7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86" name="908BE906-14DF-4B15-AB4B-39AF267C58C7"/>
          <p:cNvPicPr>
            <a:picLocks noChangeAspect="1"/>
          </p:cNvPicPr>
          <p:nvPr/>
        </p:nvPicPr>
        <p:blipFill>
          <a:blip r:embed="rId3" cstate="print">
            <a:extLst>
              <a:ext uri="{7D9DC6CA-B434-4DCA-7368-0AE5DA3D30AB}"/>
            </a:extLst>
          </a:blip>
          <a:stretch>
            <a:fillRect/>
          </a:stretch>
        </p:blipFill>
        <p:spPr>
          <a:xfrm>
            <a:off x="0" y="0"/>
            <a:ext cx="12192000" cy="1047750"/>
          </a:xfrm>
          <a:prstGeom prst="rect">
            <a:avLst/>
          </a:prstGeom>
        </p:spPr>
      </p:pic>
      <p:sp>
        <p:nvSpPr>
          <p:cNvPr id="1287" name="TextBox1287"/>
          <p:cNvSpPr txBox="1"/>
          <p:nvPr/>
        </p:nvSpPr>
        <p:spPr>
          <a:xfrm>
            <a:off x="203182" y="100306"/>
            <a:ext cx="11811000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79444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315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3150" kern="0" spc="1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1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5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150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3150" kern="0" spc="4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DIBANDINGKAN</a:t>
            </a:r>
            <a:r>
              <a:rPr lang="en-US" altLang="zh-CN" sz="3150" kern="0" spc="4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1288" name="AEAD5150-90DB-42B4-50C5-F00DA26C96FA"/>
          <p:cNvPicPr>
            <a:picLocks noChangeAspect="1"/>
          </p:cNvPicPr>
          <p:nvPr/>
        </p:nvPicPr>
        <p:blipFill>
          <a:blip r:embed="rId4" cstate="print">
            <a:extLst>
              <a:ext uri="{B9A6D405-7A69-47D2-63D4-56592F5F0A48}"/>
            </a:extLst>
          </a:blip>
          <a:stretch>
            <a:fillRect/>
          </a:stretch>
        </p:blipFill>
        <p:spPr>
          <a:xfrm>
            <a:off x="818337" y="2438400"/>
            <a:ext cx="10134600" cy="19050"/>
          </a:xfrm>
          <a:prstGeom prst="rect">
            <a:avLst/>
          </a:prstGeom>
        </p:spPr>
      </p:pic>
      <p:sp>
        <p:nvSpPr>
          <p:cNvPr id="1289" name="TextBox1289"/>
          <p:cNvSpPr txBox="1"/>
          <p:nvPr/>
        </p:nvSpPr>
        <p:spPr>
          <a:xfrm>
            <a:off x="473913" y="1779045"/>
            <a:ext cx="11074400" cy="435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0455" eaLnBrk="0">
              <a:lnSpc>
                <a:spcPct val="82000"/>
              </a:lnSpc>
            </a:pP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359959" marR="597254" indent="-343444" eaLnBrk="0">
              <a:lnSpc>
                <a:spcPct val="62000"/>
              </a:lnSpc>
              <a:spcBef>
                <a:spcPts val="565"/>
              </a:spcBef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“K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AMPUS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950" u="sng" kern="0" spc="-18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  <a:p>
            <a:pPr marL="359724" marR="0" indent="-354360" eaLnBrk="0">
              <a:lnSpc>
                <a:spcPct val="95000"/>
              </a:lnSpc>
              <a:spcBef>
                <a:spcPts val="592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  <a:p>
            <a:pPr marL="7893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SETIAP:</a:t>
            </a:r>
          </a:p>
          <a:p>
            <a:pPr marL="92255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</a:p>
          <a:p>
            <a:pPr marL="1379747" marR="3597484" indent="-457200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79747" marR="132051" indent="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3.2.2.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9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(LEKTOR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BESAR/PROFESOR)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3.2.3.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385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19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UTAMA,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9411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(PROPORSI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PENGGUNAANNYA)</a:t>
            </a:r>
          </a:p>
          <a:p>
            <a:pPr marL="8916" marR="0" indent="0" eaLnBrk="0">
              <a:lnSpc>
                <a:spcPct val="83000"/>
              </a:lnSpc>
              <a:spcBef>
                <a:spcPts val="538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</p:txBody>
      </p:sp>
    </p:spTree>
    <p:extLst>
      <p:ext uri="{DD707934-35FA-4FD9-C611-A8D0CA7F7A3F}"/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E57CEAE7-A4A7-4DCC-9243-B2F4D913768E"/>
          <p:cNvPicPr>
            <a:picLocks noChangeAspect="1"/>
          </p:cNvPicPr>
          <p:nvPr/>
        </p:nvPicPr>
        <p:blipFill>
          <a:blip r:embed="rId2" cstate="print">
            <a:extLst>
              <a:ext uri="{D27C235E-607A-4948-3094-0B226A00FC1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91" name="87DF22DC-7C48-42F4-8109-CFBED77D570A"/>
          <p:cNvPicPr>
            <a:picLocks noChangeAspect="1"/>
          </p:cNvPicPr>
          <p:nvPr/>
        </p:nvPicPr>
        <p:blipFill>
          <a:blip r:embed="rId3" cstate="print">
            <a:extLst>
              <a:ext uri="{64E0DD8E-5E9D-41C6-2E0A-07C99E45D0F1}"/>
            </a:extLst>
          </a:blip>
          <a:stretch>
            <a:fillRect/>
          </a:stretch>
        </p:blipFill>
        <p:spPr>
          <a:xfrm>
            <a:off x="259080" y="1295400"/>
            <a:ext cx="2771775" cy="828675"/>
          </a:xfrm>
          <a:prstGeom prst="rect">
            <a:avLst/>
          </a:prstGeom>
        </p:spPr>
      </p:pic>
      <p:pic>
        <p:nvPicPr>
          <p:cNvPr id="1292" name="AEB91DF3-14A5-4A42-4B85-2776883782E7"/>
          <p:cNvPicPr>
            <a:picLocks noChangeAspect="1"/>
          </p:cNvPicPr>
          <p:nvPr/>
        </p:nvPicPr>
        <p:blipFill>
          <a:blip r:embed="rId4" cstate="print">
            <a:extLst>
              <a:ext uri="{9F4A31AC-7EF1-4223-6DF4-56CDE5C82AF0}"/>
            </a:extLst>
          </a:blip>
          <a:stretch>
            <a:fillRect/>
          </a:stretch>
        </p:blipFill>
        <p:spPr>
          <a:xfrm>
            <a:off x="3334512" y="666750"/>
            <a:ext cx="8743950" cy="5886450"/>
          </a:xfrm>
          <a:prstGeom prst="rect">
            <a:avLst/>
          </a:prstGeom>
        </p:spPr>
      </p:pic>
      <p:sp>
        <p:nvSpPr>
          <p:cNvPr id="1293" name="TextBox1293"/>
          <p:cNvSpPr txBox="1"/>
          <p:nvPr/>
        </p:nvSpPr>
        <p:spPr>
          <a:xfrm>
            <a:off x="3447054" y="777240"/>
            <a:ext cx="44577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" marR="0" indent="0" eaLnBrk="0">
              <a:lnSpc>
                <a:spcPct val="86000"/>
              </a:lnSpc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24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0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</a:t>
            </a:r>
            <a:r>
              <a:rPr lang="en-US" altLang="zh-CN" sz="24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400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</p:txBody>
      </p:sp>
      <p:sp>
        <p:nvSpPr>
          <p:cNvPr id="1294" name="TextBox1294"/>
          <p:cNvSpPr txBox="1"/>
          <p:nvPr/>
        </p:nvSpPr>
        <p:spPr>
          <a:xfrm>
            <a:off x="3849624" y="1544600"/>
            <a:ext cx="7785101" cy="4914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c.</a:t>
            </a:r>
            <a:r>
              <a:rPr lang="en-US" altLang="zh-CN" sz="240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40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</a:p>
          <a:p>
            <a:pPr marL="490728" marR="0" indent="0" eaLnBrk="0">
              <a:lnSpc>
                <a:spcPct val="86000"/>
              </a:lnSpc>
              <a:spcBef>
                <a:spcPts val="521"/>
              </a:spcBef>
            </a:pPr>
            <a:r>
              <a:rPr lang="en-US" altLang="zh-CN" sz="24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Menghasilkan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ilmiah:</a:t>
            </a:r>
          </a:p>
          <a:p>
            <a:pPr marL="929640" marR="1074724" indent="0" eaLnBrk="0">
              <a:lnSpc>
                <a:spcPct val="98000"/>
              </a:lnSpc>
              <a:spcBef>
                <a:spcPts val="507"/>
              </a:spcBef>
            </a:pP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24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4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(Referensi,</a:t>
            </a:r>
            <a:r>
              <a:rPr lang="en-US" altLang="zh-CN" sz="24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Monograf,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Book</a:t>
            </a:r>
            <a:r>
              <a:rPr lang="en-US" altLang="zh-CN" sz="24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Chapter)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2400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(Nas.,</a:t>
            </a:r>
            <a:r>
              <a:rPr lang="en-US" altLang="zh-CN" sz="24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Nas.Terakred.,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Int.,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Int.Berep.)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1.3.</a:t>
            </a:r>
            <a:r>
              <a:rPr lang="en-US" altLang="zh-CN" sz="24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Prosiding</a:t>
            </a:r>
            <a:r>
              <a:rPr lang="en-US" altLang="zh-CN" sz="24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Internasional)</a:t>
            </a:r>
          </a:p>
          <a:p>
            <a:pPr marL="929666" marR="3955213" indent="-26" eaLnBrk="0">
              <a:lnSpc>
                <a:spcPct val="95000"/>
              </a:lnSpc>
              <a:spcBef>
                <a:spcPts val="533"/>
              </a:spcBef>
            </a:pP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1.4.</a:t>
            </a:r>
            <a:r>
              <a:rPr lang="en-US" altLang="zh-CN" sz="24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4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Populer</a:t>
            </a:r>
            <a:r>
              <a:rPr lang="en-US" altLang="zh-CN" sz="2400" kern="0" spc="4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Laporan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Penelitian;</a:t>
            </a:r>
          </a:p>
          <a:p>
            <a:pPr marL="481889" marR="0" indent="0" eaLnBrk="0">
              <a:lnSpc>
                <a:spcPct val="86000"/>
              </a:lnSpc>
              <a:spcBef>
                <a:spcPts val="516"/>
              </a:spcBef>
            </a:pP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Menerjemahkan/menyadur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</a:p>
          <a:p>
            <a:pPr marL="480075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Mengedit/menyunting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</a:p>
          <a:p>
            <a:pPr marL="753480" marR="1599895" indent="-281649" eaLnBrk="0">
              <a:lnSpc>
                <a:spcPct val="95000"/>
              </a:lnSpc>
              <a:spcBef>
                <a:spcPts val="483"/>
              </a:spcBef>
            </a:pP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4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rencana</a:t>
            </a:r>
            <a:r>
              <a:rPr lang="en-US" altLang="zh-CN" sz="24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</a:t>
            </a:r>
            <a:r>
              <a:rPr lang="en-US" altLang="zh-CN" sz="24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dipatenkan;</a:t>
            </a:r>
            <a:r>
              <a:rPr lang="en-US" altLang="zh-CN" sz="2400" kern="0" spc="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762023" marR="0" indent="-282267" eaLnBrk="0">
              <a:lnSpc>
                <a:spcPct val="95000"/>
              </a:lnSpc>
              <a:spcBef>
                <a:spcPts val="517"/>
              </a:spcBef>
            </a:pP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rancangan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teknologi,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rancangan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seni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monumental/seni</a:t>
            </a:r>
            <a:r>
              <a:rPr lang="en-US" altLang="zh-CN" sz="24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pertunjukan/karya</a:t>
            </a:r>
            <a:r>
              <a:rPr lang="en-US" altLang="zh-CN" sz="24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sastra.</a:t>
            </a:r>
          </a:p>
        </p:txBody>
      </p:sp>
      <p:pic>
        <p:nvPicPr>
          <p:cNvPr id="1295" name="3B0F1738-2DEB-4ED0-7F28-BDD003CC0479"/>
          <p:cNvPicPr>
            <a:picLocks noChangeAspect="1"/>
          </p:cNvPicPr>
          <p:nvPr/>
        </p:nvPicPr>
        <p:blipFill>
          <a:blip r:embed="rId5" cstate="print">
            <a:extLst>
              <a:ext uri="{9C696EDE-4430-4087-19F2-E5B16CF8D498}"/>
            </a:extLst>
          </a:blip>
          <a:stretch>
            <a:fillRect/>
          </a:stretch>
        </p:blipFill>
        <p:spPr>
          <a:xfrm>
            <a:off x="4182364" y="1981200"/>
            <a:ext cx="4895850" cy="38100"/>
          </a:xfrm>
          <a:prstGeom prst="rect">
            <a:avLst/>
          </a:prstGeom>
        </p:spPr>
      </p:pic>
      <p:pic>
        <p:nvPicPr>
          <p:cNvPr id="1296" name="1405ABE6-0A3D-4D54-A313-7D28518876A2"/>
          <p:cNvPicPr>
            <a:picLocks noChangeAspect="1"/>
          </p:cNvPicPr>
          <p:nvPr/>
        </p:nvPicPr>
        <p:blipFill>
          <a:blip r:embed="rId6" cstate="print">
            <a:extLst>
              <a:ext uri="{00E5ECAF-8800-4217-9D4A-F1A552CFE6B8}"/>
            </a:extLst>
          </a:blip>
          <a:stretch>
            <a:fillRect/>
          </a:stretch>
        </p:blipFill>
        <p:spPr>
          <a:xfrm>
            <a:off x="3056382" y="1885950"/>
            <a:ext cx="857250" cy="752475"/>
          </a:xfrm>
          <a:prstGeom prst="rect">
            <a:avLst/>
          </a:prstGeom>
        </p:spPr>
      </p:pic>
      <p:pic>
        <p:nvPicPr>
          <p:cNvPr id="1297" name="A554B589-C2F4-4554-560F-C8101099A56D"/>
          <p:cNvPicPr>
            <a:picLocks noChangeAspect="1"/>
          </p:cNvPicPr>
          <p:nvPr/>
        </p:nvPicPr>
        <p:blipFill>
          <a:blip r:embed="rId7" cstate="print">
            <a:extLst>
              <a:ext uri="{2C574FDC-0E2D-430F-493F-DF943113A4FF}"/>
            </a:extLst>
          </a:blip>
          <a:stretch>
            <a:fillRect/>
          </a:stretch>
        </p:blipFill>
        <p:spPr>
          <a:xfrm>
            <a:off x="3505629" y="1876425"/>
            <a:ext cx="114300" cy="219075"/>
          </a:xfrm>
          <a:prstGeom prst="rect">
            <a:avLst/>
          </a:prstGeom>
        </p:spPr>
      </p:pic>
      <p:pic>
        <p:nvPicPr>
          <p:cNvPr id="1298" name="2ECDAB16-CDE2-4BF1-34F3-DBBE89BA8EA5"/>
          <p:cNvPicPr>
            <a:picLocks noChangeAspect="1"/>
          </p:cNvPicPr>
          <p:nvPr/>
        </p:nvPicPr>
        <p:blipFill>
          <a:blip r:embed="rId8" cstate="print">
            <a:extLst>
              <a:ext uri="{FBE56CE8-64FD-4EC9-0F75-67B401D413C3}"/>
            </a:extLst>
          </a:blip>
          <a:stretch>
            <a:fillRect/>
          </a:stretch>
        </p:blipFill>
        <p:spPr>
          <a:xfrm>
            <a:off x="3505630" y="2066925"/>
            <a:ext cx="400050" cy="209550"/>
          </a:xfrm>
          <a:prstGeom prst="rect">
            <a:avLst/>
          </a:prstGeom>
        </p:spPr>
      </p:pic>
      <p:pic>
        <p:nvPicPr>
          <p:cNvPr id="1299" name="D341F82C-DE43-4C62-9003-59C9E25D708D"/>
          <p:cNvPicPr>
            <a:picLocks noChangeAspect="1"/>
          </p:cNvPicPr>
          <p:nvPr/>
        </p:nvPicPr>
        <p:blipFill>
          <a:blip r:embed="rId9" cstate="print">
            <a:extLst>
              <a:ext uri="{1BA5B5FB-8184-47CA-A06C-22C99BEB6BA0}"/>
            </a:extLst>
          </a:blip>
          <a:stretch>
            <a:fillRect/>
          </a:stretch>
        </p:blipFill>
        <p:spPr>
          <a:xfrm>
            <a:off x="3712132" y="2247900"/>
            <a:ext cx="200025" cy="390525"/>
          </a:xfrm>
          <a:prstGeom prst="rect">
            <a:avLst/>
          </a:prstGeom>
        </p:spPr>
      </p:pic>
      <p:pic>
        <p:nvPicPr>
          <p:cNvPr id="1300" name="49A1F7AC-9AF9-4E7C-93ED-547F8A189CF1"/>
          <p:cNvPicPr>
            <a:picLocks noChangeAspect="1"/>
          </p:cNvPicPr>
          <p:nvPr/>
        </p:nvPicPr>
        <p:blipFill>
          <a:blip r:embed="rId10" cstate="print">
            <a:extLst>
              <a:ext uri="{C1D7ADFD-B3B2-4343-5526-ABD0C37D4280}"/>
            </a:extLst>
          </a:blip>
          <a:stretch>
            <a:fillRect/>
          </a:stretch>
        </p:blipFill>
        <p:spPr>
          <a:xfrm>
            <a:off x="3242104" y="2438400"/>
            <a:ext cx="114300" cy="209550"/>
          </a:xfrm>
          <a:prstGeom prst="rect">
            <a:avLst/>
          </a:prstGeom>
        </p:spPr>
      </p:pic>
      <p:pic>
        <p:nvPicPr>
          <p:cNvPr id="1301" name="368096A4-684D-4C5E-934C-34F81CB06C62"/>
          <p:cNvPicPr>
            <a:picLocks noChangeAspect="1"/>
          </p:cNvPicPr>
          <p:nvPr/>
        </p:nvPicPr>
        <p:blipFill>
          <a:blip r:embed="rId11" cstate="print">
            <a:extLst>
              <a:ext uri="{00EF6061-C2F4-40C6-9E8C-A03DFD36318D}"/>
            </a:extLst>
          </a:blip>
          <a:stretch>
            <a:fillRect/>
          </a:stretch>
        </p:blipFill>
        <p:spPr>
          <a:xfrm>
            <a:off x="3048271" y="2076450"/>
            <a:ext cx="219075" cy="571500"/>
          </a:xfrm>
          <a:prstGeom prst="rect">
            <a:avLst/>
          </a:prstGeom>
        </p:spPr>
      </p:pic>
      <p:pic>
        <p:nvPicPr>
          <p:cNvPr id="1302" name="44F218DC-4151-41E8-04F8-44EDBC47CC00"/>
          <p:cNvPicPr>
            <a:picLocks noChangeAspect="1"/>
          </p:cNvPicPr>
          <p:nvPr/>
        </p:nvPicPr>
        <p:blipFill>
          <a:blip r:embed="rId12" cstate="print">
            <a:extLst>
              <a:ext uri="{626823E7-433D-4BDF-532D-73B3433993B6}"/>
            </a:extLst>
          </a:blip>
          <a:stretch>
            <a:fillRect/>
          </a:stretch>
        </p:blipFill>
        <p:spPr>
          <a:xfrm>
            <a:off x="3048271" y="1876425"/>
            <a:ext cx="571500" cy="219075"/>
          </a:xfrm>
          <a:prstGeom prst="rect">
            <a:avLst/>
          </a:prstGeom>
        </p:spPr>
      </p:pic>
      <p:pic>
        <p:nvPicPr>
          <p:cNvPr id="1303" name="A75E50AB-32BE-46D0-F8D6-88A00E774AB6"/>
          <p:cNvPicPr>
            <a:picLocks noChangeAspect="1"/>
          </p:cNvPicPr>
          <p:nvPr/>
        </p:nvPicPr>
        <p:blipFill>
          <a:blip r:embed="rId13" cstate="print">
            <a:extLst>
              <a:ext uri="{A49CAA9F-1C7D-49A8-EA71-B136B8CAEA01}"/>
            </a:extLst>
          </a:blip>
          <a:stretch>
            <a:fillRect/>
          </a:stretch>
        </p:blipFill>
        <p:spPr>
          <a:xfrm>
            <a:off x="3329989" y="2438400"/>
            <a:ext cx="409575" cy="200025"/>
          </a:xfrm>
          <a:prstGeom prst="rect">
            <a:avLst/>
          </a:prstGeom>
        </p:spPr>
      </p:pic>
      <p:pic>
        <p:nvPicPr>
          <p:cNvPr id="1304" name="8C3D8F98-F308-429E-49C8-8747A78732DC"/>
          <p:cNvPicPr>
            <a:picLocks noChangeAspect="1"/>
          </p:cNvPicPr>
          <p:nvPr/>
        </p:nvPicPr>
        <p:blipFill>
          <a:blip r:embed="rId14" cstate="print">
            <a:extLst>
              <a:ext uri="{5496AE77-369F-46A7-689E-5A133D07BD77}"/>
            </a:extLst>
          </a:blip>
          <a:stretch>
            <a:fillRect/>
          </a:stretch>
        </p:blipFill>
        <p:spPr>
          <a:xfrm>
            <a:off x="9026652" y="2466975"/>
            <a:ext cx="2876550" cy="2695575"/>
          </a:xfrm>
          <a:prstGeom prst="rect">
            <a:avLst/>
          </a:prstGeom>
        </p:spPr>
      </p:pic>
      <p:pic>
        <p:nvPicPr>
          <p:cNvPr id="1305" name="FDD7C369-DD93-46FE-E0F8-8CA1BF3ADE21"/>
          <p:cNvPicPr>
            <a:picLocks noChangeAspect="1"/>
          </p:cNvPicPr>
          <p:nvPr/>
        </p:nvPicPr>
        <p:blipFill>
          <a:blip r:embed="rId15" cstate="print">
            <a:extLst>
              <a:ext uri="{3FF6C3AE-411E-4D2F-4BFD-087BEE06C908}"/>
            </a:extLst>
          </a:blip>
          <a:stretch>
            <a:fillRect/>
          </a:stretch>
        </p:blipFill>
        <p:spPr>
          <a:xfrm>
            <a:off x="1386840" y="0"/>
            <a:ext cx="10810876" cy="6858000"/>
          </a:xfrm>
          <a:prstGeom prst="rect">
            <a:avLst/>
          </a:prstGeom>
        </p:spPr>
      </p:pic>
      <p:pic>
        <p:nvPicPr>
          <p:cNvPr id="1306" name="13EB35DD-901F-4ED7-B17A-4141F0B13075"/>
          <p:cNvPicPr>
            <a:picLocks noChangeAspect="1"/>
          </p:cNvPicPr>
          <p:nvPr/>
        </p:nvPicPr>
        <p:blipFill>
          <a:blip r:embed="rId16" cstate="print">
            <a:extLst>
              <a:ext uri="{965ACFBD-DF65-46E3-A3D5-5A428C3E950E}"/>
            </a:extLst>
          </a:blip>
          <a:stretch>
            <a:fillRect/>
          </a:stretch>
        </p:blipFill>
        <p:spPr>
          <a:xfrm>
            <a:off x="0" y="0"/>
            <a:ext cx="1390650" cy="6858000"/>
          </a:xfrm>
          <a:prstGeom prst="rect">
            <a:avLst/>
          </a:prstGeom>
        </p:spPr>
      </p:pic>
      <p:sp>
        <p:nvSpPr>
          <p:cNvPr id="1307" name="TextBox1307"/>
          <p:cNvSpPr txBox="1"/>
          <p:nvPr/>
        </p:nvSpPr>
        <p:spPr>
          <a:xfrm rot="16200000">
            <a:off x="-2141061" y="2366002"/>
            <a:ext cx="5740400" cy="11938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0" marR="0" indent="573322" eaLnBrk="0">
              <a:lnSpc>
                <a:spcPct val="72000"/>
              </a:lnSpc>
            </a:pPr>
            <a:r>
              <a:rPr lang="en-US" altLang="zh-CN" sz="28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28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2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2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2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2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285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</a:t>
            </a:r>
            <a:r>
              <a:rPr lang="en-US" altLang="zh-CN" sz="2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KAMPUS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636" kern="0" spc="6722" noProof="0" dirty="0"/>
              <a:t> </a:t>
            </a:r>
            <a:r>
              <a:rPr lang="en-US" altLang="zh-CN" sz="28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2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2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2800" kern="0" spc="-26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</p:txBody>
      </p:sp>
      <p:pic>
        <p:nvPicPr>
          <p:cNvPr id="1308" name="E58CC1E1-65C2-4B69-1FF0-029CF40522F8"/>
          <p:cNvPicPr>
            <a:picLocks noChangeAspect="1"/>
          </p:cNvPicPr>
          <p:nvPr/>
        </p:nvPicPr>
        <p:blipFill>
          <a:blip r:embed="rId17" cstate="print">
            <a:extLst>
              <a:ext uri="{1440D05A-455F-4036-982E-4632A7E3A23F}"/>
            </a:extLst>
          </a:blip>
          <a:stretch>
            <a:fillRect/>
          </a:stretch>
        </p:blipFill>
        <p:spPr>
          <a:xfrm>
            <a:off x="268224" y="6000750"/>
            <a:ext cx="838200" cy="666750"/>
          </a:xfrm>
          <a:prstGeom prst="rect">
            <a:avLst/>
          </a:prstGeom>
        </p:spPr>
      </p:pic>
      <p:sp>
        <p:nvSpPr>
          <p:cNvPr id="1309" name="TextBox1309"/>
          <p:cNvSpPr txBox="1"/>
          <p:nvPr/>
        </p:nvSpPr>
        <p:spPr>
          <a:xfrm rot="16200000">
            <a:off x="606294" y="6220917"/>
            <a:ext cx="215900" cy="3175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</a:p>
        </p:txBody>
      </p:sp>
    </p:spTree>
    <p:extLst>
      <p:ext uri="{C2D7898A-4098-4B55-CF7F-A2B85994D62F}"/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94F58661-82A3-4A87-5D24-C6C079BCBD69"/>
          <p:cNvPicPr>
            <a:picLocks noChangeAspect="1"/>
          </p:cNvPicPr>
          <p:nvPr/>
        </p:nvPicPr>
        <p:blipFill>
          <a:blip r:embed="rId2" cstate="print">
            <a:extLst>
              <a:ext uri="{3C25D51C-8FC8-4D2A-F4BA-1385A6342AF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11" name="E46663B0-451E-4B23-42F1-46774573D4DB"/>
          <p:cNvPicPr>
            <a:picLocks noChangeAspect="1"/>
          </p:cNvPicPr>
          <p:nvPr/>
        </p:nvPicPr>
        <p:blipFill>
          <a:blip r:embed="rId3" cstate="print">
            <a:extLst>
              <a:ext uri="{079FF868-9EBF-416C-1C1D-76EF68A3EF71}"/>
            </a:extLst>
          </a:blip>
          <a:stretch>
            <a:fillRect/>
          </a:stretch>
        </p:blipFill>
        <p:spPr>
          <a:xfrm>
            <a:off x="3048" y="1143000"/>
            <a:ext cx="12192000" cy="561975"/>
          </a:xfrm>
          <a:prstGeom prst="rect">
            <a:avLst/>
          </a:prstGeom>
        </p:spPr>
      </p:pic>
      <p:sp>
        <p:nvSpPr>
          <p:cNvPr id="1312" name="TextBox1312"/>
          <p:cNvSpPr txBox="1"/>
          <p:nvPr/>
        </p:nvSpPr>
        <p:spPr>
          <a:xfrm>
            <a:off x="3226940" y="1286027"/>
            <a:ext cx="2540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</a:p>
        </p:txBody>
      </p:sp>
      <p:pic>
        <p:nvPicPr>
          <p:cNvPr id="1313" name="7D6796C3-B71D-4677-8A49-88FD85AA37FD"/>
          <p:cNvPicPr>
            <a:picLocks noChangeAspect="1"/>
          </p:cNvPicPr>
          <p:nvPr/>
        </p:nvPicPr>
        <p:blipFill>
          <a:blip r:embed="rId4" cstate="print">
            <a:extLst>
              <a:ext uri="{C8C2C364-5BD2-4EDC-F70B-315FE47F9DF3}"/>
            </a:extLst>
          </a:blip>
          <a:stretch>
            <a:fillRect/>
          </a:stretch>
        </p:blipFill>
        <p:spPr>
          <a:xfrm>
            <a:off x="0" y="1724025"/>
            <a:ext cx="6086475" cy="381000"/>
          </a:xfrm>
          <a:prstGeom prst="rect">
            <a:avLst/>
          </a:prstGeom>
        </p:spPr>
      </p:pic>
      <p:pic>
        <p:nvPicPr>
          <p:cNvPr id="1314" name="5075B9FA-EB59-44E5-563D-9A86A8A5E5D4"/>
          <p:cNvPicPr>
            <a:picLocks noChangeAspect="1"/>
          </p:cNvPicPr>
          <p:nvPr/>
        </p:nvPicPr>
        <p:blipFill>
          <a:blip r:embed="rId5" cstate="print">
            <a:extLst>
              <a:ext uri="{CEDCF318-D82C-40A1-709C-94CEAB3A2AED}"/>
            </a:extLst>
          </a:blip>
          <a:stretch>
            <a:fillRect/>
          </a:stretch>
        </p:blipFill>
        <p:spPr>
          <a:xfrm>
            <a:off x="6086094" y="1724025"/>
            <a:ext cx="6105525" cy="381000"/>
          </a:xfrm>
          <a:prstGeom prst="rect">
            <a:avLst/>
          </a:prstGeom>
        </p:spPr>
      </p:pic>
      <p:sp>
        <p:nvSpPr>
          <p:cNvPr id="1315" name="TextBox1315"/>
          <p:cNvSpPr txBox="1"/>
          <p:nvPr/>
        </p:nvSpPr>
        <p:spPr>
          <a:xfrm>
            <a:off x="2167915" y="1821942"/>
            <a:ext cx="8166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316" name="A309E71D-9F10-4EF6-E99B-A5562FA8B3B9"/>
          <p:cNvPicPr>
            <a:picLocks noChangeAspect="1"/>
          </p:cNvPicPr>
          <p:nvPr/>
        </p:nvPicPr>
        <p:blipFill>
          <a:blip r:embed="rId6" cstate="print">
            <a:extLst>
              <a:ext uri="{93603A81-AA98-4513-FE25-40E551701282}"/>
            </a:extLst>
          </a:blip>
          <a:stretch>
            <a:fillRect/>
          </a:stretch>
        </p:blipFill>
        <p:spPr>
          <a:xfrm>
            <a:off x="0" y="2095500"/>
            <a:ext cx="12192000" cy="19050"/>
          </a:xfrm>
          <a:prstGeom prst="rect">
            <a:avLst/>
          </a:prstGeom>
        </p:spPr>
      </p:pic>
      <p:pic>
        <p:nvPicPr>
          <p:cNvPr id="1317" name="EF4AB768-B6B9-428C-69B2-BC17896CB33E"/>
          <p:cNvPicPr>
            <a:picLocks noChangeAspect="1"/>
          </p:cNvPicPr>
          <p:nvPr/>
        </p:nvPicPr>
        <p:blipFill>
          <a:blip r:embed="rId7" cstate="print">
            <a:extLst>
              <a:ext uri="{0EACAF54-D447-4E12-6E8A-26F2C0608509}"/>
            </a:extLst>
          </a:blip>
          <a:stretch>
            <a:fillRect/>
          </a:stretch>
        </p:blipFill>
        <p:spPr>
          <a:xfrm>
            <a:off x="0" y="1724025"/>
            <a:ext cx="12192000" cy="19050"/>
          </a:xfrm>
          <a:prstGeom prst="rect">
            <a:avLst/>
          </a:prstGeom>
        </p:spPr>
      </p:pic>
      <p:pic>
        <p:nvPicPr>
          <p:cNvPr id="1318" name="8E5AAE3E-1565-47CB-D941-86616F167BDF"/>
          <p:cNvPicPr>
            <a:picLocks noChangeAspect="1"/>
          </p:cNvPicPr>
          <p:nvPr/>
        </p:nvPicPr>
        <p:blipFill>
          <a:blip r:embed="rId8" cstate="print">
            <a:extLst>
              <a:ext uri="{FA866C94-C073-4D0A-9CC7-CC9A8E82AE2A}"/>
            </a:extLst>
          </a:blip>
          <a:stretch>
            <a:fillRect/>
          </a:stretch>
        </p:blipFill>
        <p:spPr>
          <a:xfrm>
            <a:off x="0" y="2095500"/>
            <a:ext cx="12192000" cy="4762500"/>
          </a:xfrm>
          <a:prstGeom prst="rect">
            <a:avLst/>
          </a:prstGeom>
        </p:spPr>
      </p:pic>
      <p:pic>
        <p:nvPicPr>
          <p:cNvPr id="1319" name="2981A55E-295A-42EA-400C-1A6DD9F4D00F"/>
          <p:cNvPicPr>
            <a:picLocks noChangeAspect="1"/>
          </p:cNvPicPr>
          <p:nvPr/>
        </p:nvPicPr>
        <p:blipFill>
          <a:blip r:embed="rId9" cstate="print">
            <a:extLst>
              <a:ext uri="{89903D11-A89C-4E4B-1886-C3D802EED576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320" name="TextBox1320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64152C39-43F5-4609-5E52-7264F0F33D8F}"/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47D5A7DD-1093-4843-AD35-721C6097955F"/>
          <p:cNvPicPr>
            <a:picLocks noChangeAspect="1"/>
          </p:cNvPicPr>
          <p:nvPr/>
        </p:nvPicPr>
        <p:blipFill>
          <a:blip r:embed="rId2" cstate="print">
            <a:extLst>
              <a:ext uri="{E53F5CAC-E79E-426F-1636-7DA8B622BCD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22" name="03041DFC-56C3-4137-2BE9-5C997600A886"/>
          <p:cNvPicPr>
            <a:picLocks noChangeAspect="1"/>
          </p:cNvPicPr>
          <p:nvPr/>
        </p:nvPicPr>
        <p:blipFill>
          <a:blip r:embed="rId3" cstate="print">
            <a:extLst>
              <a:ext uri="{FB92B7EC-14F6-4573-71C7-FC537057AA94}"/>
            </a:extLst>
          </a:blip>
          <a:stretch>
            <a:fillRect/>
          </a:stretch>
        </p:blipFill>
        <p:spPr>
          <a:xfrm>
            <a:off x="3048" y="1143000"/>
            <a:ext cx="12192000" cy="561975"/>
          </a:xfrm>
          <a:prstGeom prst="rect">
            <a:avLst/>
          </a:prstGeom>
        </p:spPr>
      </p:pic>
      <p:pic>
        <p:nvPicPr>
          <p:cNvPr id="1323" name="FA7FAECB-C4F1-4CAF-3BD3-43E9ACD15CFB"/>
          <p:cNvPicPr>
            <a:picLocks noChangeAspect="1"/>
          </p:cNvPicPr>
          <p:nvPr/>
        </p:nvPicPr>
        <p:blipFill>
          <a:blip r:embed="rId4" cstate="print">
            <a:extLst>
              <a:ext uri="{84817425-5F35-47AE-AC5C-A713A0E5EF3D}"/>
            </a:extLst>
          </a:blip>
          <a:stretch>
            <a:fillRect/>
          </a:stretch>
        </p:blipFill>
        <p:spPr>
          <a:xfrm>
            <a:off x="0" y="1724025"/>
            <a:ext cx="6086475" cy="381000"/>
          </a:xfrm>
          <a:prstGeom prst="rect">
            <a:avLst/>
          </a:prstGeom>
        </p:spPr>
      </p:pic>
      <p:pic>
        <p:nvPicPr>
          <p:cNvPr id="1324" name="81E4E55C-8EC0-4CED-A4E6-2D69C368A93C"/>
          <p:cNvPicPr>
            <a:picLocks noChangeAspect="1"/>
          </p:cNvPicPr>
          <p:nvPr/>
        </p:nvPicPr>
        <p:blipFill>
          <a:blip r:embed="rId5" cstate="print">
            <a:extLst>
              <a:ext uri="{5DB4891D-EC6A-4EA8-44BE-B50B2FB9D478}"/>
            </a:extLst>
          </a:blip>
          <a:stretch>
            <a:fillRect/>
          </a:stretch>
        </p:blipFill>
        <p:spPr>
          <a:xfrm>
            <a:off x="6086094" y="1724025"/>
            <a:ext cx="6105525" cy="381000"/>
          </a:xfrm>
          <a:prstGeom prst="rect">
            <a:avLst/>
          </a:prstGeom>
        </p:spPr>
      </p:pic>
      <p:sp>
        <p:nvSpPr>
          <p:cNvPr id="1325" name="TextBox1325"/>
          <p:cNvSpPr txBox="1"/>
          <p:nvPr/>
        </p:nvSpPr>
        <p:spPr>
          <a:xfrm>
            <a:off x="2167915" y="1821942"/>
            <a:ext cx="8166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326" name="8F554C35-DC6A-430D-9845-A13F52E8D853"/>
          <p:cNvPicPr>
            <a:picLocks noChangeAspect="1"/>
          </p:cNvPicPr>
          <p:nvPr/>
        </p:nvPicPr>
        <p:blipFill>
          <a:blip r:embed="rId6" cstate="print">
            <a:extLst>
              <a:ext uri="{41A64ED7-130F-4573-882F-D855D2AB96BF}"/>
            </a:extLst>
          </a:blip>
          <a:stretch>
            <a:fillRect/>
          </a:stretch>
        </p:blipFill>
        <p:spPr>
          <a:xfrm>
            <a:off x="0" y="2095500"/>
            <a:ext cx="6086475" cy="4762500"/>
          </a:xfrm>
          <a:prstGeom prst="rect">
            <a:avLst/>
          </a:prstGeom>
        </p:spPr>
      </p:pic>
      <p:pic>
        <p:nvPicPr>
          <p:cNvPr id="1327" name="091FAF97-FE43-4359-B6C4-9F8ABEDE2965"/>
          <p:cNvPicPr>
            <a:picLocks noChangeAspect="1"/>
          </p:cNvPicPr>
          <p:nvPr/>
        </p:nvPicPr>
        <p:blipFill>
          <a:blip r:embed="rId7" cstate="print">
            <a:extLst>
              <a:ext uri="{089B7271-F2BD-4DAA-0145-66F03B63F8E4}"/>
            </a:extLst>
          </a:blip>
          <a:stretch>
            <a:fillRect/>
          </a:stretch>
        </p:blipFill>
        <p:spPr>
          <a:xfrm>
            <a:off x="0" y="2095500"/>
            <a:ext cx="12192000" cy="19050"/>
          </a:xfrm>
          <a:prstGeom prst="rect">
            <a:avLst/>
          </a:prstGeom>
        </p:spPr>
      </p:pic>
      <p:pic>
        <p:nvPicPr>
          <p:cNvPr id="1328" name="E0F333F3-5D43-4F53-F4B1-4621ED646356"/>
          <p:cNvPicPr>
            <a:picLocks noChangeAspect="1"/>
          </p:cNvPicPr>
          <p:nvPr/>
        </p:nvPicPr>
        <p:blipFill>
          <a:blip r:embed="rId8" cstate="print">
            <a:extLst>
              <a:ext uri="{1E1D3D52-FFE6-401E-780A-24C5FDEAAD8F}"/>
            </a:extLst>
          </a:blip>
          <a:stretch>
            <a:fillRect/>
          </a:stretch>
        </p:blipFill>
        <p:spPr>
          <a:xfrm>
            <a:off x="0" y="1724025"/>
            <a:ext cx="12192000" cy="19050"/>
          </a:xfrm>
          <a:prstGeom prst="rect">
            <a:avLst/>
          </a:prstGeom>
        </p:spPr>
      </p:pic>
      <p:pic>
        <p:nvPicPr>
          <p:cNvPr id="1329" name="8CB86F66-C80A-4621-C49C-5A9F38682252"/>
          <p:cNvPicPr>
            <a:picLocks noChangeAspect="1"/>
          </p:cNvPicPr>
          <p:nvPr/>
        </p:nvPicPr>
        <p:blipFill>
          <a:blip r:embed="rId9" cstate="print">
            <a:extLst>
              <a:ext uri="{80FB249B-42ED-4B75-23C2-8A17E1A40D26}"/>
            </a:extLst>
          </a:blip>
          <a:stretch>
            <a:fillRect/>
          </a:stretch>
        </p:blipFill>
        <p:spPr>
          <a:xfrm>
            <a:off x="0" y="2095500"/>
            <a:ext cx="12192000" cy="4762500"/>
          </a:xfrm>
          <a:prstGeom prst="rect">
            <a:avLst/>
          </a:prstGeom>
        </p:spPr>
      </p:pic>
      <p:pic>
        <p:nvPicPr>
          <p:cNvPr id="1330" name="869B547E-4D4D-46A1-C6FF-DB4DCE72B24E"/>
          <p:cNvPicPr>
            <a:picLocks noChangeAspect="1"/>
          </p:cNvPicPr>
          <p:nvPr/>
        </p:nvPicPr>
        <p:blipFill>
          <a:blip r:embed="rId10" cstate="print">
            <a:extLst>
              <a:ext uri="{D8A2217D-DD33-4A4B-D839-732A6FFB45DB}"/>
            </a:extLst>
          </a:blip>
          <a:stretch>
            <a:fillRect/>
          </a:stretch>
        </p:blipFill>
        <p:spPr>
          <a:xfrm>
            <a:off x="82296" y="5267325"/>
            <a:ext cx="3124200" cy="1447800"/>
          </a:xfrm>
          <a:prstGeom prst="rect">
            <a:avLst/>
          </a:prstGeom>
        </p:spPr>
      </p:pic>
      <p:sp>
        <p:nvSpPr>
          <p:cNvPr id="1331" name="TextBox1331"/>
          <p:cNvSpPr txBox="1"/>
          <p:nvPr/>
        </p:nvSpPr>
        <p:spPr>
          <a:xfrm>
            <a:off x="460297" y="5584088"/>
            <a:ext cx="23749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(+)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KAMPUS</a:t>
            </a:r>
          </a:p>
          <a:p>
            <a:pPr marL="68330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</a:p>
          <a:p>
            <a:pPr marL="745270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</a:p>
        </p:txBody>
      </p:sp>
      <p:pic>
        <p:nvPicPr>
          <p:cNvPr id="1332" name="14BD70F7-4583-4E3D-FD32-40264762D503"/>
          <p:cNvPicPr>
            <a:picLocks noChangeAspect="1"/>
          </p:cNvPicPr>
          <p:nvPr/>
        </p:nvPicPr>
        <p:blipFill>
          <a:blip r:embed="rId11" cstate="print">
            <a:extLst>
              <a:ext uri="{612A41E6-5B2F-4510-17F7-251E3D65B2EF}"/>
            </a:extLst>
          </a:blip>
          <a:stretch>
            <a:fillRect/>
          </a:stretch>
        </p:blipFill>
        <p:spPr>
          <a:xfrm>
            <a:off x="0" y="2057400"/>
            <a:ext cx="3390900" cy="3343275"/>
          </a:xfrm>
          <a:prstGeom prst="rect">
            <a:avLst/>
          </a:prstGeom>
        </p:spPr>
      </p:pic>
      <p:pic>
        <p:nvPicPr>
          <p:cNvPr id="1333" name="F5C5B37F-3DFC-4816-29F0-2E4B9D872641"/>
          <p:cNvPicPr>
            <a:picLocks noChangeAspect="1"/>
          </p:cNvPicPr>
          <p:nvPr/>
        </p:nvPicPr>
        <p:blipFill>
          <a:blip r:embed="rId12" cstate="print">
            <a:extLst>
              <a:ext uri="{D876361D-A7B9-475B-D3B6-E51ADE82E9F7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334" name="TextBox1334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8D1A91D5-2E09-4F14-0BF3-AB97AAF20858}"/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" name="D77AEDD6-463E-47B7-DBEF-744546E6D43C"/>
          <p:cNvPicPr>
            <a:picLocks noChangeAspect="1"/>
          </p:cNvPicPr>
          <p:nvPr/>
        </p:nvPicPr>
        <p:blipFill>
          <a:blip r:embed="rId2" cstate="print">
            <a:extLst>
              <a:ext uri="{348AD98B-5AA8-401F-C3CB-E063546157C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6" name="B111C612-F85C-4FAE-557C-5914AB622717"/>
          <p:cNvPicPr>
            <a:picLocks noChangeAspect="1"/>
          </p:cNvPicPr>
          <p:nvPr/>
        </p:nvPicPr>
        <p:blipFill>
          <a:blip r:embed="rId3" cstate="print">
            <a:extLst>
              <a:ext uri="{773A37A2-1AD8-47B4-2DCE-1D5DA697A293}"/>
            </a:extLst>
          </a:blip>
          <a:stretch>
            <a:fillRect/>
          </a:stretch>
        </p:blipFill>
        <p:spPr>
          <a:xfrm>
            <a:off x="3048" y="1143000"/>
            <a:ext cx="12192000" cy="561975"/>
          </a:xfrm>
          <a:prstGeom prst="rect">
            <a:avLst/>
          </a:prstGeom>
        </p:spPr>
      </p:pic>
      <p:pic>
        <p:nvPicPr>
          <p:cNvPr id="1337" name="6A39EB29-3C0B-4581-D6EA-E1FD38AB958D"/>
          <p:cNvPicPr>
            <a:picLocks noChangeAspect="1"/>
          </p:cNvPicPr>
          <p:nvPr/>
        </p:nvPicPr>
        <p:blipFill>
          <a:blip r:embed="rId4" cstate="print">
            <a:extLst>
              <a:ext uri="{343E3C99-3C94-45DC-D088-460E289B57DF}"/>
            </a:extLst>
          </a:blip>
          <a:stretch>
            <a:fillRect/>
          </a:stretch>
        </p:blipFill>
        <p:spPr>
          <a:xfrm>
            <a:off x="0" y="1724025"/>
            <a:ext cx="6086475" cy="381000"/>
          </a:xfrm>
          <a:prstGeom prst="rect">
            <a:avLst/>
          </a:prstGeom>
        </p:spPr>
      </p:pic>
      <p:pic>
        <p:nvPicPr>
          <p:cNvPr id="1338" name="D219C98B-66F0-45DA-A661-C6A44FC73BD4"/>
          <p:cNvPicPr>
            <a:picLocks noChangeAspect="1"/>
          </p:cNvPicPr>
          <p:nvPr/>
        </p:nvPicPr>
        <p:blipFill>
          <a:blip r:embed="rId5" cstate="print">
            <a:extLst>
              <a:ext uri="{ADD207A1-B834-4FD9-8D57-E261EA3231BB}"/>
            </a:extLst>
          </a:blip>
          <a:stretch>
            <a:fillRect/>
          </a:stretch>
        </p:blipFill>
        <p:spPr>
          <a:xfrm>
            <a:off x="6086094" y="1724025"/>
            <a:ext cx="6105525" cy="381000"/>
          </a:xfrm>
          <a:prstGeom prst="rect">
            <a:avLst/>
          </a:prstGeom>
        </p:spPr>
      </p:pic>
      <p:sp>
        <p:nvSpPr>
          <p:cNvPr id="1339" name="TextBox1339"/>
          <p:cNvSpPr txBox="1"/>
          <p:nvPr/>
        </p:nvSpPr>
        <p:spPr>
          <a:xfrm>
            <a:off x="2167915" y="1821942"/>
            <a:ext cx="8166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340" name="1366FF6E-FD20-4F1F-1F01-577EFA60409E"/>
          <p:cNvPicPr>
            <a:picLocks noChangeAspect="1"/>
          </p:cNvPicPr>
          <p:nvPr/>
        </p:nvPicPr>
        <p:blipFill>
          <a:blip r:embed="rId6" cstate="print">
            <a:extLst>
              <a:ext uri="{38544864-FF8E-4FDE-9591-3A240DCFC08A}"/>
            </a:extLst>
          </a:blip>
          <a:stretch>
            <a:fillRect/>
          </a:stretch>
        </p:blipFill>
        <p:spPr>
          <a:xfrm>
            <a:off x="0" y="2095500"/>
            <a:ext cx="6086475" cy="4762500"/>
          </a:xfrm>
          <a:prstGeom prst="rect">
            <a:avLst/>
          </a:prstGeom>
        </p:spPr>
      </p:pic>
      <p:pic>
        <p:nvPicPr>
          <p:cNvPr id="1341" name="FC5B55E6-8674-4400-3F14-6923C2AA3C23"/>
          <p:cNvPicPr>
            <a:picLocks noChangeAspect="1"/>
          </p:cNvPicPr>
          <p:nvPr/>
        </p:nvPicPr>
        <p:blipFill>
          <a:blip r:embed="rId7" cstate="print">
            <a:extLst>
              <a:ext uri="{0D2FAF27-D4E8-40A9-6BA5-8158D1EF9B2B}"/>
            </a:extLst>
          </a:blip>
          <a:stretch>
            <a:fillRect/>
          </a:stretch>
        </p:blipFill>
        <p:spPr>
          <a:xfrm>
            <a:off x="0" y="2095500"/>
            <a:ext cx="12192000" cy="19050"/>
          </a:xfrm>
          <a:prstGeom prst="rect">
            <a:avLst/>
          </a:prstGeom>
        </p:spPr>
      </p:pic>
      <p:pic>
        <p:nvPicPr>
          <p:cNvPr id="1342" name="50002576-2224-45FD-C978-68E87F16D178"/>
          <p:cNvPicPr>
            <a:picLocks noChangeAspect="1"/>
          </p:cNvPicPr>
          <p:nvPr/>
        </p:nvPicPr>
        <p:blipFill>
          <a:blip r:embed="rId8" cstate="print">
            <a:extLst>
              <a:ext uri="{0F003AA7-4B5D-4A4F-B753-7AD80438CDE3}"/>
            </a:extLst>
          </a:blip>
          <a:stretch>
            <a:fillRect/>
          </a:stretch>
        </p:blipFill>
        <p:spPr>
          <a:xfrm>
            <a:off x="0" y="1724025"/>
            <a:ext cx="12192000" cy="19050"/>
          </a:xfrm>
          <a:prstGeom prst="rect">
            <a:avLst/>
          </a:prstGeom>
        </p:spPr>
      </p:pic>
      <p:pic>
        <p:nvPicPr>
          <p:cNvPr id="1343" name="C86D987E-4FEA-4FED-0235-114DF83C62C1"/>
          <p:cNvPicPr>
            <a:picLocks noChangeAspect="1"/>
          </p:cNvPicPr>
          <p:nvPr/>
        </p:nvPicPr>
        <p:blipFill>
          <a:blip r:embed="rId9" cstate="print">
            <a:extLst>
              <a:ext uri="{89D672DC-0DFA-4466-DDF3-50525A7A7A3C}"/>
            </a:extLst>
          </a:blip>
          <a:stretch>
            <a:fillRect/>
          </a:stretch>
        </p:blipFill>
        <p:spPr>
          <a:xfrm>
            <a:off x="0" y="2095500"/>
            <a:ext cx="12192000" cy="4762500"/>
          </a:xfrm>
          <a:prstGeom prst="rect">
            <a:avLst/>
          </a:prstGeom>
        </p:spPr>
      </p:pic>
      <p:pic>
        <p:nvPicPr>
          <p:cNvPr id="1344" name="14642CEE-F146-4DAF-00A8-C965CC9F305F"/>
          <p:cNvPicPr>
            <a:picLocks noChangeAspect="1"/>
          </p:cNvPicPr>
          <p:nvPr/>
        </p:nvPicPr>
        <p:blipFill>
          <a:blip r:embed="rId10" cstate="print">
            <a:extLst>
              <a:ext uri="{9EFC8CE5-725C-4A03-1327-FE77C3124E05}"/>
            </a:extLst>
          </a:blip>
          <a:stretch>
            <a:fillRect/>
          </a:stretch>
        </p:blipFill>
        <p:spPr>
          <a:xfrm>
            <a:off x="82296" y="5267325"/>
            <a:ext cx="3124200" cy="1447800"/>
          </a:xfrm>
          <a:prstGeom prst="rect">
            <a:avLst/>
          </a:prstGeom>
        </p:spPr>
      </p:pic>
      <p:sp>
        <p:nvSpPr>
          <p:cNvPr id="1345" name="TextBox1345"/>
          <p:cNvSpPr txBox="1"/>
          <p:nvPr/>
        </p:nvSpPr>
        <p:spPr>
          <a:xfrm>
            <a:off x="460297" y="5584088"/>
            <a:ext cx="23749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(+)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KAMPUS</a:t>
            </a:r>
          </a:p>
          <a:p>
            <a:pPr marL="68330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</a:p>
          <a:p>
            <a:pPr marL="745270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</a:p>
        </p:txBody>
      </p:sp>
      <p:pic>
        <p:nvPicPr>
          <p:cNvPr id="1346" name="95B3D5B4-34B9-443E-1858-78ADB2166E76"/>
          <p:cNvPicPr>
            <a:picLocks noChangeAspect="1"/>
          </p:cNvPicPr>
          <p:nvPr/>
        </p:nvPicPr>
        <p:blipFill>
          <a:blip r:embed="rId11" cstate="print">
            <a:extLst>
              <a:ext uri="{C02D4A80-3D9B-42EC-A204-E0226B11BE31}"/>
            </a:extLst>
          </a:blip>
          <a:stretch>
            <a:fillRect/>
          </a:stretch>
        </p:blipFill>
        <p:spPr>
          <a:xfrm>
            <a:off x="0" y="2057400"/>
            <a:ext cx="3390900" cy="3343275"/>
          </a:xfrm>
          <a:prstGeom prst="rect">
            <a:avLst/>
          </a:prstGeom>
        </p:spPr>
      </p:pic>
      <p:pic>
        <p:nvPicPr>
          <p:cNvPr id="1347" name="9861E35B-05F3-4A23-A8EE-9A868B6BB8FE"/>
          <p:cNvPicPr>
            <a:picLocks noChangeAspect="1"/>
          </p:cNvPicPr>
          <p:nvPr/>
        </p:nvPicPr>
        <p:blipFill>
          <a:blip r:embed="rId12" cstate="print">
            <a:extLst>
              <a:ext uri="{EA7A9B41-5BB8-4B5A-BD3B-6781866B91B7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348" name="TextBox1348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2D5594AC-08EA-4E6B-4CDD-E3B49A152EE9}"/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" name="30D5CE76-9DBF-41EB-0742-51B0FB20F6BF"/>
          <p:cNvPicPr>
            <a:picLocks noChangeAspect="1"/>
          </p:cNvPicPr>
          <p:nvPr/>
        </p:nvPicPr>
        <p:blipFill>
          <a:blip r:embed="rId2" cstate="print">
            <a:extLst>
              <a:ext uri="{CB73D28E-EA36-4CF0-1137-1B393A665B4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50" name="B521E6B8-84D4-430C-00D4-C54EFEB8916A"/>
          <p:cNvPicPr>
            <a:picLocks noChangeAspect="1"/>
          </p:cNvPicPr>
          <p:nvPr/>
        </p:nvPicPr>
        <p:blipFill>
          <a:blip r:embed="rId3" cstate="print">
            <a:extLst>
              <a:ext uri="{4550FFA1-73A6-41F4-5FD6-7A94A8FB916B}"/>
            </a:extLst>
          </a:blip>
          <a:stretch>
            <a:fillRect/>
          </a:stretch>
        </p:blipFill>
        <p:spPr>
          <a:xfrm>
            <a:off x="0" y="1428750"/>
            <a:ext cx="6096000" cy="381000"/>
          </a:xfrm>
          <a:prstGeom prst="rect">
            <a:avLst/>
          </a:prstGeom>
        </p:spPr>
      </p:pic>
      <p:pic>
        <p:nvPicPr>
          <p:cNvPr id="1351" name="8BF008AD-FC3B-48E8-7C0B-25B038BCCE40"/>
          <p:cNvPicPr>
            <a:picLocks noChangeAspect="1"/>
          </p:cNvPicPr>
          <p:nvPr/>
        </p:nvPicPr>
        <p:blipFill>
          <a:blip r:embed="rId4" cstate="print">
            <a:extLst>
              <a:ext uri="{1467C77D-4F0F-424F-C854-FDAB622D26DD}"/>
            </a:extLst>
          </a:blip>
          <a:stretch>
            <a:fillRect/>
          </a:stretch>
        </p:blipFill>
        <p:spPr>
          <a:xfrm>
            <a:off x="6094730" y="1428750"/>
            <a:ext cx="6105525" cy="381000"/>
          </a:xfrm>
          <a:prstGeom prst="rect">
            <a:avLst/>
          </a:prstGeom>
        </p:spPr>
      </p:pic>
      <p:sp>
        <p:nvSpPr>
          <p:cNvPr id="1352" name="TextBox1352"/>
          <p:cNvSpPr txBox="1"/>
          <p:nvPr/>
        </p:nvSpPr>
        <p:spPr>
          <a:xfrm>
            <a:off x="2176806" y="1525651"/>
            <a:ext cx="8166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353" name="80F40FBF-6480-4A94-6084-57CBF00A0103"/>
          <p:cNvPicPr>
            <a:picLocks noChangeAspect="1"/>
          </p:cNvPicPr>
          <p:nvPr/>
        </p:nvPicPr>
        <p:blipFill>
          <a:blip r:embed="rId5" cstate="print">
            <a:extLst>
              <a:ext uri="{B32C10A6-8010-45C4-BFA1-D65CB3AD168A}"/>
            </a:extLst>
          </a:blip>
          <a:stretch>
            <a:fillRect/>
          </a:stretch>
        </p:blipFill>
        <p:spPr>
          <a:xfrm>
            <a:off x="0" y="1800225"/>
            <a:ext cx="6096000" cy="5038725"/>
          </a:xfrm>
          <a:prstGeom prst="rect">
            <a:avLst/>
          </a:prstGeom>
        </p:spPr>
      </p:pic>
      <p:pic>
        <p:nvPicPr>
          <p:cNvPr id="1354" name="5653FD75-E00D-4D10-55A2-A3ED2951A8FE"/>
          <p:cNvPicPr>
            <a:picLocks noChangeAspect="1"/>
          </p:cNvPicPr>
          <p:nvPr/>
        </p:nvPicPr>
        <p:blipFill>
          <a:blip r:embed="rId6" cstate="print">
            <a:extLst>
              <a:ext uri="{5D3842C7-C730-4909-AC30-E02EC97FD1D4}"/>
            </a:extLst>
          </a:blip>
          <a:stretch>
            <a:fillRect/>
          </a:stretch>
        </p:blipFill>
        <p:spPr>
          <a:xfrm>
            <a:off x="4571619" y="1800225"/>
            <a:ext cx="7629525" cy="5038725"/>
          </a:xfrm>
          <a:prstGeom prst="rect">
            <a:avLst/>
          </a:prstGeom>
        </p:spPr>
      </p:pic>
      <p:pic>
        <p:nvPicPr>
          <p:cNvPr id="1355" name="78546437-C429-4034-9757-D88E40DCFCA1"/>
          <p:cNvPicPr>
            <a:picLocks noChangeAspect="1"/>
          </p:cNvPicPr>
          <p:nvPr/>
        </p:nvPicPr>
        <p:blipFill>
          <a:blip r:embed="rId7" cstate="print">
            <a:extLst>
              <a:ext uri="{4BB8DAA1-93D4-4C23-0C8E-C6649873ABC2}"/>
            </a:extLst>
          </a:blip>
          <a:stretch>
            <a:fillRect/>
          </a:stretch>
        </p:blipFill>
        <p:spPr>
          <a:xfrm>
            <a:off x="0" y="1800225"/>
            <a:ext cx="12192000" cy="19050"/>
          </a:xfrm>
          <a:prstGeom prst="rect">
            <a:avLst/>
          </a:prstGeom>
        </p:spPr>
      </p:pic>
      <p:pic>
        <p:nvPicPr>
          <p:cNvPr id="1356" name="EF454C6B-FBDE-4F4F-505D-E6016CFC9640"/>
          <p:cNvPicPr>
            <a:picLocks noChangeAspect="1"/>
          </p:cNvPicPr>
          <p:nvPr/>
        </p:nvPicPr>
        <p:blipFill>
          <a:blip r:embed="rId8" cstate="print">
            <a:extLst>
              <a:ext uri="{F7BC8756-B32E-4AEE-BC99-4238BCFCBCE8}"/>
            </a:extLst>
          </a:blip>
          <a:stretch>
            <a:fillRect/>
          </a:stretch>
        </p:blipFill>
        <p:spPr>
          <a:xfrm>
            <a:off x="3188208" y="1895475"/>
            <a:ext cx="9010650" cy="4962525"/>
          </a:xfrm>
          <a:prstGeom prst="rect">
            <a:avLst/>
          </a:prstGeom>
        </p:spPr>
      </p:pic>
      <p:pic>
        <p:nvPicPr>
          <p:cNvPr id="1357" name="502CD54C-1679-4C15-0A61-CA3657EF14CC"/>
          <p:cNvPicPr>
            <a:picLocks noChangeAspect="1"/>
          </p:cNvPicPr>
          <p:nvPr/>
        </p:nvPicPr>
        <p:blipFill>
          <a:blip r:embed="rId9" cstate="print">
            <a:extLst>
              <a:ext uri="{9FF8EE12-0CC3-4C69-A2AD-E86C5023BF36}"/>
            </a:extLst>
          </a:blip>
          <a:stretch>
            <a:fillRect/>
          </a:stretch>
        </p:blipFill>
        <p:spPr>
          <a:xfrm>
            <a:off x="0" y="6829425"/>
            <a:ext cx="12192000" cy="19050"/>
          </a:xfrm>
          <a:prstGeom prst="rect">
            <a:avLst/>
          </a:prstGeom>
        </p:spPr>
      </p:pic>
      <p:pic>
        <p:nvPicPr>
          <p:cNvPr id="1358" name="57230D65-EEDC-4D13-933E-D82D9FBD4D70"/>
          <p:cNvPicPr>
            <a:picLocks noChangeAspect="1"/>
          </p:cNvPicPr>
          <p:nvPr/>
        </p:nvPicPr>
        <p:blipFill>
          <a:blip r:embed="rId10" cstate="print">
            <a:extLst>
              <a:ext uri="{2DE3308D-0D9D-481F-3514-CE1907DA84A4}"/>
            </a:extLst>
          </a:blip>
          <a:stretch>
            <a:fillRect/>
          </a:stretch>
        </p:blipFill>
        <p:spPr>
          <a:xfrm>
            <a:off x="0" y="914400"/>
            <a:ext cx="12192000" cy="552450"/>
          </a:xfrm>
          <a:prstGeom prst="rect">
            <a:avLst/>
          </a:prstGeom>
        </p:spPr>
      </p:pic>
      <p:pic>
        <p:nvPicPr>
          <p:cNvPr id="1359" name="AF4BF40E-68D6-4DA4-CEB1-AF38F8DAEBCB"/>
          <p:cNvPicPr>
            <a:picLocks noChangeAspect="1"/>
          </p:cNvPicPr>
          <p:nvPr/>
        </p:nvPicPr>
        <p:blipFill>
          <a:blip r:embed="rId11" cstate="print">
            <a:extLst>
              <a:ext uri="{002D11EA-92E5-48E6-4479-75997C04476F}"/>
            </a:extLst>
          </a:blip>
          <a:stretch>
            <a:fillRect/>
          </a:stretch>
        </p:blipFill>
        <p:spPr>
          <a:xfrm>
            <a:off x="664464" y="5267325"/>
            <a:ext cx="3124200" cy="1447800"/>
          </a:xfrm>
          <a:prstGeom prst="rect">
            <a:avLst/>
          </a:prstGeom>
        </p:spPr>
      </p:pic>
      <p:sp>
        <p:nvSpPr>
          <p:cNvPr id="1360" name="TextBox1360"/>
          <p:cNvSpPr txBox="1"/>
          <p:nvPr/>
        </p:nvSpPr>
        <p:spPr>
          <a:xfrm>
            <a:off x="1043989" y="5584088"/>
            <a:ext cx="23749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330" marR="0" indent="-68330" eaLnBrk="0">
              <a:lnSpc>
                <a:spcPct val="98000"/>
              </a:lnSpc>
            </a:pPr>
            <a:r>
              <a:rPr lang="en-US" altLang="zh-CN" sz="195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(+)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KAMPUS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4770" noProof="0" dirty="0"/>
              <a:t> </a:t>
            </a:r>
            <a:r>
              <a:rPr lang="en-US" altLang="zh-CN" sz="195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</a:p>
        </p:txBody>
      </p:sp>
      <p:sp>
        <p:nvSpPr>
          <p:cNvPr id="1361" name="TextBox1361"/>
          <p:cNvSpPr txBox="1"/>
          <p:nvPr/>
        </p:nvSpPr>
        <p:spPr>
          <a:xfrm>
            <a:off x="4137750" y="1996567"/>
            <a:ext cx="7734300" cy="4533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4011720" indent="0" eaLnBrk="0">
              <a:lnSpc>
                <a:spcPct val="97000"/>
              </a:lnSpc>
            </a:pP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</a:t>
            </a:r>
            <a:r>
              <a:rPr lang="en-US" altLang="zh-CN" sz="19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195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  <a:p>
            <a:pPr marL="24" marR="0" indent="0" eaLnBrk="0">
              <a:lnSpc>
                <a:spcPct val="87000"/>
              </a:lnSpc>
              <a:spcBef>
                <a:spcPts val="585"/>
              </a:spcBef>
            </a:pPr>
            <a:r>
              <a:rPr lang="en-US" altLang="zh-CN" sz="2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d.</a:t>
            </a:r>
            <a:r>
              <a:rPr lang="en-US" altLang="zh-CN" sz="2800" b="1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2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2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2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Masyarakat,</a:t>
            </a:r>
          </a:p>
          <a:p>
            <a:pPr marL="283194" marR="0" indent="0" eaLnBrk="0">
              <a:lnSpc>
                <a:spcPct val="88000"/>
              </a:lnSpc>
              <a:spcBef>
                <a:spcPts val="424"/>
              </a:spcBef>
            </a:pPr>
            <a:r>
              <a:rPr lang="en-US" altLang="zh-CN" sz="195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</a:p>
          <a:p>
            <a:pPr marL="551178" marR="1491076" indent="-217414" eaLnBrk="0">
              <a:lnSpc>
                <a:spcPct val="98000"/>
              </a:lnSpc>
              <a:spcBef>
                <a:spcPts val="718"/>
              </a:spcBef>
            </a:pP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6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Menduduki</a:t>
            </a:r>
            <a:r>
              <a:rPr lang="en-US" altLang="zh-CN" sz="16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6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pimpinan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lembaga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pemerintahan/pejabat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negara;</a:t>
            </a:r>
          </a:p>
          <a:p>
            <a:pPr marL="318712" marR="0" indent="0" eaLnBrk="0">
              <a:lnSpc>
                <a:spcPct val="87000"/>
              </a:lnSpc>
              <a:spcBef>
                <a:spcPts val="326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6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penelitian;</a:t>
            </a:r>
          </a:p>
          <a:p>
            <a:pPr marL="318494" marR="0" indent="0" eaLnBrk="0">
              <a:lnSpc>
                <a:spcPct val="87000"/>
              </a:lnSpc>
              <a:spcBef>
                <a:spcPts val="324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latihan/penyuluhan/penataran/ceramah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masyarakat;</a:t>
            </a:r>
          </a:p>
          <a:p>
            <a:pPr marL="505477" marR="768689" indent="-191884" eaLnBrk="0">
              <a:lnSpc>
                <a:spcPct val="95000"/>
              </a:lnSpc>
              <a:spcBef>
                <a:spcPts val="318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pelayanan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600" b="1" kern="0" spc="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kern="0" spc="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menunjang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umum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pembangunan;</a:t>
            </a:r>
          </a:p>
          <a:p>
            <a:pPr marL="319515" marR="0" indent="0" eaLnBrk="0">
              <a:lnSpc>
                <a:spcPct val="87000"/>
              </a:lnSpc>
              <a:spcBef>
                <a:spcPts val="345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Membuat/menulis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pengabdian;</a:t>
            </a:r>
          </a:p>
          <a:p>
            <a:pPr marL="489326" marR="0" indent="-171036" eaLnBrk="0">
              <a:lnSpc>
                <a:spcPct val="98000"/>
              </a:lnSpc>
              <a:spcBef>
                <a:spcPts val="319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16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dipublikasikan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sebuah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berkala/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16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tepat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guna,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merupakan</a:t>
            </a:r>
            <a:r>
              <a:rPr lang="en-US" altLang="zh-CN" sz="1600" b="1" kern="0" spc="5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diseminasi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6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luaran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program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kegatan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masyarakat,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</a:p>
          <a:p>
            <a:pPr marL="272366" marR="0" indent="0" eaLnBrk="0">
              <a:lnSpc>
                <a:spcPct val="87000"/>
              </a:lnSpc>
              <a:spcBef>
                <a:spcPts val="352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Berperan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pengelolaan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tahun)</a:t>
            </a:r>
          </a:p>
          <a:p>
            <a:pPr marL="454225" marR="0" indent="0" eaLnBrk="0">
              <a:lnSpc>
                <a:spcPct val="87000"/>
              </a:lnSpc>
              <a:spcBef>
                <a:spcPts val="323"/>
              </a:spcBef>
            </a:pP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Editor/dewan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penyunting/dewan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redaksi</a:t>
            </a:r>
            <a:r>
              <a:rPr lang="en-US" altLang="zh-CN" sz="16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</a:p>
          <a:p>
            <a:pPr marL="459738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Editor/dewan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penyunting/dewan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redaksi</a:t>
            </a:r>
            <a:r>
              <a:rPr lang="en-US" altLang="zh-CN" sz="16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</a:p>
        </p:txBody>
      </p:sp>
      <p:pic>
        <p:nvPicPr>
          <p:cNvPr id="1362" name="AC4450F6-F237-47A2-DEFB-163D9867EBD7"/>
          <p:cNvPicPr>
            <a:picLocks noChangeAspect="1"/>
          </p:cNvPicPr>
          <p:nvPr/>
        </p:nvPicPr>
        <p:blipFill>
          <a:blip r:embed="rId12" cstate="print">
            <a:extLst>
              <a:ext uri="{33A48C5B-BEBB-4D30-170C-D5CFE4C01FBA}"/>
            </a:extLst>
          </a:blip>
          <a:stretch>
            <a:fillRect/>
          </a:stretch>
        </p:blipFill>
        <p:spPr>
          <a:xfrm>
            <a:off x="225552" y="2057400"/>
            <a:ext cx="3724275" cy="3343275"/>
          </a:xfrm>
          <a:prstGeom prst="rect">
            <a:avLst/>
          </a:prstGeom>
        </p:spPr>
      </p:pic>
      <p:pic>
        <p:nvPicPr>
          <p:cNvPr id="1363" name="485DDDEC-BBA3-4D00-3448-B3821AE50E75"/>
          <p:cNvPicPr>
            <a:picLocks noChangeAspect="1"/>
          </p:cNvPicPr>
          <p:nvPr/>
        </p:nvPicPr>
        <p:blipFill>
          <a:blip r:embed="rId13" cstate="print">
            <a:extLst>
              <a:ext uri="{E482F2A9-5C35-45D7-4B89-611C6EF51421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364" name="TextBox1364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DC3EAB30-8EC4-468E-3673-6F008ACAFDAC}"/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3AB0A3F0-8689-4084-CA7D-D7FDC6230A21"/>
          <p:cNvPicPr>
            <a:picLocks noChangeAspect="1"/>
          </p:cNvPicPr>
          <p:nvPr/>
        </p:nvPicPr>
        <p:blipFill>
          <a:blip r:embed="rId2" cstate="print">
            <a:extLst>
              <a:ext uri="{BF146D77-31D1-41BD-98BA-7FC202122CD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9409BB97-9C13-4ED6-C7BC-CC96EB979F39}"/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1642DCD7-74DD-4FF3-EB9B-52440DA373AA"/>
          <p:cNvPicPr>
            <a:picLocks noChangeAspect="1"/>
          </p:cNvPicPr>
          <p:nvPr/>
        </p:nvPicPr>
        <p:blipFill>
          <a:blip r:embed="rId2" cstate="print">
            <a:extLst>
              <a:ext uri="{57650C11-43AA-4A9C-AF75-6DF765E03E2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66" name="BAA8DC52-BACF-4E5B-4DCB-8870E159B78E"/>
          <p:cNvPicPr>
            <a:picLocks noChangeAspect="1"/>
          </p:cNvPicPr>
          <p:nvPr/>
        </p:nvPicPr>
        <p:blipFill>
          <a:blip r:embed="rId3" cstate="print">
            <a:extLst>
              <a:ext uri="{B3694FD2-6287-4AF2-2410-FEBAA60B2CD1}"/>
            </a:extLst>
          </a:blip>
          <a:stretch>
            <a:fillRect/>
          </a:stretch>
        </p:blipFill>
        <p:spPr>
          <a:xfrm>
            <a:off x="3048" y="885825"/>
            <a:ext cx="12192000" cy="561975"/>
          </a:xfrm>
          <a:prstGeom prst="rect">
            <a:avLst/>
          </a:prstGeom>
        </p:spPr>
      </p:pic>
      <p:pic>
        <p:nvPicPr>
          <p:cNvPr id="1367" name="8F66EB38-E6EA-452E-3B97-4E13685E6A3F"/>
          <p:cNvPicPr>
            <a:picLocks noChangeAspect="1"/>
          </p:cNvPicPr>
          <p:nvPr/>
        </p:nvPicPr>
        <p:blipFill>
          <a:blip r:embed="rId4" cstate="print">
            <a:extLst>
              <a:ext uri="{E1324121-AEB5-4525-CEFB-012473F211A6}"/>
            </a:extLst>
          </a:blip>
          <a:stretch>
            <a:fillRect/>
          </a:stretch>
        </p:blipFill>
        <p:spPr>
          <a:xfrm>
            <a:off x="0" y="1466850"/>
            <a:ext cx="6086475" cy="381000"/>
          </a:xfrm>
          <a:prstGeom prst="rect">
            <a:avLst/>
          </a:prstGeom>
        </p:spPr>
      </p:pic>
      <p:pic>
        <p:nvPicPr>
          <p:cNvPr id="1368" name="D7B43D08-839A-45C9-12DC-8476971FB911"/>
          <p:cNvPicPr>
            <a:picLocks noChangeAspect="1"/>
          </p:cNvPicPr>
          <p:nvPr/>
        </p:nvPicPr>
        <p:blipFill>
          <a:blip r:embed="rId5" cstate="print">
            <a:extLst>
              <a:ext uri="{38E63322-8662-468F-6479-CDFD98E70DF7}"/>
            </a:extLst>
          </a:blip>
          <a:stretch>
            <a:fillRect/>
          </a:stretch>
        </p:blipFill>
        <p:spPr>
          <a:xfrm>
            <a:off x="6086094" y="1466850"/>
            <a:ext cx="6105525" cy="381000"/>
          </a:xfrm>
          <a:prstGeom prst="rect">
            <a:avLst/>
          </a:prstGeom>
        </p:spPr>
      </p:pic>
      <p:sp>
        <p:nvSpPr>
          <p:cNvPr id="1369" name="TextBox1369"/>
          <p:cNvSpPr txBox="1"/>
          <p:nvPr/>
        </p:nvSpPr>
        <p:spPr>
          <a:xfrm>
            <a:off x="2167936" y="1560220"/>
            <a:ext cx="81661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370" name="FEC4C622-C5D0-456B-E059-0ABB2548F201"/>
          <p:cNvPicPr>
            <a:picLocks noChangeAspect="1"/>
          </p:cNvPicPr>
          <p:nvPr/>
        </p:nvPicPr>
        <p:blipFill>
          <a:blip r:embed="rId6" cstate="print">
            <a:extLst>
              <a:ext uri="{0438ADFB-2740-4AD9-57EF-622F7956956B}"/>
            </a:extLst>
          </a:blip>
          <a:stretch>
            <a:fillRect/>
          </a:stretch>
        </p:blipFill>
        <p:spPr>
          <a:xfrm>
            <a:off x="0" y="1838325"/>
            <a:ext cx="6086475" cy="4762500"/>
          </a:xfrm>
          <a:prstGeom prst="rect">
            <a:avLst/>
          </a:prstGeom>
        </p:spPr>
      </p:pic>
      <p:pic>
        <p:nvPicPr>
          <p:cNvPr id="1371" name="2DDC1BFA-419D-432A-088F-7DCDE8C68051"/>
          <p:cNvPicPr>
            <a:picLocks noChangeAspect="1"/>
          </p:cNvPicPr>
          <p:nvPr/>
        </p:nvPicPr>
        <p:blipFill>
          <a:blip r:embed="rId7" cstate="print">
            <a:extLst>
              <a:ext uri="{62DFDFC5-2C13-4255-0611-156051D59B55}"/>
            </a:extLst>
          </a:blip>
          <a:stretch>
            <a:fillRect/>
          </a:stretch>
        </p:blipFill>
        <p:spPr>
          <a:xfrm>
            <a:off x="0" y="1828800"/>
            <a:ext cx="12192000" cy="28575"/>
          </a:xfrm>
          <a:prstGeom prst="rect">
            <a:avLst/>
          </a:prstGeom>
        </p:spPr>
      </p:pic>
      <p:pic>
        <p:nvPicPr>
          <p:cNvPr id="1372" name="77E17A45-CD9D-4759-432D-DD94439C5C78"/>
          <p:cNvPicPr>
            <a:picLocks noChangeAspect="1"/>
          </p:cNvPicPr>
          <p:nvPr/>
        </p:nvPicPr>
        <p:blipFill>
          <a:blip r:embed="rId8" cstate="print">
            <a:extLst>
              <a:ext uri="{F768F2B9-EA72-43F2-AE9E-8D7621FCB1D2}"/>
            </a:extLst>
          </a:blip>
          <a:stretch>
            <a:fillRect/>
          </a:stretch>
        </p:blipFill>
        <p:spPr>
          <a:xfrm>
            <a:off x="0" y="1457325"/>
            <a:ext cx="12192000" cy="28575"/>
          </a:xfrm>
          <a:prstGeom prst="rect">
            <a:avLst/>
          </a:prstGeom>
        </p:spPr>
      </p:pic>
      <p:pic>
        <p:nvPicPr>
          <p:cNvPr id="1373" name="7D1400BD-4927-4525-787E-47BCB76D3E09"/>
          <p:cNvPicPr>
            <a:picLocks noChangeAspect="1"/>
          </p:cNvPicPr>
          <p:nvPr/>
        </p:nvPicPr>
        <p:blipFill>
          <a:blip r:embed="rId9" cstate="print">
            <a:extLst>
              <a:ext uri="{A57E3C6E-4C13-4274-DD6E-3B5F8A8A39C3}"/>
            </a:extLst>
          </a:blip>
          <a:stretch>
            <a:fillRect/>
          </a:stretch>
        </p:blipFill>
        <p:spPr>
          <a:xfrm>
            <a:off x="3297936" y="1800225"/>
            <a:ext cx="8896350" cy="5057775"/>
          </a:xfrm>
          <a:prstGeom prst="rect">
            <a:avLst/>
          </a:prstGeom>
        </p:spPr>
      </p:pic>
      <p:sp>
        <p:nvSpPr>
          <p:cNvPr id="1374" name="TextBox1374"/>
          <p:cNvSpPr txBox="1"/>
          <p:nvPr/>
        </p:nvSpPr>
        <p:spPr>
          <a:xfrm>
            <a:off x="0" y="1905661"/>
            <a:ext cx="12192000" cy="4876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10476" marR="0" indent="0" eaLnBrk="0">
              <a:lnSpc>
                <a:spcPct val="87000"/>
              </a:lnSpc>
            </a:pPr>
            <a:r>
              <a:rPr lang="en-US" altLang="zh-CN" sz="23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23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23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23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23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23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23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23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23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3409284" marR="0" indent="0" eaLnBrk="0">
              <a:lnSpc>
                <a:spcPct val="87000"/>
              </a:lnSpc>
              <a:spcBef>
                <a:spcPts val="768"/>
              </a:spcBef>
            </a:pP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  <a:r>
              <a:rPr lang="en-US" altLang="zh-CN" sz="23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40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  <a:r>
              <a:rPr lang="en-US" altLang="zh-CN" sz="2300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23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Dosen,</a:t>
            </a:r>
            <a:r>
              <a:rPr lang="en-US" altLang="zh-CN" sz="230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3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  <a:p>
            <a:pPr marL="3966072" marR="1771181" indent="-213168" eaLnBrk="0">
              <a:lnSpc>
                <a:spcPct val="97000"/>
              </a:lnSpc>
              <a:spcBef>
                <a:spcPts val="440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suatu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panitia/badan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tinggi;</a:t>
            </a:r>
          </a:p>
          <a:p>
            <a:pPr marL="3745581" marR="0" indent="0" eaLnBrk="0">
              <a:lnSpc>
                <a:spcPct val="89000"/>
              </a:lnSpc>
              <a:spcBef>
                <a:spcPts val="447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panitia/badan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lembaga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pemerintah;</a:t>
            </a:r>
          </a:p>
          <a:p>
            <a:pPr marL="3745315" marR="0" indent="0" eaLnBrk="0">
              <a:lnSpc>
                <a:spcPct val="88000"/>
              </a:lnSpc>
              <a:spcBef>
                <a:spcPts val="410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organisasi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Dosen;</a:t>
            </a:r>
          </a:p>
          <a:p>
            <a:pPr marL="3739248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Mewakili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195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tinggi/lembaga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pemerintah;</a:t>
            </a:r>
          </a:p>
          <a:p>
            <a:pPr marL="3746580" marR="0" indent="0" eaLnBrk="0">
              <a:lnSpc>
                <a:spcPct val="88000"/>
              </a:lnSpc>
              <a:spcBef>
                <a:spcPts val="432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delegasi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pertemuan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internasional;</a:t>
            </a:r>
          </a:p>
          <a:p>
            <a:pPr marL="3745061" marR="0" indent="0" eaLnBrk="0">
              <a:lnSpc>
                <a:spcPct val="88000"/>
              </a:lnSpc>
              <a:spcBef>
                <a:spcPts val="428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Berperan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19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pertemuan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</a:p>
          <a:p>
            <a:pPr marL="3744821" marR="0" indent="0" eaLnBrk="0">
              <a:lnSpc>
                <a:spcPct val="88000"/>
              </a:lnSpc>
              <a:spcBef>
                <a:spcPts val="423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Mendapat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penghargaan/tanda</a:t>
            </a:r>
            <a:r>
              <a:rPr lang="en-US" altLang="zh-CN" sz="195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jasa;</a:t>
            </a:r>
          </a:p>
          <a:p>
            <a:pPr marL="3972661" marR="1896149" indent="-230382" eaLnBrk="0">
              <a:lnSpc>
                <a:spcPct val="97000"/>
              </a:lnSpc>
              <a:spcBef>
                <a:spcPts val="428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Menulis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pelajaran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SLTA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bawah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diterbitkan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diedarkan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nasional;</a:t>
            </a:r>
          </a:p>
          <a:p>
            <a:pPr marL="3742785" marR="0" indent="0" eaLnBrk="0">
              <a:lnSpc>
                <a:spcPct val="88000"/>
              </a:lnSpc>
              <a:spcBef>
                <a:spcPts val="451"/>
              </a:spcBef>
            </a:pP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Mempunyai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prestasi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olahraga/humaniora;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0" marR="0" indent="3695014" eaLnBrk="0">
              <a:lnSpc>
                <a:spcPct val="94000"/>
              </a:lnSpc>
              <a:spcBef>
                <a:spcPts val="425"/>
              </a:spcBef>
            </a:pP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Asesor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seperti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PAK,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BKD,</a:t>
            </a:r>
            <a:r>
              <a:rPr lang="en-US" altLang="zh-CN" sz="19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Hibah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14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992" kern="0" spc="31152" noProof="0" dirty="0"/>
              <a:t> </a:t>
            </a:r>
            <a:r>
              <a:rPr lang="en-US" altLang="zh-CN" sz="1950" b="1" strike="sngStrike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strike="sngStrike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</a:p>
        </p:txBody>
      </p:sp>
      <p:pic>
        <p:nvPicPr>
          <p:cNvPr id="1375" name="C7B79921-F16A-4735-D2F0-388A4C7D8540"/>
          <p:cNvPicPr>
            <a:picLocks noChangeAspect="1"/>
          </p:cNvPicPr>
          <p:nvPr/>
        </p:nvPicPr>
        <p:blipFill>
          <a:blip r:embed="rId10" cstate="print">
            <a:extLst>
              <a:ext uri="{5F0E7CD3-8077-4ECA-0E01-B2CCC5E73638}"/>
            </a:extLst>
          </a:blip>
          <a:stretch>
            <a:fillRect/>
          </a:stretch>
        </p:blipFill>
        <p:spPr>
          <a:xfrm>
            <a:off x="82296" y="5267325"/>
            <a:ext cx="3124200" cy="1447800"/>
          </a:xfrm>
          <a:prstGeom prst="rect">
            <a:avLst/>
          </a:prstGeom>
        </p:spPr>
      </p:pic>
      <p:sp>
        <p:nvSpPr>
          <p:cNvPr id="1376" name="TextBox1376"/>
          <p:cNvSpPr txBox="1"/>
          <p:nvPr/>
        </p:nvSpPr>
        <p:spPr>
          <a:xfrm>
            <a:off x="460297" y="5584088"/>
            <a:ext cx="2374900" cy="86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8000"/>
              </a:lnSpc>
            </a:pPr>
            <a:r>
              <a:rPr lang="en-US" altLang="zh-CN" sz="195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(+)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KAMPUS</a:t>
            </a:r>
          </a:p>
          <a:p>
            <a:pPr marL="68330" marR="0" indent="0" eaLnBrk="0">
              <a:lnSpc>
                <a:spcPct val="88000"/>
              </a:lnSpc>
              <a:spcBef>
                <a:spcPts val="425"/>
              </a:spcBef>
            </a:pPr>
            <a:r>
              <a:rPr lang="en-US" altLang="zh-CN" sz="195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</a:p>
          <a:p>
            <a:pPr marL="745270" marR="0" indent="0" eaLnBrk="0">
              <a:lnSpc>
                <a:spcPct val="88000"/>
              </a:lnSpc>
              <a:spcBef>
                <a:spcPts val="431"/>
              </a:spcBef>
            </a:pPr>
            <a:r>
              <a:rPr lang="en-US" altLang="zh-CN" sz="195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</a:p>
        </p:txBody>
      </p:sp>
      <p:pic>
        <p:nvPicPr>
          <p:cNvPr id="1377" name="2048AE96-FE76-404C-BB98-4D2CC28618C2"/>
          <p:cNvPicPr>
            <a:picLocks noChangeAspect="1"/>
          </p:cNvPicPr>
          <p:nvPr/>
        </p:nvPicPr>
        <p:blipFill>
          <a:blip r:embed="rId11" cstate="print">
            <a:extLst>
              <a:ext uri="{B30C23B2-99DA-4A61-861E-C6EDB9D1B5E0}"/>
            </a:extLst>
          </a:blip>
          <a:stretch>
            <a:fillRect/>
          </a:stretch>
        </p:blipFill>
        <p:spPr>
          <a:xfrm>
            <a:off x="0" y="2057400"/>
            <a:ext cx="3390900" cy="3343275"/>
          </a:xfrm>
          <a:prstGeom prst="rect">
            <a:avLst/>
          </a:prstGeom>
        </p:spPr>
      </p:pic>
      <p:pic>
        <p:nvPicPr>
          <p:cNvPr id="1378" name="CB40E846-BAF0-494C-D313-D3D161B3C910"/>
          <p:cNvPicPr>
            <a:picLocks noChangeAspect="1"/>
          </p:cNvPicPr>
          <p:nvPr/>
        </p:nvPicPr>
        <p:blipFill>
          <a:blip r:embed="rId12" cstate="print">
            <a:extLst>
              <a:ext uri="{1FB01D92-F292-4181-384F-D0AE685D445E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379" name="TextBox1379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9CBBAB09-76B1-4BFE-C72A-F2536A8BC9AE}"/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835AC168-63CD-40BD-CE08-C6570AD6B0C2"/>
          <p:cNvPicPr>
            <a:picLocks noChangeAspect="1"/>
          </p:cNvPicPr>
          <p:nvPr/>
        </p:nvPicPr>
        <p:blipFill>
          <a:blip r:embed="rId2" cstate="print">
            <a:extLst>
              <a:ext uri="{9AFAEE3C-9AFB-4122-DDB6-D2A75BD7936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81" name="D7C1958E-71D6-4758-BD2F-FE4EBB5E2612"/>
          <p:cNvPicPr>
            <a:picLocks noChangeAspect="1"/>
          </p:cNvPicPr>
          <p:nvPr/>
        </p:nvPicPr>
        <p:blipFill>
          <a:blip r:embed="rId3" cstate="print">
            <a:extLst>
              <a:ext uri="{7E912F67-C1C2-42DF-7159-82A6AD58D05A}"/>
            </a:extLst>
          </a:blip>
          <a:stretch>
            <a:fillRect/>
          </a:stretch>
        </p:blipFill>
        <p:spPr>
          <a:xfrm>
            <a:off x="0" y="0"/>
            <a:ext cx="12192000" cy="1085850"/>
          </a:xfrm>
          <a:prstGeom prst="rect">
            <a:avLst/>
          </a:prstGeom>
        </p:spPr>
      </p:pic>
      <p:sp>
        <p:nvSpPr>
          <p:cNvPr id="1382" name="TextBox1382"/>
          <p:cNvSpPr txBox="1"/>
          <p:nvPr/>
        </p:nvSpPr>
        <p:spPr>
          <a:xfrm>
            <a:off x="203182" y="139259"/>
            <a:ext cx="11811000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79433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315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3150" kern="0" spc="1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5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150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3150" kern="0" spc="4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DIBANDINGKAN</a:t>
            </a:r>
            <a:r>
              <a:rPr lang="en-US" altLang="zh-CN" sz="3150" kern="0" spc="4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1383" name="59C664D0-AD28-44AA-AD54-E3C8ED9EDEA6"/>
          <p:cNvPicPr>
            <a:picLocks noChangeAspect="1"/>
          </p:cNvPicPr>
          <p:nvPr/>
        </p:nvPicPr>
        <p:blipFill>
          <a:blip r:embed="rId4" cstate="print">
            <a:extLst>
              <a:ext uri="{B972A8C4-06BA-492F-B0D6-70876EE4CD5E}"/>
            </a:extLst>
          </a:blip>
          <a:stretch>
            <a:fillRect/>
          </a:stretch>
        </p:blipFill>
        <p:spPr>
          <a:xfrm>
            <a:off x="818337" y="2438400"/>
            <a:ext cx="10134600" cy="19050"/>
          </a:xfrm>
          <a:prstGeom prst="rect">
            <a:avLst/>
          </a:prstGeom>
        </p:spPr>
      </p:pic>
      <p:pic>
        <p:nvPicPr>
          <p:cNvPr id="1384" name="97BD7C94-E575-4EA8-4604-743F448B6FD0"/>
          <p:cNvPicPr>
            <a:picLocks noChangeAspect="1"/>
          </p:cNvPicPr>
          <p:nvPr/>
        </p:nvPicPr>
        <p:blipFill>
          <a:blip r:embed="rId5" cstate="print">
            <a:extLst>
              <a:ext uri="{DE1CA3A8-7A5A-446B-42A2-C4CBAE446C2E}"/>
            </a:extLst>
          </a:blip>
          <a:stretch>
            <a:fillRect/>
          </a:stretch>
        </p:blipFill>
        <p:spPr>
          <a:xfrm>
            <a:off x="818337" y="3048000"/>
            <a:ext cx="10744200" cy="19050"/>
          </a:xfrm>
          <a:prstGeom prst="rect">
            <a:avLst/>
          </a:prstGeom>
        </p:spPr>
      </p:pic>
      <p:sp>
        <p:nvSpPr>
          <p:cNvPr id="1385" name="TextBox1385"/>
          <p:cNvSpPr txBox="1"/>
          <p:nvPr/>
        </p:nvSpPr>
        <p:spPr>
          <a:xfrm>
            <a:off x="473913" y="1779045"/>
            <a:ext cx="11074400" cy="435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0455" eaLnBrk="0">
              <a:lnSpc>
                <a:spcPct val="82000"/>
              </a:lnSpc>
            </a:pP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359959" marR="597254" indent="-343444" eaLnBrk="0">
              <a:lnSpc>
                <a:spcPct val="62000"/>
              </a:lnSpc>
              <a:spcBef>
                <a:spcPts val="565"/>
              </a:spcBef>
            </a:pP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“K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AMPUS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950" u="sng" kern="0" spc="-180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  <a:p>
            <a:pPr marL="359724" marR="0" indent="-354360" eaLnBrk="0">
              <a:lnSpc>
                <a:spcPct val="95000"/>
              </a:lnSpc>
              <a:spcBef>
                <a:spcPts val="592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  <a:p>
            <a:pPr marL="7893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SETIAP:</a:t>
            </a:r>
          </a:p>
          <a:p>
            <a:pPr marL="92255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</a:p>
          <a:p>
            <a:pPr marL="1379747" marR="3597484" indent="-457200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79747" marR="132051" indent="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3.2.2.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9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(LEKTOR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BESAR/PROFESOR)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3.2.3.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385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19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UTAMA,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9411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(PROPORSI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PENGGUNAANNYA)</a:t>
            </a:r>
          </a:p>
          <a:p>
            <a:pPr marL="8916" marR="0" indent="0" eaLnBrk="0">
              <a:lnSpc>
                <a:spcPct val="83000"/>
              </a:lnSpc>
              <a:spcBef>
                <a:spcPts val="538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</p:txBody>
      </p:sp>
    </p:spTree>
    <p:extLst>
      <p:ext uri="{7D7173A7-17A8-4FEE-6632-06B4EFC412C3}"/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BA3AA523-823C-4A20-6D08-CE0A0A9BDD7E"/>
          <p:cNvPicPr>
            <a:picLocks noChangeAspect="1"/>
          </p:cNvPicPr>
          <p:nvPr/>
        </p:nvPicPr>
        <p:blipFill>
          <a:blip r:embed="rId2" cstate="print">
            <a:extLst>
              <a:ext uri="{D7515505-F0C5-4A84-EE3F-3B35BE3D9A6C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87" name="12D2E303-C780-4F06-B85B-57E1DC6A7324"/>
          <p:cNvPicPr>
            <a:picLocks noChangeAspect="1"/>
          </p:cNvPicPr>
          <p:nvPr/>
        </p:nvPicPr>
        <p:blipFill>
          <a:blip r:embed="rId3" cstate="print">
            <a:extLst>
              <a:ext uri="{AD182DD0-A391-4EDD-49DD-6706BE86229F}"/>
            </a:extLst>
          </a:blip>
          <a:stretch>
            <a:fillRect/>
          </a:stretch>
        </p:blipFill>
        <p:spPr>
          <a:xfrm>
            <a:off x="3304032" y="4000500"/>
            <a:ext cx="1676400" cy="723900"/>
          </a:xfrm>
          <a:prstGeom prst="rect">
            <a:avLst/>
          </a:prstGeom>
        </p:spPr>
      </p:pic>
      <p:pic>
        <p:nvPicPr>
          <p:cNvPr id="1388" name="02F62EF7-79EF-440B-6DC6-A842DAE9CEF8"/>
          <p:cNvPicPr>
            <a:picLocks noChangeAspect="1"/>
          </p:cNvPicPr>
          <p:nvPr/>
        </p:nvPicPr>
        <p:blipFill>
          <a:blip r:embed="rId4" cstate="print">
            <a:extLst>
              <a:ext uri="{DE21631C-05DB-4E47-590C-0AD304938D92}"/>
            </a:extLst>
          </a:blip>
          <a:stretch>
            <a:fillRect/>
          </a:stretch>
        </p:blipFill>
        <p:spPr>
          <a:xfrm>
            <a:off x="3203448" y="4667250"/>
            <a:ext cx="1771650" cy="1495425"/>
          </a:xfrm>
          <a:prstGeom prst="rect">
            <a:avLst/>
          </a:prstGeom>
        </p:spPr>
      </p:pic>
      <p:pic>
        <p:nvPicPr>
          <p:cNvPr id="1389" name="D66C3562-187E-44BE-410B-F18562FC4FA0"/>
          <p:cNvPicPr>
            <a:picLocks noChangeAspect="1"/>
          </p:cNvPicPr>
          <p:nvPr/>
        </p:nvPicPr>
        <p:blipFill>
          <a:blip r:embed="rId5" cstate="print">
            <a:extLst>
              <a:ext uri="{CBBF79A4-BAEF-4C33-56A2-2991E2C672B3}"/>
            </a:extLst>
          </a:blip>
          <a:stretch>
            <a:fillRect/>
          </a:stretch>
        </p:blipFill>
        <p:spPr>
          <a:xfrm>
            <a:off x="3203448" y="5029200"/>
            <a:ext cx="990600" cy="695325"/>
          </a:xfrm>
          <a:prstGeom prst="rect">
            <a:avLst/>
          </a:prstGeom>
        </p:spPr>
      </p:pic>
      <p:sp>
        <p:nvSpPr>
          <p:cNvPr id="1390" name="TextBox1390"/>
          <p:cNvSpPr txBox="1"/>
          <p:nvPr/>
        </p:nvSpPr>
        <p:spPr>
          <a:xfrm>
            <a:off x="3402813" y="4113911"/>
            <a:ext cx="1155700" cy="163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9437" marR="0" indent="0" eaLnBrk="0">
              <a:lnSpc>
                <a:spcPct val="86000"/>
              </a:lnSpc>
            </a:pPr>
            <a:r>
              <a:rPr lang="en-US" altLang="zh-CN" sz="4800" kern="0" spc="-7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  <a:p>
            <a:pPr marL="0" marR="132494" indent="0" eaLnBrk="0">
              <a:lnSpc>
                <a:spcPct val="95000"/>
              </a:lnSpc>
              <a:spcBef>
                <a:spcPts val="893"/>
              </a:spcBef>
            </a:pPr>
            <a:r>
              <a:rPr lang="en-US" altLang="zh-CN" sz="2400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ASISTEN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</a:p>
          <a:p>
            <a:pPr marL="11973" marR="0" indent="0" eaLnBrk="0">
              <a:lnSpc>
                <a:spcPct val="87000"/>
              </a:lnSpc>
              <a:spcBef>
                <a:spcPts val="342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7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100-150</a:t>
            </a:r>
          </a:p>
        </p:txBody>
      </p:sp>
      <p:pic>
        <p:nvPicPr>
          <p:cNvPr id="1391" name="AB0A1A49-7393-4EDB-4CC9-8DB0C94F19F7"/>
          <p:cNvPicPr>
            <a:picLocks noChangeAspect="1"/>
          </p:cNvPicPr>
          <p:nvPr/>
        </p:nvPicPr>
        <p:blipFill>
          <a:blip r:embed="rId6" cstate="print">
            <a:extLst>
              <a:ext uri="{D35B2D8E-FCF4-410B-F747-1C1DC45B3E8E}"/>
            </a:extLst>
          </a:blip>
          <a:stretch>
            <a:fillRect/>
          </a:stretch>
        </p:blipFill>
        <p:spPr>
          <a:xfrm>
            <a:off x="4965192" y="3295650"/>
            <a:ext cx="1666875" cy="723900"/>
          </a:xfrm>
          <a:prstGeom prst="rect">
            <a:avLst/>
          </a:prstGeom>
        </p:spPr>
      </p:pic>
      <p:pic>
        <p:nvPicPr>
          <p:cNvPr id="1392" name="54D239D1-B25D-4AE0-4B59-A626024B588F"/>
          <p:cNvPicPr>
            <a:picLocks noChangeAspect="1"/>
          </p:cNvPicPr>
          <p:nvPr/>
        </p:nvPicPr>
        <p:blipFill>
          <a:blip r:embed="rId7" cstate="print">
            <a:extLst>
              <a:ext uri="{9DEF2C5E-48C3-4EBA-99A3-FA6F1BE4C156}"/>
            </a:extLst>
          </a:blip>
          <a:stretch>
            <a:fillRect/>
          </a:stretch>
        </p:blipFill>
        <p:spPr>
          <a:xfrm>
            <a:off x="4834128" y="3933825"/>
            <a:ext cx="1800225" cy="2228850"/>
          </a:xfrm>
          <a:prstGeom prst="rect">
            <a:avLst/>
          </a:prstGeom>
        </p:spPr>
      </p:pic>
      <p:sp>
        <p:nvSpPr>
          <p:cNvPr id="1393" name="TextBox1393"/>
          <p:cNvSpPr txBox="1"/>
          <p:nvPr/>
        </p:nvSpPr>
        <p:spPr>
          <a:xfrm>
            <a:off x="5075564" y="3405912"/>
            <a:ext cx="1143000" cy="132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2852" marR="0" indent="0" eaLnBrk="0">
              <a:lnSpc>
                <a:spcPct val="86000"/>
              </a:lnSpc>
            </a:pPr>
            <a:r>
              <a:rPr lang="en-US" altLang="zh-CN" sz="4800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  <a:p>
            <a:pPr marL="12802" marR="0" indent="0" eaLnBrk="0">
              <a:lnSpc>
                <a:spcPct val="87000"/>
              </a:lnSpc>
              <a:spcBef>
                <a:spcPts val="858"/>
              </a:spcBef>
            </a:pPr>
            <a:r>
              <a:rPr lang="en-US" altLang="zh-CN" sz="2800" kern="0" spc="-4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</a:p>
          <a:p>
            <a:pPr marL="0" marR="0" indent="0" eaLnBrk="0">
              <a:lnSpc>
                <a:spcPct val="87000"/>
              </a:lnSpc>
              <a:spcBef>
                <a:spcPts val="328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7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200-300</a:t>
            </a:r>
          </a:p>
        </p:txBody>
      </p:sp>
      <p:pic>
        <p:nvPicPr>
          <p:cNvPr id="1394" name="4519C915-3BF8-44D2-2A71-024273BA29A4"/>
          <p:cNvPicPr>
            <a:picLocks noChangeAspect="1"/>
          </p:cNvPicPr>
          <p:nvPr/>
        </p:nvPicPr>
        <p:blipFill>
          <a:blip r:embed="rId8" cstate="print">
            <a:extLst>
              <a:ext uri="{685CD664-87CD-4189-9628-5FEA6D2F0B0C}"/>
            </a:extLst>
          </a:blip>
          <a:stretch>
            <a:fillRect/>
          </a:stretch>
        </p:blipFill>
        <p:spPr>
          <a:xfrm>
            <a:off x="6626352" y="2562225"/>
            <a:ext cx="1676400" cy="723900"/>
          </a:xfrm>
          <a:prstGeom prst="rect">
            <a:avLst/>
          </a:prstGeom>
        </p:spPr>
      </p:pic>
      <p:pic>
        <p:nvPicPr>
          <p:cNvPr id="1395" name="037873D5-304B-4278-E474-067F126358F6"/>
          <p:cNvPicPr>
            <a:picLocks noChangeAspect="1"/>
          </p:cNvPicPr>
          <p:nvPr/>
        </p:nvPicPr>
        <p:blipFill>
          <a:blip r:embed="rId9" cstate="print">
            <a:extLst>
              <a:ext uri="{EAA3BAA1-53A6-4353-77A5-37B36DB1565E}"/>
            </a:extLst>
          </a:blip>
          <a:stretch>
            <a:fillRect/>
          </a:stretch>
        </p:blipFill>
        <p:spPr>
          <a:xfrm>
            <a:off x="6495288" y="3209925"/>
            <a:ext cx="1809750" cy="2952750"/>
          </a:xfrm>
          <a:prstGeom prst="rect">
            <a:avLst/>
          </a:prstGeom>
        </p:spPr>
      </p:pic>
      <p:sp>
        <p:nvSpPr>
          <p:cNvPr id="1396" name="TextBox1396"/>
          <p:cNvSpPr txBox="1"/>
          <p:nvPr/>
        </p:nvSpPr>
        <p:spPr>
          <a:xfrm>
            <a:off x="6730658" y="2673121"/>
            <a:ext cx="1219200" cy="2006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6782" marR="0" indent="0" eaLnBrk="0">
              <a:lnSpc>
                <a:spcPct val="87000"/>
              </a:lnSpc>
            </a:pPr>
            <a:r>
              <a:rPr lang="en-US" altLang="zh-CN" sz="4800" kern="0" spc="-6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  <a:p>
            <a:pPr marL="20138" marR="117385" indent="0" eaLnBrk="0">
              <a:lnSpc>
                <a:spcPct val="95000"/>
              </a:lnSpc>
              <a:spcBef>
                <a:spcPts val="892"/>
              </a:spcBef>
            </a:pPr>
            <a:r>
              <a:rPr lang="en-US" altLang="zh-CN" sz="2800" kern="0" spc="-4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</a:t>
            </a:r>
          </a:p>
          <a:p>
            <a:pPr marL="0" marR="0" indent="0" eaLnBrk="0">
              <a:lnSpc>
                <a:spcPct val="95000"/>
              </a:lnSpc>
              <a:spcBef>
                <a:spcPts val="380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6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400-550-</a:t>
            </a:r>
            <a:r>
              <a:rPr lang="en-US" altLang="zh-CN" sz="16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700</a:t>
            </a:r>
          </a:p>
        </p:txBody>
      </p:sp>
      <p:pic>
        <p:nvPicPr>
          <p:cNvPr id="1397" name="1133F4CD-4694-4769-ABB6-DD985864E437"/>
          <p:cNvPicPr>
            <a:picLocks noChangeAspect="1"/>
          </p:cNvPicPr>
          <p:nvPr/>
        </p:nvPicPr>
        <p:blipFill>
          <a:blip r:embed="rId10" cstate="print">
            <a:extLst>
              <a:ext uri="{E26FE8AB-F150-4245-96C7-115C4AEB47F4}"/>
            </a:extLst>
          </a:blip>
          <a:stretch>
            <a:fillRect/>
          </a:stretch>
        </p:blipFill>
        <p:spPr>
          <a:xfrm>
            <a:off x="8290560" y="1914525"/>
            <a:ext cx="1800225" cy="723900"/>
          </a:xfrm>
          <a:prstGeom prst="rect">
            <a:avLst/>
          </a:prstGeom>
        </p:spPr>
      </p:pic>
      <p:pic>
        <p:nvPicPr>
          <p:cNvPr id="1398" name="E85228E3-C117-4116-F75F-90BE1FD7759A"/>
          <p:cNvPicPr>
            <a:picLocks noChangeAspect="1"/>
          </p:cNvPicPr>
          <p:nvPr/>
        </p:nvPicPr>
        <p:blipFill>
          <a:blip r:embed="rId11" cstate="print">
            <a:extLst>
              <a:ext uri="{EF5083D5-68A9-4A8B-4B10-CC91FFE66C52}"/>
            </a:extLst>
          </a:blip>
          <a:stretch>
            <a:fillRect/>
          </a:stretch>
        </p:blipFill>
        <p:spPr>
          <a:xfrm>
            <a:off x="8156448" y="2562225"/>
            <a:ext cx="1933575" cy="3600450"/>
          </a:xfrm>
          <a:prstGeom prst="rect">
            <a:avLst/>
          </a:prstGeom>
        </p:spPr>
      </p:pic>
      <p:sp>
        <p:nvSpPr>
          <p:cNvPr id="1399" name="TextBox1399"/>
          <p:cNvSpPr txBox="1"/>
          <p:nvPr/>
        </p:nvSpPr>
        <p:spPr>
          <a:xfrm>
            <a:off x="8399228" y="2024278"/>
            <a:ext cx="1257300" cy="1765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51484" marR="0" indent="0" eaLnBrk="0">
              <a:lnSpc>
                <a:spcPct val="87000"/>
              </a:lnSpc>
            </a:pPr>
            <a:r>
              <a:rPr lang="en-US" altLang="zh-CN" sz="4800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  <a:p>
            <a:pPr marL="14251" marR="334984" indent="-14251" eaLnBrk="0">
              <a:lnSpc>
                <a:spcPct val="95000"/>
              </a:lnSpc>
              <a:spcBef>
                <a:spcPts val="899"/>
              </a:spcBef>
            </a:pPr>
            <a:r>
              <a:rPr lang="en-US" altLang="zh-CN" sz="2800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-5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</a:t>
            </a:r>
          </a:p>
          <a:p>
            <a:pPr marL="1475" marR="0" indent="0" eaLnBrk="0">
              <a:lnSpc>
                <a:spcPct val="87000"/>
              </a:lnSpc>
              <a:spcBef>
                <a:spcPts val="375"/>
              </a:spcBef>
            </a:pPr>
            <a:r>
              <a:rPr lang="en-US" altLang="zh-CN" sz="1600" kern="0" spc="-150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Kum:</a:t>
            </a:r>
            <a:r>
              <a:rPr lang="en-US" altLang="zh-CN" sz="16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75" baseline="0" noProof="0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850-1050</a:t>
            </a:r>
          </a:p>
        </p:txBody>
      </p:sp>
      <p:pic>
        <p:nvPicPr>
          <p:cNvPr id="1400" name="3BC9C234-5E0C-49CA-C3FD-A3698FA8C076"/>
          <p:cNvPicPr>
            <a:picLocks noChangeAspect="1"/>
          </p:cNvPicPr>
          <p:nvPr/>
        </p:nvPicPr>
        <p:blipFill>
          <a:blip r:embed="rId12" cstate="print">
            <a:extLst>
              <a:ext uri="{851C4600-396E-4E3A-33FE-20981F9E0853}"/>
            </a:extLst>
          </a:blip>
          <a:stretch>
            <a:fillRect/>
          </a:stretch>
        </p:blipFill>
        <p:spPr>
          <a:xfrm>
            <a:off x="405384" y="962025"/>
            <a:ext cx="7791450" cy="1571625"/>
          </a:xfrm>
          <a:prstGeom prst="rect">
            <a:avLst/>
          </a:prstGeom>
        </p:spPr>
      </p:pic>
      <p:sp>
        <p:nvSpPr>
          <p:cNvPr id="1401" name="TextBox1401"/>
          <p:cNvSpPr txBox="1"/>
          <p:nvPr/>
        </p:nvSpPr>
        <p:spPr>
          <a:xfrm>
            <a:off x="512978" y="1068959"/>
            <a:ext cx="6845300" cy="1409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" marR="0" indent="0" eaLnBrk="0">
              <a:lnSpc>
                <a:spcPct val="86000"/>
              </a:lnSpc>
            </a:pPr>
            <a:r>
              <a:rPr lang="en-US" altLang="zh-CN" sz="2400" b="1" kern="0" spc="-280" baseline="0" noProof="0" dirty="0">
                <a:solidFill>
                  <a:srgbClr val="333F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333F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333F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DOSEN:</a:t>
            </a:r>
          </a:p>
          <a:p>
            <a:pPr marL="0" marR="0" indent="0" eaLnBrk="0">
              <a:lnSpc>
                <a:spcPct val="58000"/>
              </a:lnSpc>
              <a:spcBef>
                <a:spcPts val="343"/>
              </a:spcBef>
            </a:pPr>
            <a:r>
              <a:rPr lang="en-US" altLang="zh-CN" sz="1425" kern="0" spc="949" noProof="0" dirty="0"/>
              <a:t> </a:t>
            </a:r>
            <a:r>
              <a:rPr lang="en-US" altLang="zh-CN" sz="1800" kern="0" spc="1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SERTIFIKASI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PENDIDIK/DOSEN</a:t>
            </a:r>
          </a:p>
          <a:p>
            <a:pPr marL="22" marR="0" indent="0" eaLnBrk="0">
              <a:lnSpc>
                <a:spcPct val="58000"/>
              </a:lnSpc>
              <a:spcBef>
                <a:spcPts val="337"/>
              </a:spcBef>
            </a:pPr>
            <a:r>
              <a:rPr lang="en-US" altLang="zh-CN" sz="1425" kern="0" spc="1024" noProof="0" dirty="0"/>
              <a:t> </a:t>
            </a:r>
            <a:r>
              <a:rPr lang="en-US" altLang="zh-CN" sz="1800" kern="0" spc="17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PROFESIONAL/STUDI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LANJUT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(S2,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S3)</a:t>
            </a:r>
          </a:p>
          <a:p>
            <a:pPr marL="0" marR="0" indent="0" eaLnBrk="0">
              <a:lnSpc>
                <a:spcPct val="58000"/>
              </a:lnSpc>
              <a:spcBef>
                <a:spcPts val="348"/>
              </a:spcBef>
            </a:pPr>
            <a:r>
              <a:rPr lang="en-US" altLang="zh-CN" sz="1425" kern="0" spc="949" noProof="0" dirty="0"/>
              <a:t> </a:t>
            </a:r>
            <a:r>
              <a:rPr lang="en-US" altLang="zh-CN" sz="1800" kern="0" spc="2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AKADEMIK/PANGKAT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(AA,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L,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LK,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GB/PROFESOR)</a:t>
            </a:r>
          </a:p>
          <a:p>
            <a:pPr marL="0" marR="0" indent="0" eaLnBrk="0">
              <a:lnSpc>
                <a:spcPct val="58000"/>
              </a:lnSpc>
              <a:spcBef>
                <a:spcPts val="339"/>
              </a:spcBef>
            </a:pPr>
            <a:r>
              <a:rPr lang="en-US" altLang="zh-CN" sz="1500" kern="0" spc="928" noProof="0" dirty="0"/>
              <a:t> </a:t>
            </a:r>
            <a:r>
              <a:rPr lang="en-US" altLang="zh-CN" sz="1800" kern="0" spc="24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ILMIAH/PENELITIAN/PUBLIKASI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</a:p>
        </p:txBody>
      </p:sp>
      <p:pic>
        <p:nvPicPr>
          <p:cNvPr id="1402" name="273E6890-19AB-41CF-D92C-5BA5C860A07D"/>
          <p:cNvPicPr>
            <a:picLocks noChangeAspect="1"/>
          </p:cNvPicPr>
          <p:nvPr/>
        </p:nvPicPr>
        <p:blipFill>
          <a:blip r:embed="rId13" cstate="print">
            <a:extLst>
              <a:ext uri="{29E29FF7-5C7D-4F3C-521B-FC795A8FA37B}"/>
            </a:extLst>
          </a:blip>
          <a:stretch>
            <a:fillRect/>
          </a:stretch>
        </p:blipFill>
        <p:spPr>
          <a:xfrm>
            <a:off x="1362456" y="4733925"/>
            <a:ext cx="1943100" cy="714375"/>
          </a:xfrm>
          <a:prstGeom prst="rect">
            <a:avLst/>
          </a:prstGeom>
        </p:spPr>
      </p:pic>
      <p:pic>
        <p:nvPicPr>
          <p:cNvPr id="1403" name="4664D3BF-1D78-4C2A-E91C-2B0D02DF8855"/>
          <p:cNvPicPr>
            <a:picLocks noChangeAspect="1"/>
          </p:cNvPicPr>
          <p:nvPr/>
        </p:nvPicPr>
        <p:blipFill>
          <a:blip r:embed="rId14" cstate="print">
            <a:extLst>
              <a:ext uri="{96C4B6D4-0B50-4ABF-3CFA-D81768322234}"/>
            </a:extLst>
          </a:blip>
          <a:stretch>
            <a:fillRect/>
          </a:stretch>
        </p:blipFill>
        <p:spPr>
          <a:xfrm>
            <a:off x="1261872" y="5391150"/>
            <a:ext cx="2047875" cy="771525"/>
          </a:xfrm>
          <a:prstGeom prst="rect">
            <a:avLst/>
          </a:prstGeom>
        </p:spPr>
      </p:pic>
      <p:sp>
        <p:nvSpPr>
          <p:cNvPr id="1404" name="TextBox1404"/>
          <p:cNvSpPr txBox="1"/>
          <p:nvPr/>
        </p:nvSpPr>
        <p:spPr>
          <a:xfrm>
            <a:off x="1478890" y="4843932"/>
            <a:ext cx="1574800" cy="101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21523" marR="0" indent="0" eaLnBrk="0">
              <a:lnSpc>
                <a:spcPct val="87000"/>
              </a:lnSpc>
            </a:pPr>
            <a:r>
              <a:rPr lang="en-US" altLang="zh-CN" sz="4800" kern="0" spc="-5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</a:p>
          <a:p>
            <a:pPr marL="0" marR="0" indent="0" eaLnBrk="0">
              <a:lnSpc>
                <a:spcPct val="87000"/>
              </a:lnSpc>
              <a:spcBef>
                <a:spcPts val="751"/>
              </a:spcBef>
            </a:pPr>
            <a:r>
              <a:rPr lang="en-US" altLang="zh-CN" sz="2400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REKRUTMEN</a:t>
            </a:r>
          </a:p>
        </p:txBody>
      </p:sp>
      <p:pic>
        <p:nvPicPr>
          <p:cNvPr id="1405" name="C7CA64FF-7162-42B4-98D2-B68A6575777C"/>
          <p:cNvPicPr>
            <a:picLocks noChangeAspect="1"/>
          </p:cNvPicPr>
          <p:nvPr/>
        </p:nvPicPr>
        <p:blipFill>
          <a:blip r:embed="rId15" cstate="print">
            <a:extLst>
              <a:ext uri="{65BC0295-7EF6-4DC8-3F66-6E5EA64403F6}"/>
            </a:extLst>
          </a:blip>
          <a:stretch>
            <a:fillRect/>
          </a:stretch>
        </p:blipFill>
        <p:spPr>
          <a:xfrm>
            <a:off x="1947672" y="3438525"/>
            <a:ext cx="1181100" cy="1228725"/>
          </a:xfrm>
          <a:prstGeom prst="rect">
            <a:avLst/>
          </a:prstGeom>
        </p:spPr>
      </p:pic>
      <p:pic>
        <p:nvPicPr>
          <p:cNvPr id="1406" name="0DC07717-08C8-4C79-24BA-1A198C562AFA"/>
          <p:cNvPicPr>
            <a:picLocks noChangeAspect="1"/>
          </p:cNvPicPr>
          <p:nvPr/>
        </p:nvPicPr>
        <p:blipFill>
          <a:blip r:embed="rId16" cstate="print">
            <a:extLst>
              <a:ext uri="{04BB0139-296D-4999-BCBE-B5EBF2DA1925}"/>
            </a:extLst>
          </a:blip>
          <a:stretch>
            <a:fillRect/>
          </a:stretch>
        </p:blipFill>
        <p:spPr>
          <a:xfrm>
            <a:off x="219456" y="4305300"/>
            <a:ext cx="3067050" cy="2505075"/>
          </a:xfrm>
          <a:prstGeom prst="rect">
            <a:avLst/>
          </a:prstGeom>
        </p:spPr>
      </p:pic>
      <p:sp>
        <p:nvSpPr>
          <p:cNvPr id="1407" name="TextBox1407"/>
          <p:cNvSpPr txBox="1"/>
          <p:nvPr/>
        </p:nvSpPr>
        <p:spPr>
          <a:xfrm>
            <a:off x="1068477" y="5052594"/>
            <a:ext cx="13716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0060" marR="71524" indent="-194542" eaLnBrk="0">
              <a:lnSpc>
                <a:spcPct val="95000"/>
              </a:lnSpc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NIDK</a:t>
            </a:r>
          </a:p>
          <a:p>
            <a:pPr marL="142646" marR="0" indent="0" eaLnBrk="0">
              <a:lnSpc>
                <a:spcPct val="87000"/>
              </a:lnSpc>
              <a:spcBef>
                <a:spcPts val="391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MUTASI</a:t>
            </a:r>
          </a:p>
          <a:p>
            <a:pPr marL="0" marR="0" indent="0" eaLnBrk="0">
              <a:lnSpc>
                <a:spcPct val="86000"/>
              </a:lnSpc>
              <a:spcBef>
                <a:spcPts val="363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b="1" kern="0" spc="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INPASSING</a:t>
            </a:r>
          </a:p>
        </p:txBody>
      </p:sp>
      <p:pic>
        <p:nvPicPr>
          <p:cNvPr id="1408" name="7D3AEB8A-B76F-44AB-CA9D-56900A1C7E24"/>
          <p:cNvPicPr>
            <a:picLocks noChangeAspect="1"/>
          </p:cNvPicPr>
          <p:nvPr/>
        </p:nvPicPr>
        <p:blipFill>
          <a:blip r:embed="rId17" cstate="print">
            <a:extLst>
              <a:ext uri="{C2A88E0B-B7BB-4BBF-438E-31386090FDF3}"/>
            </a:extLst>
          </a:blip>
          <a:stretch>
            <a:fillRect/>
          </a:stretch>
        </p:blipFill>
        <p:spPr>
          <a:xfrm>
            <a:off x="0" y="0"/>
            <a:ext cx="12192000" cy="1000125"/>
          </a:xfrm>
          <a:prstGeom prst="rect">
            <a:avLst/>
          </a:prstGeom>
        </p:spPr>
      </p:pic>
      <p:sp>
        <p:nvSpPr>
          <p:cNvPr id="1409" name="TextBox1409"/>
          <p:cNvSpPr txBox="1"/>
          <p:nvPr/>
        </p:nvSpPr>
        <p:spPr>
          <a:xfrm>
            <a:off x="223139" y="138582"/>
            <a:ext cx="11849100" cy="78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165" marR="0" indent="-162165" eaLnBrk="0">
              <a:lnSpc>
                <a:spcPct val="95000"/>
              </a:lnSpc>
            </a:pPr>
            <a:r>
              <a:rPr lang="en-US" altLang="zh-CN" sz="2800" b="1" u="sng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  <a:r>
              <a:rPr lang="en-US" altLang="zh-CN" sz="2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u="sng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28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8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2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(REGULER,</a:t>
            </a:r>
            <a:r>
              <a:rPr lang="en-US" altLang="zh-CN" sz="2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LONCAT,</a:t>
            </a:r>
            <a:r>
              <a:rPr lang="en-US" altLang="zh-CN" sz="2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GOLONGAN/PANGKAT</a:t>
            </a:r>
            <a:r>
              <a:rPr lang="en-US" altLang="zh-CN" sz="2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8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8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SAMA)</a:t>
            </a:r>
            <a:r>
              <a:rPr lang="en-US" altLang="zh-CN" sz="2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800" b="1" u="sng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u="sng" kern="0" spc="-46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u="sng" kern="0" spc="-37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</a:p>
        </p:txBody>
      </p:sp>
      <p:pic>
        <p:nvPicPr>
          <p:cNvPr id="1410" name="5A53561E-8BBF-4A92-AEFC-7A0AF0588BD7"/>
          <p:cNvPicPr>
            <a:picLocks noChangeAspect="1"/>
          </p:cNvPicPr>
          <p:nvPr/>
        </p:nvPicPr>
        <p:blipFill>
          <a:blip r:embed="rId18" cstate="print">
            <a:extLst>
              <a:ext uri="{6192CD4A-8EDB-4717-EEC3-1AE7461475AA}"/>
            </a:extLst>
          </a:blip>
          <a:stretch>
            <a:fillRect/>
          </a:stretch>
        </p:blipFill>
        <p:spPr>
          <a:xfrm>
            <a:off x="10265664" y="1219200"/>
            <a:ext cx="1743075" cy="2295525"/>
          </a:xfrm>
          <a:prstGeom prst="rect">
            <a:avLst/>
          </a:prstGeom>
        </p:spPr>
      </p:pic>
      <p:pic>
        <p:nvPicPr>
          <p:cNvPr id="1411" name="F9ACE93A-B10E-47B5-74A7-76FF669D54BC"/>
          <p:cNvPicPr>
            <a:picLocks noChangeAspect="1"/>
          </p:cNvPicPr>
          <p:nvPr/>
        </p:nvPicPr>
        <p:blipFill>
          <a:blip r:embed="rId19" cstate="print">
            <a:extLst>
              <a:ext uri="{D87B4310-1595-4E58-F8FA-8E231C327C23}"/>
            </a:extLst>
          </a:blip>
          <a:stretch>
            <a:fillRect/>
          </a:stretch>
        </p:blipFill>
        <p:spPr>
          <a:xfrm>
            <a:off x="10265664" y="3505200"/>
            <a:ext cx="1743075" cy="1200150"/>
          </a:xfrm>
          <a:prstGeom prst="rect">
            <a:avLst/>
          </a:prstGeom>
        </p:spPr>
      </p:pic>
      <p:pic>
        <p:nvPicPr>
          <p:cNvPr id="1412" name="833F0319-562C-4FDF-03A7-2AA115BE9AA8"/>
          <p:cNvPicPr>
            <a:picLocks noChangeAspect="1"/>
          </p:cNvPicPr>
          <p:nvPr/>
        </p:nvPicPr>
        <p:blipFill>
          <a:blip r:embed="rId20" cstate="print">
            <a:extLst>
              <a:ext uri="{25ACF24A-70E9-483D-EB75-F68E0F5E167E}"/>
            </a:extLst>
          </a:blip>
          <a:stretch>
            <a:fillRect/>
          </a:stretch>
        </p:blipFill>
        <p:spPr>
          <a:xfrm>
            <a:off x="10265664" y="4695825"/>
            <a:ext cx="1743075" cy="2019300"/>
          </a:xfrm>
          <a:prstGeom prst="rect">
            <a:avLst/>
          </a:prstGeom>
        </p:spPr>
      </p:pic>
      <p:pic>
        <p:nvPicPr>
          <p:cNvPr id="1413" name="A21F160E-E7BB-4A25-A6F7-12A1E43E9BCE"/>
          <p:cNvPicPr>
            <a:picLocks noChangeAspect="1"/>
          </p:cNvPicPr>
          <p:nvPr/>
        </p:nvPicPr>
        <p:blipFill>
          <a:blip r:embed="rId21" cstate="print">
            <a:extLst>
              <a:ext uri="{3E1E6F05-A4EF-4576-6699-F41F6F7BF300}"/>
            </a:extLst>
          </a:blip>
          <a:stretch>
            <a:fillRect/>
          </a:stretch>
        </p:blipFill>
        <p:spPr>
          <a:xfrm>
            <a:off x="10259314" y="3505200"/>
            <a:ext cx="1752600" cy="19050"/>
          </a:xfrm>
          <a:prstGeom prst="rect">
            <a:avLst/>
          </a:prstGeom>
        </p:spPr>
      </p:pic>
      <p:pic>
        <p:nvPicPr>
          <p:cNvPr id="1414" name="F73510F7-87A0-4F02-EE6C-12CB3963D63B"/>
          <p:cNvPicPr>
            <a:picLocks noChangeAspect="1"/>
          </p:cNvPicPr>
          <p:nvPr/>
        </p:nvPicPr>
        <p:blipFill>
          <a:blip r:embed="rId21" cstate="print">
            <a:extLst>
              <a:ext uri="{42292A14-5B11-4EBA-408A-9C2704FC49C9}"/>
            </a:extLst>
          </a:blip>
          <a:stretch>
            <a:fillRect/>
          </a:stretch>
        </p:blipFill>
        <p:spPr>
          <a:xfrm>
            <a:off x="10259314" y="1219200"/>
            <a:ext cx="1752600" cy="19050"/>
          </a:xfrm>
          <a:prstGeom prst="rect">
            <a:avLst/>
          </a:prstGeom>
        </p:spPr>
      </p:pic>
      <p:pic>
        <p:nvPicPr>
          <p:cNvPr id="1415" name="44300AAF-F37C-49B8-2D12-8C4156BF7346"/>
          <p:cNvPicPr>
            <a:picLocks noChangeAspect="1"/>
          </p:cNvPicPr>
          <p:nvPr/>
        </p:nvPicPr>
        <p:blipFill>
          <a:blip r:embed="rId22" cstate="print">
            <a:extLst>
              <a:ext uri="{3108E48F-6935-48CC-EE8A-6C494CC78DD7}"/>
            </a:extLst>
          </a:blip>
          <a:stretch>
            <a:fillRect/>
          </a:stretch>
        </p:blipFill>
        <p:spPr>
          <a:xfrm>
            <a:off x="10259314" y="6705600"/>
            <a:ext cx="1752600" cy="19050"/>
          </a:xfrm>
          <a:prstGeom prst="rect">
            <a:avLst/>
          </a:prstGeom>
        </p:spPr>
      </p:pic>
      <p:sp>
        <p:nvSpPr>
          <p:cNvPr id="1416" name="TextBox1416"/>
          <p:cNvSpPr txBox="1"/>
          <p:nvPr/>
        </p:nvSpPr>
        <p:spPr>
          <a:xfrm>
            <a:off x="10606000" y="1329512"/>
            <a:ext cx="1079500" cy="214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0210" marR="313868" indent="0" algn="ctr" eaLnBrk="0">
              <a:lnSpc>
                <a:spcPct val="81000"/>
              </a:lnSpc>
            </a:pPr>
            <a:r>
              <a:rPr lang="en-US" altLang="zh-CN" sz="1800" b="1" kern="0" spc="-22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TIGA</a:t>
            </a:r>
          </a:p>
          <a:p>
            <a:pPr marL="0" marR="0" indent="0" eaLnBrk="0">
              <a:lnSpc>
                <a:spcPct val="81000"/>
              </a:lnSpc>
              <a:spcBef>
                <a:spcPts val="486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</a:p>
          <a:p>
            <a:pPr marL="151943" marR="0" indent="0" eaLnBrk="0">
              <a:lnSpc>
                <a:spcPct val="81000"/>
              </a:lnSpc>
              <a:spcBef>
                <a:spcPts val="485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</a:p>
          <a:p>
            <a:pPr marL="167715" marR="160706" indent="0" algn="ctr" eaLnBrk="0">
              <a:lnSpc>
                <a:spcPct val="57000"/>
              </a:lnSpc>
              <a:spcBef>
                <a:spcPts val="2557"/>
              </a:spcBef>
            </a:pPr>
            <a:r>
              <a:rPr lang="en-US" altLang="zh-CN" sz="1800" kern="0" spc="0" baseline="0" noProof="0" dirty="0">
                <a:solidFill>
                  <a:srgbClr val="FFFF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❶</a:t>
            </a:r>
            <a:r>
              <a:rPr lang="en-US" altLang="zh-CN" sz="180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</a:p>
          <a:p>
            <a:pPr marL="102032" marR="0" indent="0" eaLnBrk="0">
              <a:lnSpc>
                <a:spcPct val="81000"/>
              </a:lnSpc>
              <a:spcBef>
                <a:spcPts val="463"/>
              </a:spcBef>
            </a:pPr>
            <a:r>
              <a:rPr lang="en-US" altLang="zh-CN" sz="1800" b="1" kern="0" spc="-27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85133" marR="0" indent="0" eaLnBrk="0">
              <a:lnSpc>
                <a:spcPct val="81000"/>
              </a:lnSpc>
              <a:spcBef>
                <a:spcPts val="479"/>
              </a:spcBef>
            </a:pPr>
            <a:r>
              <a:rPr lang="en-US" altLang="zh-CN" sz="1800" b="1" kern="0" spc="-25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  <a:p>
            <a:pPr marL="178536" marR="0" indent="0" eaLnBrk="0">
              <a:lnSpc>
                <a:spcPct val="81000"/>
              </a:lnSpc>
              <a:spcBef>
                <a:spcPts val="486"/>
              </a:spcBef>
            </a:pPr>
            <a:r>
              <a:rPr lang="en-US" altLang="zh-CN" sz="1800" b="1" kern="0" spc="-16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(1-2-3-4)</a:t>
            </a:r>
          </a:p>
        </p:txBody>
      </p:sp>
      <p:sp>
        <p:nvSpPr>
          <p:cNvPr id="1417" name="TextBox1417"/>
          <p:cNvSpPr txBox="1"/>
          <p:nvPr/>
        </p:nvSpPr>
        <p:spPr>
          <a:xfrm>
            <a:off x="10618268" y="3879977"/>
            <a:ext cx="1054100" cy="774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57000"/>
              </a:lnSpc>
            </a:pPr>
            <a:r>
              <a:rPr lang="en-US" altLang="zh-CN" sz="1800" kern="0" spc="-105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</a:p>
          <a:p>
            <a:pPr marL="89764" marR="0" indent="0" eaLnBrk="0">
              <a:lnSpc>
                <a:spcPct val="81000"/>
              </a:lnSpc>
              <a:spcBef>
                <a:spcPts val="461"/>
              </a:spcBef>
            </a:pP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882" marR="0" indent="0" eaLnBrk="0">
              <a:lnSpc>
                <a:spcPct val="81000"/>
              </a:lnSpc>
              <a:spcBef>
                <a:spcPts val="482"/>
              </a:spcBef>
            </a:pPr>
            <a:r>
              <a:rPr lang="en-US" altLang="zh-CN" sz="1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(1-3)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(2-4)</a:t>
            </a:r>
          </a:p>
        </p:txBody>
      </p:sp>
      <p:sp>
        <p:nvSpPr>
          <p:cNvPr id="1418" name="TextBox1418"/>
          <p:cNvSpPr txBox="1"/>
          <p:nvPr/>
        </p:nvSpPr>
        <p:spPr>
          <a:xfrm>
            <a:off x="10449256" y="5068723"/>
            <a:ext cx="1384300" cy="1600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24486" marR="316995" indent="0" algn="ctr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</a:p>
          <a:p>
            <a:pPr marL="22403" marR="0" indent="0" eaLnBrk="0">
              <a:lnSpc>
                <a:spcPct val="81000"/>
              </a:lnSpc>
              <a:spcBef>
                <a:spcPts val="465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</a:t>
            </a:r>
          </a:p>
          <a:p>
            <a:pPr marL="95327" marR="0" indent="0" eaLnBrk="0">
              <a:lnSpc>
                <a:spcPct val="81000"/>
              </a:lnSpc>
              <a:spcBef>
                <a:spcPts val="483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</a:p>
          <a:p>
            <a:pPr marL="121462" marR="0" indent="0" eaLnBrk="0">
              <a:lnSpc>
                <a:spcPct val="81000"/>
              </a:lnSpc>
              <a:spcBef>
                <a:spcPts val="480"/>
              </a:spcBef>
            </a:pP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</a:p>
          <a:p>
            <a:pPr marL="0" marR="0" indent="0" eaLnBrk="0">
              <a:lnSpc>
                <a:spcPct val="81000"/>
              </a:lnSpc>
              <a:spcBef>
                <a:spcPts val="487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(2-2),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(3-3),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(4-4)</a:t>
            </a:r>
          </a:p>
          <a:p>
            <a:pPr marL="563808" marR="0" indent="0" eaLnBrk="0">
              <a:lnSpc>
                <a:spcPct val="85000"/>
              </a:lnSpc>
              <a:spcBef>
                <a:spcPts val="374"/>
              </a:spcBef>
            </a:pPr>
            <a:r>
              <a:rPr lang="en-US" altLang="zh-CN" sz="1850" kern="0" spc="-100" baseline="0" noProof="0" dirty="0">
                <a:solidFill>
                  <a:srgbClr val="FE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62</a:t>
            </a:r>
          </a:p>
        </p:txBody>
      </p:sp>
    </p:spTree>
    <p:extLst>
      <p:ext uri="{EB0BE640-F6E5-49F5-A42C-489E83537EAA}"/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068F6A9C-A6E2-4B0A-11B1-BCFA19BD4540"/>
          <p:cNvPicPr>
            <a:picLocks noChangeAspect="1"/>
          </p:cNvPicPr>
          <p:nvPr/>
        </p:nvPicPr>
        <p:blipFill>
          <a:blip r:embed="rId2" cstate="print">
            <a:extLst>
              <a:ext uri="{D4C65BCA-F52E-460E-E2A3-7EB4BD7EBEE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20" name="677CB4DA-44E1-49AE-B553-AEB8543F66DD"/>
          <p:cNvPicPr>
            <a:picLocks noChangeAspect="1"/>
          </p:cNvPicPr>
          <p:nvPr/>
        </p:nvPicPr>
        <p:blipFill>
          <a:blip r:embed="rId3" cstate="print">
            <a:extLst>
              <a:ext uri="{97FFE819-7483-452F-E6DA-910C5E0F7164}"/>
            </a:extLst>
          </a:blip>
          <a:stretch>
            <a:fillRect/>
          </a:stretch>
        </p:blipFill>
        <p:spPr>
          <a:xfrm>
            <a:off x="3048" y="3810000"/>
            <a:ext cx="5695950" cy="3048000"/>
          </a:xfrm>
          <a:prstGeom prst="rect">
            <a:avLst/>
          </a:prstGeom>
        </p:spPr>
      </p:pic>
      <p:pic>
        <p:nvPicPr>
          <p:cNvPr id="1421" name="1FDC023A-D1BA-4DFF-E741-32C094D973B8"/>
          <p:cNvPicPr>
            <a:picLocks noChangeAspect="1"/>
          </p:cNvPicPr>
          <p:nvPr/>
        </p:nvPicPr>
        <p:blipFill>
          <a:blip r:embed="rId4" cstate="print">
            <a:extLst>
              <a:ext uri="{9FC7CAE4-855D-4EAC-9DC4-8C24A94E9C5A}"/>
            </a:extLst>
          </a:blip>
          <a:stretch>
            <a:fillRect/>
          </a:stretch>
        </p:blipFill>
        <p:spPr>
          <a:xfrm>
            <a:off x="3048" y="0"/>
            <a:ext cx="12192000" cy="466725"/>
          </a:xfrm>
          <a:prstGeom prst="rect">
            <a:avLst/>
          </a:prstGeom>
        </p:spPr>
      </p:pic>
      <p:sp>
        <p:nvSpPr>
          <p:cNvPr id="1422" name="TextBox1422"/>
          <p:cNvSpPr txBox="1"/>
          <p:nvPr/>
        </p:nvSpPr>
        <p:spPr>
          <a:xfrm>
            <a:off x="183212" y="105181"/>
            <a:ext cx="118999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2400" kern="0" spc="9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</p:txBody>
      </p:sp>
      <p:pic>
        <p:nvPicPr>
          <p:cNvPr id="1423" name="3C3FB0F4-5136-4570-D00C-4E16D113B03F"/>
          <p:cNvPicPr>
            <a:picLocks noChangeAspect="1"/>
          </p:cNvPicPr>
          <p:nvPr/>
        </p:nvPicPr>
        <p:blipFill>
          <a:blip r:embed="rId5" cstate="print">
            <a:extLst>
              <a:ext uri="{071D79F2-F956-4A82-4E3D-BD5E32C3F5FB}"/>
            </a:extLst>
          </a:blip>
          <a:stretch>
            <a:fillRect/>
          </a:stretch>
        </p:blipFill>
        <p:spPr>
          <a:xfrm>
            <a:off x="0" y="533400"/>
            <a:ext cx="6086475" cy="381000"/>
          </a:xfrm>
          <a:prstGeom prst="rect">
            <a:avLst/>
          </a:prstGeom>
        </p:spPr>
      </p:pic>
      <p:pic>
        <p:nvPicPr>
          <p:cNvPr id="1424" name="3365FE1E-2915-4487-81F9-3812C2334C4B"/>
          <p:cNvPicPr>
            <a:picLocks noChangeAspect="1"/>
          </p:cNvPicPr>
          <p:nvPr/>
        </p:nvPicPr>
        <p:blipFill>
          <a:blip r:embed="rId6" cstate="print">
            <a:extLst>
              <a:ext uri="{FA885F31-0633-450D-A980-66264E759DB0}"/>
            </a:extLst>
          </a:blip>
          <a:stretch>
            <a:fillRect/>
          </a:stretch>
        </p:blipFill>
        <p:spPr>
          <a:xfrm>
            <a:off x="6086094" y="533400"/>
            <a:ext cx="6105525" cy="381000"/>
          </a:xfrm>
          <a:prstGeom prst="rect">
            <a:avLst/>
          </a:prstGeom>
        </p:spPr>
      </p:pic>
      <p:sp>
        <p:nvSpPr>
          <p:cNvPr id="1425" name="TextBox1425"/>
          <p:cNvSpPr txBox="1"/>
          <p:nvPr/>
        </p:nvSpPr>
        <p:spPr>
          <a:xfrm>
            <a:off x="1363243" y="627761"/>
            <a:ext cx="89789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5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1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1800" b="1" kern="0" spc="25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426" name="C8927CB0-0984-44D8-FF44-BC1A79D912DF"/>
          <p:cNvPicPr>
            <a:picLocks noChangeAspect="1"/>
          </p:cNvPicPr>
          <p:nvPr/>
        </p:nvPicPr>
        <p:blipFill>
          <a:blip r:embed="rId7" cstate="print">
            <a:extLst>
              <a:ext uri="{5494B946-24C5-4156-42D4-25FEC38F6185}"/>
            </a:extLst>
          </a:blip>
          <a:stretch>
            <a:fillRect/>
          </a:stretch>
        </p:blipFill>
        <p:spPr>
          <a:xfrm>
            <a:off x="0" y="904875"/>
            <a:ext cx="6086475" cy="5953125"/>
          </a:xfrm>
          <a:prstGeom prst="rect">
            <a:avLst/>
          </a:prstGeom>
        </p:spPr>
      </p:pic>
      <p:pic>
        <p:nvPicPr>
          <p:cNvPr id="1427" name="56EA9407-1C23-4451-F526-694E513C060F"/>
          <p:cNvPicPr>
            <a:picLocks noChangeAspect="1"/>
          </p:cNvPicPr>
          <p:nvPr/>
        </p:nvPicPr>
        <p:blipFill>
          <a:blip r:embed="rId8" cstate="print">
            <a:extLst>
              <a:ext uri="{D7667E03-8796-4356-EE04-DFE45E4D7968}"/>
            </a:extLst>
          </a:blip>
          <a:stretch>
            <a:fillRect/>
          </a:stretch>
        </p:blipFill>
        <p:spPr>
          <a:xfrm>
            <a:off x="5562600" y="904875"/>
            <a:ext cx="6629400" cy="5953125"/>
          </a:xfrm>
          <a:prstGeom prst="rect">
            <a:avLst/>
          </a:prstGeom>
        </p:spPr>
      </p:pic>
      <p:pic>
        <p:nvPicPr>
          <p:cNvPr id="1428" name="A4BEE6E7-7706-4A17-C6D5-3310B9AA5291"/>
          <p:cNvPicPr>
            <a:picLocks noChangeAspect="1"/>
          </p:cNvPicPr>
          <p:nvPr/>
        </p:nvPicPr>
        <p:blipFill>
          <a:blip r:embed="rId9" cstate="print">
            <a:extLst>
              <a:ext uri="{9D8845BF-9C14-4E35-CA2D-98A6AAC747ED}"/>
            </a:extLst>
          </a:blip>
          <a:stretch>
            <a:fillRect/>
          </a:stretch>
        </p:blipFill>
        <p:spPr>
          <a:xfrm>
            <a:off x="0" y="895350"/>
            <a:ext cx="12192000" cy="28575"/>
          </a:xfrm>
          <a:prstGeom prst="rect">
            <a:avLst/>
          </a:prstGeom>
        </p:spPr>
      </p:pic>
      <p:pic>
        <p:nvPicPr>
          <p:cNvPr id="1429" name="0EAF8245-FC38-43F4-4405-0F14930991E1"/>
          <p:cNvPicPr>
            <a:picLocks noChangeAspect="1"/>
          </p:cNvPicPr>
          <p:nvPr/>
        </p:nvPicPr>
        <p:blipFill>
          <a:blip r:embed="rId10" cstate="print">
            <a:extLst>
              <a:ext uri="{17A675CC-CE70-4C82-794C-8AB1208C0B45}"/>
            </a:extLst>
          </a:blip>
          <a:stretch>
            <a:fillRect/>
          </a:stretch>
        </p:blipFill>
        <p:spPr>
          <a:xfrm>
            <a:off x="0" y="523875"/>
            <a:ext cx="12192000" cy="28575"/>
          </a:xfrm>
          <a:prstGeom prst="rect">
            <a:avLst/>
          </a:prstGeom>
        </p:spPr>
      </p:pic>
      <p:sp>
        <p:nvSpPr>
          <p:cNvPr id="1430" name="TextBox1430"/>
          <p:cNvSpPr txBox="1"/>
          <p:nvPr/>
        </p:nvSpPr>
        <p:spPr>
          <a:xfrm>
            <a:off x="101498" y="998728"/>
            <a:ext cx="4597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</p:txBody>
      </p:sp>
      <p:sp>
        <p:nvSpPr>
          <p:cNvPr id="1431" name="TextBox1431"/>
          <p:cNvSpPr txBox="1"/>
          <p:nvPr/>
        </p:nvSpPr>
        <p:spPr>
          <a:xfrm>
            <a:off x="6199302" y="998728"/>
            <a:ext cx="4597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REGULER</a:t>
            </a:r>
          </a:p>
        </p:txBody>
      </p:sp>
      <p:pic>
        <p:nvPicPr>
          <p:cNvPr id="1432" name="6E230AB6-97B1-4FA8-6FE1-B359903B7AA8"/>
          <p:cNvPicPr>
            <a:picLocks noChangeAspect="1"/>
          </p:cNvPicPr>
          <p:nvPr/>
        </p:nvPicPr>
        <p:blipFill>
          <a:blip r:embed="rId11" cstate="print">
            <a:extLst>
              <a:ext uri="{60FD9598-EAAB-49C8-E1A7-6DC026F4B7AF}"/>
            </a:extLst>
          </a:blip>
          <a:stretch>
            <a:fillRect/>
          </a:stretch>
        </p:blipFill>
        <p:spPr>
          <a:xfrm>
            <a:off x="9363456" y="1466850"/>
            <a:ext cx="1581150" cy="381000"/>
          </a:xfrm>
          <a:prstGeom prst="rect">
            <a:avLst/>
          </a:prstGeom>
        </p:spPr>
      </p:pic>
      <p:pic>
        <p:nvPicPr>
          <p:cNvPr id="1433" name="2B39E84C-3D2F-4D52-9894-F6B513C24BEC"/>
          <p:cNvPicPr>
            <a:picLocks noChangeAspect="1"/>
          </p:cNvPicPr>
          <p:nvPr/>
        </p:nvPicPr>
        <p:blipFill>
          <a:blip r:embed="rId12" cstate="print">
            <a:extLst>
              <a:ext uri="{78B9166B-1D6F-4767-DA2B-C3C712146401}"/>
            </a:extLst>
          </a:blip>
          <a:stretch>
            <a:fillRect/>
          </a:stretch>
        </p:blipFill>
        <p:spPr>
          <a:xfrm>
            <a:off x="3048" y="1323975"/>
            <a:ext cx="5638800" cy="2581275"/>
          </a:xfrm>
          <a:prstGeom prst="rect">
            <a:avLst/>
          </a:prstGeom>
        </p:spPr>
      </p:pic>
      <p:pic>
        <p:nvPicPr>
          <p:cNvPr id="1434" name="A46D7858-76E9-4236-4E28-5B4F5F626BDC"/>
          <p:cNvPicPr>
            <a:picLocks noChangeAspect="1"/>
          </p:cNvPicPr>
          <p:nvPr/>
        </p:nvPicPr>
        <p:blipFill>
          <a:blip r:embed="rId13" cstate="print">
            <a:extLst>
              <a:ext uri="{4075561C-7A64-48E6-30B8-4D1952784B84}"/>
            </a:extLst>
          </a:blip>
          <a:stretch>
            <a:fillRect/>
          </a:stretch>
        </p:blipFill>
        <p:spPr>
          <a:xfrm>
            <a:off x="2828544" y="1952625"/>
            <a:ext cx="1590675" cy="390525"/>
          </a:xfrm>
          <a:prstGeom prst="rect">
            <a:avLst/>
          </a:prstGeom>
        </p:spPr>
      </p:pic>
      <p:pic>
        <p:nvPicPr>
          <p:cNvPr id="1435" name="E746FE10-7C0C-4228-B592-EA1920E889B4"/>
          <p:cNvPicPr>
            <a:picLocks noChangeAspect="1"/>
          </p:cNvPicPr>
          <p:nvPr/>
        </p:nvPicPr>
        <p:blipFill>
          <a:blip r:embed="rId14" cstate="print">
            <a:extLst>
              <a:ext uri="{6811109C-EB89-45FD-5176-FD2D6BC3639F}"/>
            </a:extLst>
          </a:blip>
          <a:stretch>
            <a:fillRect/>
          </a:stretch>
        </p:blipFill>
        <p:spPr>
          <a:xfrm>
            <a:off x="2828544" y="3952875"/>
            <a:ext cx="2609850" cy="361950"/>
          </a:xfrm>
          <a:prstGeom prst="rect">
            <a:avLst/>
          </a:prstGeom>
        </p:spPr>
      </p:pic>
      <p:pic>
        <p:nvPicPr>
          <p:cNvPr id="1436" name="1F75D2C9-0704-4D46-C4C4-C2496AAADA16"/>
          <p:cNvPicPr>
            <a:picLocks noChangeAspect="1"/>
          </p:cNvPicPr>
          <p:nvPr/>
        </p:nvPicPr>
        <p:blipFill>
          <a:blip r:embed="rId15" cstate="print">
            <a:extLst>
              <a:ext uri="{39F22694-EB49-4C4F-C993-18F3FD94C37A}"/>
            </a:extLst>
          </a:blip>
          <a:stretch>
            <a:fillRect/>
          </a:stretch>
        </p:blipFill>
        <p:spPr>
          <a:xfrm>
            <a:off x="0" y="1390650"/>
            <a:ext cx="771525" cy="885825"/>
          </a:xfrm>
          <a:prstGeom prst="rect">
            <a:avLst/>
          </a:prstGeom>
        </p:spPr>
      </p:pic>
      <p:sp>
        <p:nvSpPr>
          <p:cNvPr id="1437" name="TextBox1437"/>
          <p:cNvSpPr txBox="1"/>
          <p:nvPr/>
        </p:nvSpPr>
        <p:spPr>
          <a:xfrm>
            <a:off x="99042" y="1653794"/>
            <a:ext cx="4318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</a:t>
            </a:r>
          </a:p>
          <a:p>
            <a:pPr marL="36589" marR="0" indent="0" eaLnBrk="0">
              <a:lnSpc>
                <a:spcPct val="89000"/>
              </a:lnSpc>
              <a:spcBef>
                <a:spcPts val="296"/>
              </a:spcBef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1438" name="D87228D5-3EFC-4477-C3A4-95512CA78AE5"/>
          <p:cNvPicPr>
            <a:picLocks noChangeAspect="1"/>
          </p:cNvPicPr>
          <p:nvPr/>
        </p:nvPicPr>
        <p:blipFill>
          <a:blip r:embed="rId16" cstate="print">
            <a:extLst>
              <a:ext uri="{E5A7530C-7793-4A25-4B8F-1040554D94D4}"/>
            </a:extLst>
          </a:blip>
          <a:stretch>
            <a:fillRect/>
          </a:stretch>
        </p:blipFill>
        <p:spPr>
          <a:xfrm>
            <a:off x="0" y="4391025"/>
            <a:ext cx="790575" cy="876300"/>
          </a:xfrm>
          <a:prstGeom prst="rect">
            <a:avLst/>
          </a:prstGeom>
        </p:spPr>
      </p:pic>
      <p:sp>
        <p:nvSpPr>
          <p:cNvPr id="1439" name="TextBox1439"/>
          <p:cNvSpPr txBox="1"/>
          <p:nvPr/>
        </p:nvSpPr>
        <p:spPr>
          <a:xfrm>
            <a:off x="152687" y="4759198"/>
            <a:ext cx="393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1440" name="5E0371F3-DCA6-414C-DD3B-7CFBC196FE26"/>
          <p:cNvPicPr>
            <a:picLocks noChangeAspect="1"/>
          </p:cNvPicPr>
          <p:nvPr/>
        </p:nvPicPr>
        <p:blipFill>
          <a:blip r:embed="rId17" cstate="print">
            <a:extLst>
              <a:ext uri="{AD18F98F-0374-4CC9-A51B-528F72B9231E}"/>
            </a:extLst>
          </a:blip>
          <a:stretch>
            <a:fillRect/>
          </a:stretch>
        </p:blipFill>
        <p:spPr>
          <a:xfrm>
            <a:off x="5913120" y="1981200"/>
            <a:ext cx="990600" cy="876300"/>
          </a:xfrm>
          <a:prstGeom prst="rect">
            <a:avLst/>
          </a:prstGeom>
        </p:spPr>
      </p:pic>
      <p:sp>
        <p:nvSpPr>
          <p:cNvPr id="1441" name="TextBox1441"/>
          <p:cNvSpPr txBox="1"/>
          <p:nvPr/>
        </p:nvSpPr>
        <p:spPr>
          <a:xfrm>
            <a:off x="6182239" y="2241169"/>
            <a:ext cx="4572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</a:t>
            </a:r>
          </a:p>
        </p:txBody>
      </p:sp>
    </p:spTree>
    <p:extLst>
      <p:ext uri="{114CF6C0-F564-45C0-1F82-FEC63EEA9E31}"/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3EF6060A-A4D6-48B2-4660-90E76C5A80FF"/>
          <p:cNvPicPr>
            <a:picLocks noChangeAspect="1"/>
          </p:cNvPicPr>
          <p:nvPr/>
        </p:nvPicPr>
        <p:blipFill>
          <a:blip r:embed="rId2" cstate="print">
            <a:extLst>
              <a:ext uri="{33405160-7E07-469E-3D38-363733D87518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43" name="A2C27494-2B76-45C6-E980-CAD2EAF6216F"/>
          <p:cNvPicPr>
            <a:picLocks noChangeAspect="1"/>
          </p:cNvPicPr>
          <p:nvPr/>
        </p:nvPicPr>
        <p:blipFill>
          <a:blip r:embed="rId3" cstate="print">
            <a:extLst>
              <a:ext uri="{A9BC993B-2795-4FC9-C826-76429F86A5AA}"/>
            </a:extLst>
          </a:blip>
          <a:stretch>
            <a:fillRect/>
          </a:stretch>
        </p:blipFill>
        <p:spPr>
          <a:xfrm>
            <a:off x="0" y="561975"/>
            <a:ext cx="6086475" cy="381000"/>
          </a:xfrm>
          <a:prstGeom prst="rect">
            <a:avLst/>
          </a:prstGeom>
        </p:spPr>
      </p:pic>
      <p:pic>
        <p:nvPicPr>
          <p:cNvPr id="1444" name="37CE019C-14E5-42C8-B85C-76571C934EE5"/>
          <p:cNvPicPr>
            <a:picLocks noChangeAspect="1"/>
          </p:cNvPicPr>
          <p:nvPr/>
        </p:nvPicPr>
        <p:blipFill>
          <a:blip r:embed="rId4" cstate="print">
            <a:extLst>
              <a:ext uri="{CEBF92A1-4C10-415E-F186-35147261754B}"/>
            </a:extLst>
          </a:blip>
          <a:stretch>
            <a:fillRect/>
          </a:stretch>
        </p:blipFill>
        <p:spPr>
          <a:xfrm>
            <a:off x="6086094" y="561975"/>
            <a:ext cx="6105525" cy="381000"/>
          </a:xfrm>
          <a:prstGeom prst="rect">
            <a:avLst/>
          </a:prstGeom>
        </p:spPr>
      </p:pic>
      <p:sp>
        <p:nvSpPr>
          <p:cNvPr id="1445" name="TextBox1445"/>
          <p:cNvSpPr txBox="1"/>
          <p:nvPr/>
        </p:nvSpPr>
        <p:spPr>
          <a:xfrm>
            <a:off x="1344955" y="653034"/>
            <a:ext cx="89916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5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5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……</a:t>
            </a:r>
            <a:r>
              <a:rPr lang="en-US" altLang="zh-CN" sz="1800" kern="0" spc="-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1800" b="1" kern="0" spc="24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446" name="5802721E-3B62-4773-FE18-D8F3A0A013D9"/>
          <p:cNvPicPr>
            <a:picLocks noChangeAspect="1"/>
          </p:cNvPicPr>
          <p:nvPr/>
        </p:nvPicPr>
        <p:blipFill>
          <a:blip r:embed="rId5" cstate="print">
            <a:extLst>
              <a:ext uri="{92504664-2ABC-432D-1658-E0B11BA470CC}"/>
            </a:extLst>
          </a:blip>
          <a:stretch>
            <a:fillRect/>
          </a:stretch>
        </p:blipFill>
        <p:spPr>
          <a:xfrm>
            <a:off x="0" y="933450"/>
            <a:ext cx="6086475" cy="5924550"/>
          </a:xfrm>
          <a:prstGeom prst="rect">
            <a:avLst/>
          </a:prstGeom>
        </p:spPr>
      </p:pic>
      <p:pic>
        <p:nvPicPr>
          <p:cNvPr id="1447" name="2A2DE69D-812F-4A90-5E81-A5C7C7BC8660"/>
          <p:cNvPicPr>
            <a:picLocks noChangeAspect="1"/>
          </p:cNvPicPr>
          <p:nvPr/>
        </p:nvPicPr>
        <p:blipFill>
          <a:blip r:embed="rId6" cstate="print">
            <a:extLst>
              <a:ext uri="{E852975A-B119-43ED-3E0D-E24AEE01E982}"/>
            </a:extLst>
          </a:blip>
          <a:stretch>
            <a:fillRect/>
          </a:stretch>
        </p:blipFill>
        <p:spPr>
          <a:xfrm>
            <a:off x="6086094" y="933450"/>
            <a:ext cx="6105525" cy="5924550"/>
          </a:xfrm>
          <a:prstGeom prst="rect">
            <a:avLst/>
          </a:prstGeom>
        </p:spPr>
      </p:pic>
      <p:pic>
        <p:nvPicPr>
          <p:cNvPr id="1448" name="6907B659-B85A-41D2-3369-05DDC8F64CF3"/>
          <p:cNvPicPr>
            <a:picLocks noChangeAspect="1"/>
          </p:cNvPicPr>
          <p:nvPr/>
        </p:nvPicPr>
        <p:blipFill>
          <a:blip r:embed="rId7" cstate="print">
            <a:extLst>
              <a:ext uri="{B7FE7F21-D838-4894-FFBB-6268A0CA05EF}"/>
            </a:extLst>
          </a:blip>
          <a:stretch>
            <a:fillRect/>
          </a:stretch>
        </p:blipFill>
        <p:spPr>
          <a:xfrm>
            <a:off x="0" y="923925"/>
            <a:ext cx="12192000" cy="19050"/>
          </a:xfrm>
          <a:prstGeom prst="rect">
            <a:avLst/>
          </a:prstGeom>
        </p:spPr>
      </p:pic>
      <p:pic>
        <p:nvPicPr>
          <p:cNvPr id="1449" name="C4D96A10-C7A0-4294-9751-9ED577EC2509"/>
          <p:cNvPicPr>
            <a:picLocks noChangeAspect="1"/>
          </p:cNvPicPr>
          <p:nvPr/>
        </p:nvPicPr>
        <p:blipFill>
          <a:blip r:embed="rId8" cstate="print">
            <a:extLst>
              <a:ext uri="{2925E567-B2D9-4EA0-F434-C114E54F69E8}"/>
            </a:extLst>
          </a:blip>
          <a:stretch>
            <a:fillRect/>
          </a:stretch>
        </p:blipFill>
        <p:spPr>
          <a:xfrm>
            <a:off x="0" y="552450"/>
            <a:ext cx="12192000" cy="19050"/>
          </a:xfrm>
          <a:prstGeom prst="rect">
            <a:avLst/>
          </a:prstGeom>
        </p:spPr>
      </p:pic>
      <p:sp>
        <p:nvSpPr>
          <p:cNvPr id="1450" name="TextBox1450"/>
          <p:cNvSpPr txBox="1"/>
          <p:nvPr/>
        </p:nvSpPr>
        <p:spPr>
          <a:xfrm>
            <a:off x="101525" y="1023772"/>
            <a:ext cx="44831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</a:p>
        </p:txBody>
      </p:sp>
      <p:sp>
        <p:nvSpPr>
          <p:cNvPr id="1451" name="TextBox1451"/>
          <p:cNvSpPr txBox="1"/>
          <p:nvPr/>
        </p:nvSpPr>
        <p:spPr>
          <a:xfrm>
            <a:off x="6199329" y="1023772"/>
            <a:ext cx="44831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</a:p>
        </p:txBody>
      </p:sp>
      <p:sp>
        <p:nvSpPr>
          <p:cNvPr id="1452" name="TextBox1452"/>
          <p:cNvSpPr txBox="1"/>
          <p:nvPr/>
        </p:nvSpPr>
        <p:spPr>
          <a:xfrm>
            <a:off x="6194959" y="4042436"/>
            <a:ext cx="50292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69413" eaLnBrk="0">
              <a:lnSpc>
                <a:spcPct val="95000"/>
              </a:lnSpc>
            </a:pPr>
            <a:r>
              <a:rPr lang="en-US" altLang="zh-CN" sz="18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DIPENUHI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JIB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FAKTOR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DAMPAK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ILMUNYA</a:t>
            </a:r>
          </a:p>
        </p:txBody>
      </p:sp>
      <p:pic>
        <p:nvPicPr>
          <p:cNvPr id="1453" name="F60A3F45-53CD-43CC-1DAB-C6AFED9377CB"/>
          <p:cNvPicPr>
            <a:picLocks noChangeAspect="1"/>
          </p:cNvPicPr>
          <p:nvPr/>
        </p:nvPicPr>
        <p:blipFill>
          <a:blip r:embed="rId9" cstate="print">
            <a:extLst>
              <a:ext uri="{4E07C41C-98BB-4F12-474B-FD37AE7D8079}"/>
            </a:extLst>
          </a:blip>
          <a:stretch>
            <a:fillRect/>
          </a:stretch>
        </p:blipFill>
        <p:spPr>
          <a:xfrm>
            <a:off x="70104" y="1304925"/>
            <a:ext cx="5743575" cy="2686050"/>
          </a:xfrm>
          <a:prstGeom prst="rect">
            <a:avLst/>
          </a:prstGeom>
        </p:spPr>
      </p:pic>
      <p:pic>
        <p:nvPicPr>
          <p:cNvPr id="1454" name="E148F646-F70B-41DA-CA7F-210FAAF7F1CA"/>
          <p:cNvPicPr>
            <a:picLocks noChangeAspect="1"/>
          </p:cNvPicPr>
          <p:nvPr/>
        </p:nvPicPr>
        <p:blipFill>
          <a:blip r:embed="rId10" cstate="print">
            <a:extLst>
              <a:ext uri="{C058249D-5D0C-4704-5069-21A48A8F12EB}"/>
            </a:extLst>
          </a:blip>
          <a:stretch>
            <a:fillRect/>
          </a:stretch>
        </p:blipFill>
        <p:spPr>
          <a:xfrm>
            <a:off x="5855209" y="1295400"/>
            <a:ext cx="6200775" cy="2571750"/>
          </a:xfrm>
          <a:prstGeom prst="rect">
            <a:avLst/>
          </a:prstGeom>
        </p:spPr>
      </p:pic>
      <p:pic>
        <p:nvPicPr>
          <p:cNvPr id="1455" name="6BBE6921-B2D8-4474-C591-E14B890EAE16"/>
          <p:cNvPicPr>
            <a:picLocks noChangeAspect="1"/>
          </p:cNvPicPr>
          <p:nvPr/>
        </p:nvPicPr>
        <p:blipFill>
          <a:blip r:embed="rId11" cstate="print">
            <a:extLst>
              <a:ext uri="{909F4B77-1681-433C-CB0C-C09A4930B609}"/>
            </a:extLst>
          </a:blip>
          <a:stretch>
            <a:fillRect/>
          </a:stretch>
        </p:blipFill>
        <p:spPr>
          <a:xfrm>
            <a:off x="5907024" y="4562475"/>
            <a:ext cx="6200775" cy="2295525"/>
          </a:xfrm>
          <a:prstGeom prst="rect">
            <a:avLst/>
          </a:prstGeom>
        </p:spPr>
      </p:pic>
      <p:pic>
        <p:nvPicPr>
          <p:cNvPr id="1456" name="B4C87816-6621-4479-8DE3-DAB05B9B276E"/>
          <p:cNvPicPr>
            <a:picLocks noChangeAspect="1"/>
          </p:cNvPicPr>
          <p:nvPr/>
        </p:nvPicPr>
        <p:blipFill>
          <a:blip r:embed="rId12" cstate="print">
            <a:extLst>
              <a:ext uri="{FECFA126-467B-4F23-10C3-F1297000237A}"/>
            </a:extLst>
          </a:blip>
          <a:stretch>
            <a:fillRect/>
          </a:stretch>
        </p:blipFill>
        <p:spPr>
          <a:xfrm>
            <a:off x="9412224" y="1600200"/>
            <a:ext cx="1581150" cy="381000"/>
          </a:xfrm>
          <a:prstGeom prst="rect">
            <a:avLst/>
          </a:prstGeom>
        </p:spPr>
      </p:pic>
      <p:pic>
        <p:nvPicPr>
          <p:cNvPr id="1457" name="BD0A8FDF-392E-41E2-0FC2-55FC3AB37E13"/>
          <p:cNvPicPr>
            <a:picLocks noChangeAspect="1"/>
          </p:cNvPicPr>
          <p:nvPr/>
        </p:nvPicPr>
        <p:blipFill>
          <a:blip r:embed="rId13" cstate="print">
            <a:extLst>
              <a:ext uri="{374CCE66-16F5-4778-CC0B-2C1B122E831A}"/>
            </a:extLst>
          </a:blip>
          <a:stretch>
            <a:fillRect/>
          </a:stretch>
        </p:blipFill>
        <p:spPr>
          <a:xfrm>
            <a:off x="6068568" y="3914775"/>
            <a:ext cx="1057275" cy="390525"/>
          </a:xfrm>
          <a:prstGeom prst="rect">
            <a:avLst/>
          </a:prstGeom>
        </p:spPr>
      </p:pic>
      <p:pic>
        <p:nvPicPr>
          <p:cNvPr id="1458" name="56B3B482-EB17-433F-9697-67C845E97D2D"/>
          <p:cNvPicPr>
            <a:picLocks noChangeAspect="1"/>
          </p:cNvPicPr>
          <p:nvPr/>
        </p:nvPicPr>
        <p:blipFill>
          <a:blip r:embed="rId14" cstate="print">
            <a:extLst>
              <a:ext uri="{8F49578D-D4EF-454A-EAE2-342EA3482B3F}"/>
            </a:extLst>
          </a:blip>
          <a:stretch>
            <a:fillRect/>
          </a:stretch>
        </p:blipFill>
        <p:spPr>
          <a:xfrm>
            <a:off x="48768" y="4105275"/>
            <a:ext cx="5638800" cy="2695575"/>
          </a:xfrm>
          <a:prstGeom prst="rect">
            <a:avLst/>
          </a:prstGeom>
        </p:spPr>
      </p:pic>
      <p:pic>
        <p:nvPicPr>
          <p:cNvPr id="1459" name="8A98055C-2AE9-429F-A6D8-C3EA69892CFA"/>
          <p:cNvPicPr>
            <a:picLocks noChangeAspect="1"/>
          </p:cNvPicPr>
          <p:nvPr/>
        </p:nvPicPr>
        <p:blipFill>
          <a:blip r:embed="rId15" cstate="print">
            <a:extLst>
              <a:ext uri="{50169D2C-4DD0-4D19-38A9-E7AD56D54877}"/>
            </a:extLst>
          </a:blip>
          <a:stretch>
            <a:fillRect/>
          </a:stretch>
        </p:blipFill>
        <p:spPr>
          <a:xfrm>
            <a:off x="505968" y="2809875"/>
            <a:ext cx="5057775" cy="581025"/>
          </a:xfrm>
          <a:prstGeom prst="rect">
            <a:avLst/>
          </a:prstGeom>
        </p:spPr>
      </p:pic>
      <p:pic>
        <p:nvPicPr>
          <p:cNvPr id="1460" name="C58A490D-A295-4880-6F95-8EE2C06E1408"/>
          <p:cNvPicPr>
            <a:picLocks noChangeAspect="1"/>
          </p:cNvPicPr>
          <p:nvPr/>
        </p:nvPicPr>
        <p:blipFill>
          <a:blip r:embed="rId16" cstate="print">
            <a:extLst>
              <a:ext uri="{49A9191F-3E32-48A9-7473-61F8C62DB77F}"/>
            </a:extLst>
          </a:blip>
          <a:stretch>
            <a:fillRect/>
          </a:stretch>
        </p:blipFill>
        <p:spPr>
          <a:xfrm>
            <a:off x="801624" y="4448175"/>
            <a:ext cx="4676775" cy="704850"/>
          </a:xfrm>
          <a:prstGeom prst="rect">
            <a:avLst/>
          </a:prstGeom>
        </p:spPr>
      </p:pic>
      <p:pic>
        <p:nvPicPr>
          <p:cNvPr id="1461" name="578F8FFE-C959-4A3D-0E5E-A86BCE986A98"/>
          <p:cNvPicPr>
            <a:picLocks noChangeAspect="1"/>
          </p:cNvPicPr>
          <p:nvPr/>
        </p:nvPicPr>
        <p:blipFill>
          <a:blip r:embed="rId17" cstate="print">
            <a:extLst>
              <a:ext uri="{F28C399F-E068-4A9D-D872-21AC71DDB06D}"/>
            </a:extLst>
          </a:blip>
          <a:stretch>
            <a:fillRect/>
          </a:stretch>
        </p:blipFill>
        <p:spPr>
          <a:xfrm>
            <a:off x="0" y="1524000"/>
            <a:ext cx="771525" cy="876300"/>
          </a:xfrm>
          <a:prstGeom prst="rect">
            <a:avLst/>
          </a:prstGeom>
        </p:spPr>
      </p:pic>
      <p:sp>
        <p:nvSpPr>
          <p:cNvPr id="1462" name="TextBox1462"/>
          <p:cNvSpPr txBox="1"/>
          <p:nvPr/>
        </p:nvSpPr>
        <p:spPr>
          <a:xfrm>
            <a:off x="99042" y="1780921"/>
            <a:ext cx="4318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</a:t>
            </a:r>
          </a:p>
          <a:p>
            <a:pPr marL="36576" marR="0" indent="0" eaLnBrk="0">
              <a:lnSpc>
                <a:spcPct val="89000"/>
              </a:lnSpc>
              <a:spcBef>
                <a:spcPts val="298"/>
              </a:spcBef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1463" name="42E95E53-D5FE-44BB-2577-8840BD3BF608"/>
          <p:cNvPicPr>
            <a:picLocks noChangeAspect="1"/>
          </p:cNvPicPr>
          <p:nvPr/>
        </p:nvPicPr>
        <p:blipFill>
          <a:blip r:embed="rId18" cstate="print">
            <a:extLst>
              <a:ext uri="{2776EAF8-8B96-478A-5F78-023E07A64E85}"/>
            </a:extLst>
          </a:blip>
          <a:stretch>
            <a:fillRect/>
          </a:stretch>
        </p:blipFill>
        <p:spPr>
          <a:xfrm>
            <a:off x="0" y="4514850"/>
            <a:ext cx="790575" cy="885825"/>
          </a:xfrm>
          <a:prstGeom prst="rect">
            <a:avLst/>
          </a:prstGeom>
        </p:spPr>
      </p:pic>
      <p:sp>
        <p:nvSpPr>
          <p:cNvPr id="1464" name="TextBox1464"/>
          <p:cNvSpPr txBox="1"/>
          <p:nvPr/>
        </p:nvSpPr>
        <p:spPr>
          <a:xfrm>
            <a:off x="152700" y="4885716"/>
            <a:ext cx="393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1465" name="CF0AFDDD-A8EB-423E-BAAC-57D3F2DC3B9B"/>
          <p:cNvPicPr>
            <a:picLocks noChangeAspect="1"/>
          </p:cNvPicPr>
          <p:nvPr/>
        </p:nvPicPr>
        <p:blipFill>
          <a:blip r:embed="rId19" cstate="print">
            <a:extLst>
              <a:ext uri="{FF157D77-ACEA-4485-8746-DDF77A7094F4}"/>
            </a:extLst>
          </a:blip>
          <a:stretch>
            <a:fillRect/>
          </a:stretch>
        </p:blipFill>
        <p:spPr>
          <a:xfrm>
            <a:off x="5718048" y="1524000"/>
            <a:ext cx="981075" cy="876300"/>
          </a:xfrm>
          <a:prstGeom prst="rect">
            <a:avLst/>
          </a:prstGeom>
        </p:spPr>
      </p:pic>
      <p:sp>
        <p:nvSpPr>
          <p:cNvPr id="1466" name="TextBox1466"/>
          <p:cNvSpPr txBox="1"/>
          <p:nvPr/>
        </p:nvSpPr>
        <p:spPr>
          <a:xfrm>
            <a:off x="5987569" y="1783715"/>
            <a:ext cx="4572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</a:t>
            </a:r>
          </a:p>
        </p:txBody>
      </p:sp>
      <p:graphicFrame>
        <p:nvGraphicFramePr>
          <p:cNvPr id="1467" name="Table1467"/>
          <p:cNvGraphicFramePr>
            <a:graphicFrameLocks noGrp="1"/>
          </p:cNvGraphicFramePr>
          <p:nvPr/>
        </p:nvGraphicFramePr>
        <p:xfrm>
          <a:off x="8415528" y="3349752"/>
          <a:ext cx="1270000" cy="482600"/>
        </p:xfrm>
        <a:graphic>
          <a:graphicData uri="http://schemas.openxmlformats.org/drawingml/2006/table">
            <a:tbl>
              <a:tblPr firstRow="1" bandRow="1"/>
              <a:tblGrid>
                <a:gridCol w="31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939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29376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21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50%</a:t>
                      </a:r>
                    </a:p>
                  </a:txBody>
                  <a:tcPr marL="0" marR="0" marT="84608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68" name="FB7B1277-4A5A-4766-CB1E-EA7355B950B9"/>
          <p:cNvPicPr>
            <a:picLocks noChangeAspect="1"/>
          </p:cNvPicPr>
          <p:nvPr/>
        </p:nvPicPr>
        <p:blipFill>
          <a:blip r:embed="rId20" cstate="print">
            <a:extLst>
              <a:ext uri="{8EF6DDA0-C8EC-410F-8E9D-F2BD853E8B6A}"/>
            </a:extLst>
          </a:blip>
          <a:stretch>
            <a:fillRect/>
          </a:stretch>
        </p:blipFill>
        <p:spPr>
          <a:xfrm>
            <a:off x="3048" y="0"/>
            <a:ext cx="12192000" cy="466725"/>
          </a:xfrm>
          <a:prstGeom prst="rect">
            <a:avLst/>
          </a:prstGeom>
        </p:spPr>
      </p:pic>
      <p:sp>
        <p:nvSpPr>
          <p:cNvPr id="1469" name="TextBox1469"/>
          <p:cNvSpPr txBox="1"/>
          <p:nvPr/>
        </p:nvSpPr>
        <p:spPr>
          <a:xfrm>
            <a:off x="183212" y="105181"/>
            <a:ext cx="118999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2400" kern="0" spc="9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</p:txBody>
      </p:sp>
    </p:spTree>
    <p:extLst>
      <p:ext uri="{54904901-53F3-48FD-F14E-1EB0D7F87AC1}"/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0" name="EC27FC37-41A6-4BC3-E2F6-1AF02D10E9BF"/>
          <p:cNvPicPr>
            <a:picLocks noChangeAspect="1"/>
          </p:cNvPicPr>
          <p:nvPr/>
        </p:nvPicPr>
        <p:blipFill>
          <a:blip r:embed="rId2" cstate="print">
            <a:extLst>
              <a:ext uri="{881E8067-3303-461A-CC76-FB57C9CEFE9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71" name="2CDE2EDD-8A1E-4D28-56A5-C6C9BC7D442D"/>
          <p:cNvPicPr>
            <a:picLocks noChangeAspect="1"/>
          </p:cNvPicPr>
          <p:nvPr/>
        </p:nvPicPr>
        <p:blipFill>
          <a:blip r:embed="rId3" cstate="print">
            <a:extLst>
              <a:ext uri="{80C32308-7621-49C2-24C3-3EDB27D0CF62}"/>
            </a:extLst>
          </a:blip>
          <a:stretch>
            <a:fillRect/>
          </a:stretch>
        </p:blipFill>
        <p:spPr>
          <a:xfrm>
            <a:off x="0" y="476250"/>
            <a:ext cx="6086475" cy="381000"/>
          </a:xfrm>
          <a:prstGeom prst="rect">
            <a:avLst/>
          </a:prstGeom>
        </p:spPr>
      </p:pic>
      <p:pic>
        <p:nvPicPr>
          <p:cNvPr id="1472" name="C17AB90E-A57B-4598-07AB-9D0CD40F88F4"/>
          <p:cNvPicPr>
            <a:picLocks noChangeAspect="1"/>
          </p:cNvPicPr>
          <p:nvPr/>
        </p:nvPicPr>
        <p:blipFill>
          <a:blip r:embed="rId4" cstate="print">
            <a:extLst>
              <a:ext uri="{310BF242-220A-4B9A-E132-812FBF51E2FE}"/>
            </a:extLst>
          </a:blip>
          <a:stretch>
            <a:fillRect/>
          </a:stretch>
        </p:blipFill>
        <p:spPr>
          <a:xfrm>
            <a:off x="6086094" y="476250"/>
            <a:ext cx="6105525" cy="381000"/>
          </a:xfrm>
          <a:prstGeom prst="rect">
            <a:avLst/>
          </a:prstGeom>
        </p:spPr>
      </p:pic>
      <p:sp>
        <p:nvSpPr>
          <p:cNvPr id="1473" name="TextBox1473"/>
          <p:cNvSpPr txBox="1"/>
          <p:nvPr/>
        </p:nvSpPr>
        <p:spPr>
          <a:xfrm>
            <a:off x="1344955" y="568325"/>
            <a:ext cx="89916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5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5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……</a:t>
            </a:r>
            <a:r>
              <a:rPr lang="en-US" altLang="zh-CN" sz="1800" kern="0" spc="-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1800" b="1" kern="0" spc="24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474" name="39CB1685-5ADA-4E73-17B5-4AD57F2BCB1D"/>
          <p:cNvPicPr>
            <a:picLocks noChangeAspect="1"/>
          </p:cNvPicPr>
          <p:nvPr/>
        </p:nvPicPr>
        <p:blipFill>
          <a:blip r:embed="rId5" cstate="print">
            <a:extLst>
              <a:ext uri="{97F7091E-5E02-45AA-50E3-8272E8C85CB0}"/>
            </a:extLst>
          </a:blip>
          <a:stretch>
            <a:fillRect/>
          </a:stretch>
        </p:blipFill>
        <p:spPr>
          <a:xfrm>
            <a:off x="0" y="847725"/>
            <a:ext cx="6086475" cy="6010275"/>
          </a:xfrm>
          <a:prstGeom prst="rect">
            <a:avLst/>
          </a:prstGeom>
        </p:spPr>
      </p:pic>
      <p:pic>
        <p:nvPicPr>
          <p:cNvPr id="1475" name="8CEBF2A4-0D06-4CA5-19BD-F5DDF6A3C673"/>
          <p:cNvPicPr>
            <a:picLocks noChangeAspect="1"/>
          </p:cNvPicPr>
          <p:nvPr/>
        </p:nvPicPr>
        <p:blipFill>
          <a:blip r:embed="rId6" cstate="print">
            <a:extLst>
              <a:ext uri="{978DC01E-283F-43F2-B73F-0696CC7AD0CD}"/>
            </a:extLst>
          </a:blip>
          <a:stretch>
            <a:fillRect/>
          </a:stretch>
        </p:blipFill>
        <p:spPr>
          <a:xfrm>
            <a:off x="0" y="466725"/>
            <a:ext cx="12192000" cy="28575"/>
          </a:xfrm>
          <a:prstGeom prst="rect">
            <a:avLst/>
          </a:prstGeom>
        </p:spPr>
      </p:pic>
      <p:pic>
        <p:nvPicPr>
          <p:cNvPr id="1476" name="B369D80E-4ED9-4522-825B-D56B277B95AB"/>
          <p:cNvPicPr>
            <a:picLocks noChangeAspect="1"/>
          </p:cNvPicPr>
          <p:nvPr/>
        </p:nvPicPr>
        <p:blipFill>
          <a:blip r:embed="rId7" cstate="print">
            <a:extLst>
              <a:ext uri="{2965377F-9E37-40AB-F402-39347B929AD6}"/>
            </a:extLst>
          </a:blip>
          <a:stretch>
            <a:fillRect/>
          </a:stretch>
        </p:blipFill>
        <p:spPr>
          <a:xfrm>
            <a:off x="5830824" y="847725"/>
            <a:ext cx="6362700" cy="6010275"/>
          </a:xfrm>
          <a:prstGeom prst="rect">
            <a:avLst/>
          </a:prstGeom>
        </p:spPr>
      </p:pic>
      <p:pic>
        <p:nvPicPr>
          <p:cNvPr id="1477" name="ABD64A38-70C5-4CC1-F339-9C2F073D20E0"/>
          <p:cNvPicPr>
            <a:picLocks noChangeAspect="1"/>
          </p:cNvPicPr>
          <p:nvPr/>
        </p:nvPicPr>
        <p:blipFill>
          <a:blip r:embed="rId8" cstate="print">
            <a:extLst>
              <a:ext uri="{1EE79B61-E0EA-4E0E-F194-874DB1C01241}"/>
            </a:extLst>
          </a:blip>
          <a:stretch>
            <a:fillRect/>
          </a:stretch>
        </p:blipFill>
        <p:spPr>
          <a:xfrm>
            <a:off x="0" y="838200"/>
            <a:ext cx="12192000" cy="28575"/>
          </a:xfrm>
          <a:prstGeom prst="rect">
            <a:avLst/>
          </a:prstGeom>
        </p:spPr>
      </p:pic>
      <p:sp>
        <p:nvSpPr>
          <p:cNvPr id="1478" name="TextBox1478"/>
          <p:cNvSpPr txBox="1"/>
          <p:nvPr/>
        </p:nvSpPr>
        <p:spPr>
          <a:xfrm>
            <a:off x="101525" y="939063"/>
            <a:ext cx="52705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PANGKAT/GOL.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</a:p>
        </p:txBody>
      </p:sp>
      <p:sp>
        <p:nvSpPr>
          <p:cNvPr id="1479" name="TextBox1479"/>
          <p:cNvSpPr txBox="1"/>
          <p:nvPr/>
        </p:nvSpPr>
        <p:spPr>
          <a:xfrm>
            <a:off x="6199329" y="939063"/>
            <a:ext cx="52705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PANGKAT/GOL.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SAMA</a:t>
            </a:r>
          </a:p>
        </p:txBody>
      </p:sp>
      <p:pic>
        <p:nvPicPr>
          <p:cNvPr id="1480" name="127C86F8-1875-4578-6692-97B9C5718D54"/>
          <p:cNvPicPr>
            <a:picLocks noChangeAspect="1"/>
          </p:cNvPicPr>
          <p:nvPr/>
        </p:nvPicPr>
        <p:blipFill>
          <a:blip r:embed="rId9" cstate="print">
            <a:extLst>
              <a:ext uri="{B76869AA-26B7-4B26-27F7-F17C9F9ADA4F}"/>
            </a:extLst>
          </a:blip>
          <a:stretch>
            <a:fillRect/>
          </a:stretch>
        </p:blipFill>
        <p:spPr>
          <a:xfrm>
            <a:off x="15240" y="1181100"/>
            <a:ext cx="5743575" cy="2562225"/>
          </a:xfrm>
          <a:prstGeom prst="rect">
            <a:avLst/>
          </a:prstGeom>
        </p:spPr>
      </p:pic>
      <p:pic>
        <p:nvPicPr>
          <p:cNvPr id="1481" name="5955FD29-6778-4A51-8F24-D6E9CE78CBD7"/>
          <p:cNvPicPr>
            <a:picLocks noChangeAspect="1"/>
          </p:cNvPicPr>
          <p:nvPr/>
        </p:nvPicPr>
        <p:blipFill>
          <a:blip r:embed="rId10" cstate="print">
            <a:extLst>
              <a:ext uri="{B02C5E24-16E8-45C2-D4EF-2495FF8831DC}"/>
            </a:extLst>
          </a:blip>
          <a:stretch>
            <a:fillRect/>
          </a:stretch>
        </p:blipFill>
        <p:spPr>
          <a:xfrm>
            <a:off x="15240" y="3733800"/>
            <a:ext cx="5829300" cy="3124200"/>
          </a:xfrm>
          <a:prstGeom prst="rect">
            <a:avLst/>
          </a:prstGeom>
        </p:spPr>
      </p:pic>
      <p:pic>
        <p:nvPicPr>
          <p:cNvPr id="1482" name="39F6B1B8-1077-4295-2251-8C050E6E2B9A"/>
          <p:cNvPicPr>
            <a:picLocks noChangeAspect="1"/>
          </p:cNvPicPr>
          <p:nvPr/>
        </p:nvPicPr>
        <p:blipFill>
          <a:blip r:embed="rId11" cstate="print">
            <a:extLst>
              <a:ext uri="{C2B69875-5801-4AD4-D6D4-EF7213C79E1B}"/>
            </a:extLst>
          </a:blip>
          <a:stretch>
            <a:fillRect/>
          </a:stretch>
        </p:blipFill>
        <p:spPr>
          <a:xfrm>
            <a:off x="0" y="1133475"/>
            <a:ext cx="762000" cy="876300"/>
          </a:xfrm>
          <a:prstGeom prst="rect">
            <a:avLst/>
          </a:prstGeom>
        </p:spPr>
      </p:pic>
      <p:sp>
        <p:nvSpPr>
          <p:cNvPr id="1483" name="TextBox1483"/>
          <p:cNvSpPr txBox="1"/>
          <p:nvPr/>
        </p:nvSpPr>
        <p:spPr>
          <a:xfrm>
            <a:off x="90812" y="1391412"/>
            <a:ext cx="4318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</a:t>
            </a:r>
          </a:p>
          <a:p>
            <a:pPr marL="36576" marR="0" indent="0" eaLnBrk="0">
              <a:lnSpc>
                <a:spcPct val="89000"/>
              </a:lnSpc>
              <a:spcBef>
                <a:spcPts val="298"/>
              </a:spcBef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1484" name="E4444B52-01F8-4B46-13BD-B781F9C80CA0"/>
          <p:cNvPicPr>
            <a:picLocks noChangeAspect="1"/>
          </p:cNvPicPr>
          <p:nvPr/>
        </p:nvPicPr>
        <p:blipFill>
          <a:blip r:embed="rId12" cstate="print">
            <a:extLst>
              <a:ext uri="{AB4BF5AE-B4E7-4D81-4C56-D68D9A3281F9}"/>
            </a:extLst>
          </a:blip>
          <a:stretch>
            <a:fillRect/>
          </a:stretch>
        </p:blipFill>
        <p:spPr>
          <a:xfrm>
            <a:off x="0" y="4124325"/>
            <a:ext cx="781050" cy="885825"/>
          </a:xfrm>
          <a:prstGeom prst="rect">
            <a:avLst/>
          </a:prstGeom>
        </p:spPr>
      </p:pic>
      <p:sp>
        <p:nvSpPr>
          <p:cNvPr id="1485" name="TextBox1485"/>
          <p:cNvSpPr txBox="1"/>
          <p:nvPr/>
        </p:nvSpPr>
        <p:spPr>
          <a:xfrm>
            <a:off x="144152" y="4496435"/>
            <a:ext cx="393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1486" name="1984DC54-F111-4A71-074E-F7043ECF5F72"/>
          <p:cNvPicPr>
            <a:picLocks noChangeAspect="1"/>
          </p:cNvPicPr>
          <p:nvPr/>
        </p:nvPicPr>
        <p:blipFill>
          <a:blip r:embed="rId13" cstate="print">
            <a:extLst>
              <a:ext uri="{D8A0469C-5ED9-45D2-2E8E-2786EF34D7FA}"/>
            </a:extLst>
          </a:blip>
          <a:stretch>
            <a:fillRect/>
          </a:stretch>
        </p:blipFill>
        <p:spPr>
          <a:xfrm>
            <a:off x="5727192" y="1847850"/>
            <a:ext cx="981075" cy="885825"/>
          </a:xfrm>
          <a:prstGeom prst="rect">
            <a:avLst/>
          </a:prstGeom>
        </p:spPr>
      </p:pic>
      <p:sp>
        <p:nvSpPr>
          <p:cNvPr id="1487" name="TextBox1487"/>
          <p:cNvSpPr txBox="1"/>
          <p:nvPr/>
        </p:nvSpPr>
        <p:spPr>
          <a:xfrm>
            <a:off x="5995677" y="2114042"/>
            <a:ext cx="4572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35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</a:t>
            </a:r>
          </a:p>
        </p:txBody>
      </p:sp>
      <p:pic>
        <p:nvPicPr>
          <p:cNvPr id="1488" name="EFE449FD-452F-458C-CE97-FABE1418EE1F"/>
          <p:cNvPicPr>
            <a:picLocks noChangeAspect="1"/>
          </p:cNvPicPr>
          <p:nvPr/>
        </p:nvPicPr>
        <p:blipFill>
          <a:blip r:embed="rId14" cstate="print">
            <a:extLst>
              <a:ext uri="{FB3FE148-B87D-480B-F7AD-B7B43EDF4B06}"/>
            </a:extLst>
          </a:blip>
          <a:stretch>
            <a:fillRect/>
          </a:stretch>
        </p:blipFill>
        <p:spPr>
          <a:xfrm>
            <a:off x="3048" y="0"/>
            <a:ext cx="12192000" cy="466725"/>
          </a:xfrm>
          <a:prstGeom prst="rect">
            <a:avLst/>
          </a:prstGeom>
        </p:spPr>
      </p:pic>
      <p:sp>
        <p:nvSpPr>
          <p:cNvPr id="1489" name="TextBox1489"/>
          <p:cNvSpPr txBox="1"/>
          <p:nvPr/>
        </p:nvSpPr>
        <p:spPr>
          <a:xfrm>
            <a:off x="183212" y="105181"/>
            <a:ext cx="118999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2400" kern="0" spc="97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</a:p>
        </p:txBody>
      </p:sp>
    </p:spTree>
    <p:extLst>
      <p:ext uri="{5A9E59F7-FC64-415C-7DBF-4C76AD908DDE}"/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D3F55802-E710-4509-F233-5B731CDB6022"/>
          <p:cNvPicPr>
            <a:picLocks noChangeAspect="1"/>
          </p:cNvPicPr>
          <p:nvPr/>
        </p:nvPicPr>
        <p:blipFill>
          <a:blip r:embed="rId2" cstate="print">
            <a:extLst>
              <a:ext uri="{296063BC-5B34-4AE5-F457-D287CD18E58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91" name="1A9077B8-FACD-4013-2167-40DEA0108BA2"/>
          <p:cNvPicPr>
            <a:picLocks noChangeAspect="1"/>
          </p:cNvPicPr>
          <p:nvPr/>
        </p:nvPicPr>
        <p:blipFill>
          <a:blip r:embed="rId3" cstate="print">
            <a:extLst>
              <a:ext uri="{AE2BB0DA-CF88-469D-BD50-6B66E96C689A}"/>
            </a:extLst>
          </a:blip>
          <a:stretch>
            <a:fillRect/>
          </a:stretch>
        </p:blipFill>
        <p:spPr>
          <a:xfrm>
            <a:off x="0" y="0"/>
            <a:ext cx="12192000" cy="1085850"/>
          </a:xfrm>
          <a:prstGeom prst="rect">
            <a:avLst/>
          </a:prstGeom>
        </p:spPr>
      </p:pic>
      <p:sp>
        <p:nvSpPr>
          <p:cNvPr id="1492" name="TextBox1492"/>
          <p:cNvSpPr txBox="1"/>
          <p:nvPr/>
        </p:nvSpPr>
        <p:spPr>
          <a:xfrm>
            <a:off x="203182" y="139259"/>
            <a:ext cx="11811000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79433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315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3150" kern="0" spc="1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5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150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3150" kern="0" spc="4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DIBANDINGKAN</a:t>
            </a:r>
            <a:r>
              <a:rPr lang="en-US" altLang="zh-CN" sz="3150" kern="0" spc="4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1493" name="0C200035-E8DC-49DD-49D7-5F9E18D413D6"/>
          <p:cNvPicPr>
            <a:picLocks noChangeAspect="1"/>
          </p:cNvPicPr>
          <p:nvPr/>
        </p:nvPicPr>
        <p:blipFill>
          <a:blip r:embed="rId4" cstate="print">
            <a:extLst>
              <a:ext uri="{CB80A24C-55CF-4AE5-2FB2-D4DD8C683D76}"/>
            </a:extLst>
          </a:blip>
          <a:stretch>
            <a:fillRect/>
          </a:stretch>
        </p:blipFill>
        <p:spPr>
          <a:xfrm>
            <a:off x="818337" y="2438400"/>
            <a:ext cx="10134600" cy="19050"/>
          </a:xfrm>
          <a:prstGeom prst="rect">
            <a:avLst/>
          </a:prstGeom>
        </p:spPr>
      </p:pic>
      <p:pic>
        <p:nvPicPr>
          <p:cNvPr id="1494" name="DC69404F-CE96-4724-F769-3CCC01FB0963"/>
          <p:cNvPicPr>
            <a:picLocks noChangeAspect="1"/>
          </p:cNvPicPr>
          <p:nvPr/>
        </p:nvPicPr>
        <p:blipFill>
          <a:blip r:embed="rId5" cstate="print">
            <a:extLst>
              <a:ext uri="{2F6F94CA-39AD-4BDB-3AF5-90B1A6D66DE3}"/>
            </a:extLst>
          </a:blip>
          <a:stretch>
            <a:fillRect/>
          </a:stretch>
        </p:blipFill>
        <p:spPr>
          <a:xfrm>
            <a:off x="818337" y="3048000"/>
            <a:ext cx="10744200" cy="19050"/>
          </a:xfrm>
          <a:prstGeom prst="rect">
            <a:avLst/>
          </a:prstGeom>
        </p:spPr>
      </p:pic>
      <p:sp>
        <p:nvSpPr>
          <p:cNvPr id="1495" name="TextBox1495"/>
          <p:cNvSpPr txBox="1"/>
          <p:nvPr/>
        </p:nvSpPr>
        <p:spPr>
          <a:xfrm>
            <a:off x="473913" y="1779045"/>
            <a:ext cx="11074400" cy="435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0455" eaLnBrk="0">
              <a:lnSpc>
                <a:spcPct val="82000"/>
              </a:lnSpc>
            </a:pP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359959" marR="597254" indent="-343444" eaLnBrk="0">
              <a:lnSpc>
                <a:spcPct val="62000"/>
              </a:lnSpc>
              <a:spcBef>
                <a:spcPts val="565"/>
              </a:spcBef>
            </a:pP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“K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AMPUS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950" u="sng" kern="0" spc="-180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  <a:p>
            <a:pPr marL="359724" marR="0" indent="-354360" eaLnBrk="0">
              <a:lnSpc>
                <a:spcPct val="95000"/>
              </a:lnSpc>
              <a:spcBef>
                <a:spcPts val="592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  <a:p>
            <a:pPr marL="7893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92255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950" b="1" u="sng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</a:p>
          <a:p>
            <a:pPr marL="1379747" marR="3593517" indent="-457200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79747" marR="132051" indent="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3.2.2.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9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(LEKTOR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BESAR/PROFESOR)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3.2.3.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385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19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UTAMA,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9411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(PROPORSI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PENGGUNAANNYA)</a:t>
            </a:r>
          </a:p>
          <a:p>
            <a:pPr marL="8916" marR="0" indent="0" eaLnBrk="0">
              <a:lnSpc>
                <a:spcPct val="83000"/>
              </a:lnSpc>
              <a:spcBef>
                <a:spcPts val="538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</p:txBody>
      </p:sp>
      <p:pic>
        <p:nvPicPr>
          <p:cNvPr id="1496" name="900D67F7-B041-4FC9-48E1-1752513108D7"/>
          <p:cNvPicPr>
            <a:picLocks noChangeAspect="1"/>
          </p:cNvPicPr>
          <p:nvPr/>
        </p:nvPicPr>
        <p:blipFill>
          <a:blip r:embed="rId6" cstate="print">
            <a:extLst>
              <a:ext uri="{82A2C8A4-3FB2-4FD7-879A-778903A41424}"/>
            </a:extLst>
          </a:blip>
          <a:stretch>
            <a:fillRect/>
          </a:stretch>
        </p:blipFill>
        <p:spPr>
          <a:xfrm>
            <a:off x="1790700" y="4267200"/>
            <a:ext cx="6096000" cy="19050"/>
          </a:xfrm>
          <a:prstGeom prst="rect">
            <a:avLst/>
          </a:prstGeom>
        </p:spPr>
      </p:pic>
    </p:spTree>
    <p:extLst>
      <p:ext uri="{C527E86D-607A-4865-6112-0EF116E88003}"/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" name="A7C840C4-9108-423B-E54D-D4E3A2536D82"/>
          <p:cNvPicPr>
            <a:picLocks noChangeAspect="1"/>
          </p:cNvPicPr>
          <p:nvPr/>
        </p:nvPicPr>
        <p:blipFill>
          <a:blip r:embed="rId2" cstate="print">
            <a:extLst>
              <a:ext uri="{4D2CAB5B-5035-4645-02AE-B0A4A9DEEF8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98" name="472B154B-DF43-48F3-EBA4-C5C6598A91BD"/>
          <p:cNvPicPr>
            <a:picLocks noChangeAspect="1"/>
          </p:cNvPicPr>
          <p:nvPr/>
        </p:nvPicPr>
        <p:blipFill>
          <a:blip r:embed="rId3" cstate="print">
            <a:extLst>
              <a:ext uri="{E81C439A-9653-432F-95DA-EDB824727D4C}"/>
            </a:extLst>
          </a:blip>
          <a:stretch>
            <a:fillRect/>
          </a:stretch>
        </p:blipFill>
        <p:spPr>
          <a:xfrm>
            <a:off x="3048" y="942975"/>
            <a:ext cx="12192000" cy="533400"/>
          </a:xfrm>
          <a:prstGeom prst="rect">
            <a:avLst/>
          </a:prstGeom>
        </p:spPr>
      </p:pic>
      <p:sp>
        <p:nvSpPr>
          <p:cNvPr id="1499" name="TextBox1499"/>
          <p:cNvSpPr txBox="1"/>
          <p:nvPr/>
        </p:nvSpPr>
        <p:spPr>
          <a:xfrm>
            <a:off x="1105497" y="1061212"/>
            <a:ext cx="100711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.1.</a:t>
            </a:r>
            <a:r>
              <a:rPr lang="en-US" altLang="zh-CN" sz="2800" b="1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TAMBAHAN:</a:t>
            </a:r>
            <a:r>
              <a:rPr lang="en-US" altLang="zh-CN" sz="2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28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5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</p:txBody>
      </p:sp>
      <p:pic>
        <p:nvPicPr>
          <p:cNvPr id="1500" name="96E45E13-63CD-49BA-9D38-925F83DAAA42"/>
          <p:cNvPicPr>
            <a:picLocks noChangeAspect="1"/>
          </p:cNvPicPr>
          <p:nvPr/>
        </p:nvPicPr>
        <p:blipFill>
          <a:blip r:embed="rId4" cstate="print">
            <a:extLst>
              <a:ext uri="{0231ACD3-2149-425E-3E94-1707FC8A71CD}"/>
            </a:extLst>
          </a:blip>
          <a:stretch>
            <a:fillRect/>
          </a:stretch>
        </p:blipFill>
        <p:spPr>
          <a:xfrm>
            <a:off x="0" y="1495425"/>
            <a:ext cx="6086475" cy="381000"/>
          </a:xfrm>
          <a:prstGeom prst="rect">
            <a:avLst/>
          </a:prstGeom>
        </p:spPr>
      </p:pic>
      <p:pic>
        <p:nvPicPr>
          <p:cNvPr id="1501" name="147D1F93-9DF7-467D-CCCA-A9013692011F"/>
          <p:cNvPicPr>
            <a:picLocks noChangeAspect="1"/>
          </p:cNvPicPr>
          <p:nvPr/>
        </p:nvPicPr>
        <p:blipFill>
          <a:blip r:embed="rId5" cstate="print">
            <a:extLst>
              <a:ext uri="{63E5F2E8-3080-40E9-B09A-FA4546743C10}"/>
            </a:extLst>
          </a:blip>
          <a:stretch>
            <a:fillRect/>
          </a:stretch>
        </p:blipFill>
        <p:spPr>
          <a:xfrm>
            <a:off x="6086094" y="1495425"/>
            <a:ext cx="6105525" cy="381000"/>
          </a:xfrm>
          <a:prstGeom prst="rect">
            <a:avLst/>
          </a:prstGeom>
        </p:spPr>
      </p:pic>
      <p:sp>
        <p:nvSpPr>
          <p:cNvPr id="1502" name="TextBox1502"/>
          <p:cNvSpPr txBox="1"/>
          <p:nvPr/>
        </p:nvSpPr>
        <p:spPr>
          <a:xfrm>
            <a:off x="2167915" y="1593342"/>
            <a:ext cx="8166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503" name="E59ED8D3-BA13-4B21-09DC-FCD613FBAC8C"/>
          <p:cNvPicPr>
            <a:picLocks noChangeAspect="1"/>
          </p:cNvPicPr>
          <p:nvPr/>
        </p:nvPicPr>
        <p:blipFill>
          <a:blip r:embed="rId6" cstate="print">
            <a:extLst>
              <a:ext uri="{84C49767-2A53-4EF2-13A3-847929F65B57}"/>
            </a:extLst>
          </a:blip>
          <a:stretch>
            <a:fillRect/>
          </a:stretch>
        </p:blipFill>
        <p:spPr>
          <a:xfrm>
            <a:off x="0" y="1866900"/>
            <a:ext cx="6086475" cy="4991100"/>
          </a:xfrm>
          <a:prstGeom prst="rect">
            <a:avLst/>
          </a:prstGeom>
        </p:spPr>
      </p:pic>
      <p:pic>
        <p:nvPicPr>
          <p:cNvPr id="1504" name="0E2928A3-F5B2-46A0-883B-7BC51AE0D499"/>
          <p:cNvPicPr>
            <a:picLocks noChangeAspect="1"/>
          </p:cNvPicPr>
          <p:nvPr/>
        </p:nvPicPr>
        <p:blipFill>
          <a:blip r:embed="rId7" cstate="print">
            <a:extLst>
              <a:ext uri="{6F780A2F-C4C8-4F7E-893E-80A73F6F1923}"/>
            </a:extLst>
          </a:blip>
          <a:stretch>
            <a:fillRect/>
          </a:stretch>
        </p:blipFill>
        <p:spPr>
          <a:xfrm>
            <a:off x="4776216" y="1866900"/>
            <a:ext cx="7410451" cy="4991100"/>
          </a:xfrm>
          <a:prstGeom prst="rect">
            <a:avLst/>
          </a:prstGeom>
        </p:spPr>
      </p:pic>
      <p:pic>
        <p:nvPicPr>
          <p:cNvPr id="1505" name="AA79D10D-7D07-4079-E2C0-B69FC2526B6A"/>
          <p:cNvPicPr>
            <a:picLocks noChangeAspect="1"/>
          </p:cNvPicPr>
          <p:nvPr/>
        </p:nvPicPr>
        <p:blipFill>
          <a:blip r:embed="rId8" cstate="print">
            <a:extLst>
              <a:ext uri="{49279DCF-D985-4595-379B-AA15FC70AA3B}"/>
            </a:extLst>
          </a:blip>
          <a:stretch>
            <a:fillRect/>
          </a:stretch>
        </p:blipFill>
        <p:spPr>
          <a:xfrm>
            <a:off x="0" y="1866900"/>
            <a:ext cx="12192000" cy="19050"/>
          </a:xfrm>
          <a:prstGeom prst="rect">
            <a:avLst/>
          </a:prstGeom>
        </p:spPr>
      </p:pic>
      <p:pic>
        <p:nvPicPr>
          <p:cNvPr id="1506" name="7012ABFE-DE0C-4337-607D-3AC1FD2A6864"/>
          <p:cNvPicPr>
            <a:picLocks noChangeAspect="1"/>
          </p:cNvPicPr>
          <p:nvPr/>
        </p:nvPicPr>
        <p:blipFill>
          <a:blip r:embed="rId9" cstate="print">
            <a:extLst>
              <a:ext uri="{A720F632-D8A4-461B-A0A1-85264B2E6947}"/>
            </a:extLst>
          </a:blip>
          <a:stretch>
            <a:fillRect/>
          </a:stretch>
        </p:blipFill>
        <p:spPr>
          <a:xfrm>
            <a:off x="0" y="1495425"/>
            <a:ext cx="12192000" cy="19050"/>
          </a:xfrm>
          <a:prstGeom prst="rect">
            <a:avLst/>
          </a:prstGeom>
        </p:spPr>
      </p:pic>
      <p:sp>
        <p:nvSpPr>
          <p:cNvPr id="1507" name="TextBox1507"/>
          <p:cNvSpPr txBox="1"/>
          <p:nvPr/>
        </p:nvSpPr>
        <p:spPr>
          <a:xfrm>
            <a:off x="90983" y="1964309"/>
            <a:ext cx="43053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</p:txBody>
      </p:sp>
      <p:sp>
        <p:nvSpPr>
          <p:cNvPr id="1508" name="TextBox1508"/>
          <p:cNvSpPr txBox="1"/>
          <p:nvPr/>
        </p:nvSpPr>
        <p:spPr>
          <a:xfrm>
            <a:off x="6188786" y="1964309"/>
            <a:ext cx="42926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</p:txBody>
      </p:sp>
      <p:pic>
        <p:nvPicPr>
          <p:cNvPr id="1509" name="2836AADC-471B-4D4E-F10C-D115CF4931D1"/>
          <p:cNvPicPr>
            <a:picLocks noChangeAspect="1"/>
          </p:cNvPicPr>
          <p:nvPr/>
        </p:nvPicPr>
        <p:blipFill>
          <a:blip r:embed="rId10" cstate="print">
            <a:extLst>
              <a:ext uri="{0A63D146-8272-40EA-6955-DE3980EFE631}"/>
            </a:extLst>
          </a:blip>
          <a:stretch>
            <a:fillRect/>
          </a:stretch>
        </p:blipFill>
        <p:spPr>
          <a:xfrm>
            <a:off x="1185672" y="3429000"/>
            <a:ext cx="2943225" cy="1743075"/>
          </a:xfrm>
          <a:prstGeom prst="rect">
            <a:avLst/>
          </a:prstGeom>
        </p:spPr>
      </p:pic>
      <p:sp>
        <p:nvSpPr>
          <p:cNvPr id="1510" name="TextBox1510"/>
          <p:cNvSpPr txBox="1"/>
          <p:nvPr/>
        </p:nvSpPr>
        <p:spPr>
          <a:xfrm>
            <a:off x="2014736" y="3784372"/>
            <a:ext cx="1282700" cy="113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379" marR="0" indent="-182379" eaLnBrk="0">
              <a:lnSpc>
                <a:spcPct val="95000"/>
              </a:lnSpc>
            </a:pPr>
            <a:r>
              <a:rPr lang="en-US" altLang="zh-CN" sz="4000" b="1" kern="0" spc="-4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40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4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</a:p>
        </p:txBody>
      </p:sp>
      <p:pic>
        <p:nvPicPr>
          <p:cNvPr id="1511" name="ADA3F076-E89D-41B6-84D2-8A4A3A08E81B"/>
          <p:cNvPicPr>
            <a:picLocks noChangeAspect="1"/>
          </p:cNvPicPr>
          <p:nvPr/>
        </p:nvPicPr>
        <p:blipFill>
          <a:blip r:embed="rId11" cstate="print">
            <a:extLst>
              <a:ext uri="{8C1D69C3-90E7-456C-A829-4DD999C2FA32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512" name="TextBox1512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4AAB1CE2-CD59-4E4A-D620-AE39E5DFB1F2}"/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3" name="3EFD205C-1135-4FBE-835C-CEA5FB41E213"/>
          <p:cNvPicPr>
            <a:picLocks noChangeAspect="1"/>
          </p:cNvPicPr>
          <p:nvPr/>
        </p:nvPicPr>
        <p:blipFill>
          <a:blip r:embed="rId2" cstate="print">
            <a:extLst>
              <a:ext uri="{0E84DDB5-C365-487E-C7E7-E7544993B40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14" name="8F84C2AE-4B70-4301-1E18-854862760CC9"/>
          <p:cNvPicPr>
            <a:picLocks noChangeAspect="1"/>
          </p:cNvPicPr>
          <p:nvPr/>
        </p:nvPicPr>
        <p:blipFill>
          <a:blip r:embed="rId3" cstate="print">
            <a:extLst>
              <a:ext uri="{E95301E9-20D7-40EC-3DB0-CC0B04F21ABF}"/>
            </a:extLst>
          </a:blip>
          <a:stretch>
            <a:fillRect/>
          </a:stretch>
        </p:blipFill>
        <p:spPr>
          <a:xfrm>
            <a:off x="3048" y="942975"/>
            <a:ext cx="12192000" cy="533400"/>
          </a:xfrm>
          <a:prstGeom prst="rect">
            <a:avLst/>
          </a:prstGeom>
        </p:spPr>
      </p:pic>
      <p:sp>
        <p:nvSpPr>
          <p:cNvPr id="1515" name="TextBox1515"/>
          <p:cNvSpPr txBox="1"/>
          <p:nvPr/>
        </p:nvSpPr>
        <p:spPr>
          <a:xfrm>
            <a:off x="1105497" y="1061212"/>
            <a:ext cx="100711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.1.</a:t>
            </a:r>
            <a:r>
              <a:rPr lang="en-US" altLang="zh-CN" sz="2800" b="1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TAMBAHAN:</a:t>
            </a:r>
            <a:r>
              <a:rPr lang="en-US" altLang="zh-CN" sz="2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28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2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5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</p:txBody>
      </p:sp>
      <p:pic>
        <p:nvPicPr>
          <p:cNvPr id="1516" name="F3F66C1A-BF2E-43F3-9899-3241E7ABD08C"/>
          <p:cNvPicPr>
            <a:picLocks noChangeAspect="1"/>
          </p:cNvPicPr>
          <p:nvPr/>
        </p:nvPicPr>
        <p:blipFill>
          <a:blip r:embed="rId4" cstate="print">
            <a:extLst>
              <a:ext uri="{5C01794F-871A-447C-D4A3-3CC8BB3C5331}"/>
            </a:extLst>
          </a:blip>
          <a:stretch>
            <a:fillRect/>
          </a:stretch>
        </p:blipFill>
        <p:spPr>
          <a:xfrm>
            <a:off x="0" y="1495425"/>
            <a:ext cx="6086475" cy="381000"/>
          </a:xfrm>
          <a:prstGeom prst="rect">
            <a:avLst/>
          </a:prstGeom>
        </p:spPr>
      </p:pic>
      <p:pic>
        <p:nvPicPr>
          <p:cNvPr id="1517" name="22E6834B-2B2A-46DB-EF4E-DAF7026D6FF1"/>
          <p:cNvPicPr>
            <a:picLocks noChangeAspect="1"/>
          </p:cNvPicPr>
          <p:nvPr/>
        </p:nvPicPr>
        <p:blipFill>
          <a:blip r:embed="rId5" cstate="print">
            <a:extLst>
              <a:ext uri="{F24F9015-662C-4981-5946-FAC8983A46C9}"/>
            </a:extLst>
          </a:blip>
          <a:stretch>
            <a:fillRect/>
          </a:stretch>
        </p:blipFill>
        <p:spPr>
          <a:xfrm>
            <a:off x="6086094" y="1495425"/>
            <a:ext cx="6105525" cy="381000"/>
          </a:xfrm>
          <a:prstGeom prst="rect">
            <a:avLst/>
          </a:prstGeom>
        </p:spPr>
      </p:pic>
      <p:pic>
        <p:nvPicPr>
          <p:cNvPr id="1518" name="F8D7ABCE-EE11-4860-6FC0-82F59660B387"/>
          <p:cNvPicPr>
            <a:picLocks noChangeAspect="1"/>
          </p:cNvPicPr>
          <p:nvPr/>
        </p:nvPicPr>
        <p:blipFill>
          <a:blip r:embed="rId6" cstate="print">
            <a:extLst>
              <a:ext uri="{A7865E1F-DC13-41AE-203F-42AA5F6023C0}"/>
            </a:extLst>
          </a:blip>
          <a:stretch>
            <a:fillRect/>
          </a:stretch>
        </p:blipFill>
        <p:spPr>
          <a:xfrm>
            <a:off x="6086094" y="1866900"/>
            <a:ext cx="6105525" cy="4991100"/>
          </a:xfrm>
          <a:prstGeom prst="rect">
            <a:avLst/>
          </a:prstGeom>
        </p:spPr>
      </p:pic>
      <p:pic>
        <p:nvPicPr>
          <p:cNvPr id="1519" name="C8533A63-163C-4CF3-B980-C18BE105BBB2"/>
          <p:cNvPicPr>
            <a:picLocks noChangeAspect="1"/>
          </p:cNvPicPr>
          <p:nvPr/>
        </p:nvPicPr>
        <p:blipFill>
          <a:blip r:embed="rId7" cstate="print">
            <a:extLst>
              <a:ext uri="{61DE1248-85BC-4ED5-44BF-E017FC96AF63}"/>
            </a:extLst>
          </a:blip>
          <a:stretch>
            <a:fillRect/>
          </a:stretch>
        </p:blipFill>
        <p:spPr>
          <a:xfrm>
            <a:off x="0" y="1857375"/>
            <a:ext cx="12192000" cy="28575"/>
          </a:xfrm>
          <a:prstGeom prst="rect">
            <a:avLst/>
          </a:prstGeom>
        </p:spPr>
      </p:pic>
      <p:pic>
        <p:nvPicPr>
          <p:cNvPr id="1520" name="C383C1D0-6500-4B5C-B4E7-1E522FC476C5"/>
          <p:cNvPicPr>
            <a:picLocks noChangeAspect="1"/>
          </p:cNvPicPr>
          <p:nvPr/>
        </p:nvPicPr>
        <p:blipFill>
          <a:blip r:embed="rId8" cstate="print">
            <a:extLst>
              <a:ext uri="{EBA2418B-F37D-4459-F649-805E582C6016}"/>
            </a:extLst>
          </a:blip>
          <a:stretch>
            <a:fillRect/>
          </a:stretch>
        </p:blipFill>
        <p:spPr>
          <a:xfrm>
            <a:off x="0" y="1495425"/>
            <a:ext cx="12192000" cy="19050"/>
          </a:xfrm>
          <a:prstGeom prst="rect">
            <a:avLst/>
          </a:prstGeom>
        </p:spPr>
      </p:pic>
      <p:sp>
        <p:nvSpPr>
          <p:cNvPr id="1521" name="TextBox1521"/>
          <p:cNvSpPr txBox="1"/>
          <p:nvPr/>
        </p:nvSpPr>
        <p:spPr>
          <a:xfrm>
            <a:off x="2167915" y="1593342"/>
            <a:ext cx="1803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sp>
        <p:nvSpPr>
          <p:cNvPr id="1522" name="TextBox1522"/>
          <p:cNvSpPr txBox="1"/>
          <p:nvPr/>
        </p:nvSpPr>
        <p:spPr>
          <a:xfrm>
            <a:off x="7540016" y="1593342"/>
            <a:ext cx="32512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BUKTI-BUKTI</a:t>
            </a:r>
            <a:r>
              <a:rPr lang="en-US" altLang="zh-CN" sz="18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DILAMPIRKAN</a:t>
            </a:r>
          </a:p>
        </p:txBody>
      </p:sp>
      <p:sp>
        <p:nvSpPr>
          <p:cNvPr id="1523" name="TextBox1523"/>
          <p:cNvSpPr txBox="1"/>
          <p:nvPr/>
        </p:nvSpPr>
        <p:spPr>
          <a:xfrm>
            <a:off x="90983" y="1959102"/>
            <a:ext cx="30099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</p:txBody>
      </p:sp>
      <p:pic>
        <p:nvPicPr>
          <p:cNvPr id="1524" name="8CE3D05F-F443-4551-4A47-BDC4159B9C5F"/>
          <p:cNvPicPr>
            <a:picLocks noChangeAspect="1"/>
          </p:cNvPicPr>
          <p:nvPr/>
        </p:nvPicPr>
        <p:blipFill>
          <a:blip r:embed="rId9" cstate="print">
            <a:extLst>
              <a:ext uri="{5B304822-0917-4E16-6BF2-589002139E0A}"/>
            </a:extLst>
          </a:blip>
          <a:stretch>
            <a:fillRect/>
          </a:stretch>
        </p:blipFill>
        <p:spPr>
          <a:xfrm>
            <a:off x="0" y="1504950"/>
            <a:ext cx="6086475" cy="5353050"/>
          </a:xfrm>
          <a:prstGeom prst="rect">
            <a:avLst/>
          </a:prstGeom>
        </p:spPr>
      </p:pic>
      <p:sp>
        <p:nvSpPr>
          <p:cNvPr id="1525" name="TextBox1525"/>
          <p:cNvSpPr txBox="1"/>
          <p:nvPr/>
        </p:nvSpPr>
        <p:spPr>
          <a:xfrm>
            <a:off x="6184233" y="1968779"/>
            <a:ext cx="5524500" cy="464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9752" marR="72199" indent="-334587" eaLnBrk="0">
              <a:lnSpc>
                <a:spcPct val="95000"/>
              </a:lnSpc>
            </a:pPr>
            <a:r>
              <a:rPr lang="en-US" altLang="zh-CN" sz="22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200" b="1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22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Penugasan</a:t>
            </a:r>
            <a:r>
              <a:rPr lang="en-US" altLang="zh-CN" sz="22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1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(Kontrak/Perjanjian</a:t>
            </a:r>
            <a:r>
              <a:rPr lang="en-US" altLang="zh-CN" sz="22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Hibah)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1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Laporan</a:t>
            </a:r>
            <a:r>
              <a:rPr lang="en-US" altLang="zh-CN" sz="22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22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  <a:p>
            <a:pPr marL="358725" marR="386" indent="-351715" eaLnBrk="0">
              <a:lnSpc>
                <a:spcPct val="98000"/>
              </a:lnSpc>
              <a:spcBef>
                <a:spcPts val="3120"/>
              </a:spcBef>
            </a:pPr>
            <a:r>
              <a:rPr lang="en-US" altLang="zh-CN" sz="22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200" b="1" kern="0" spc="3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22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Tugas/SKTMT</a:t>
            </a:r>
            <a:r>
              <a:rPr lang="en-US" altLang="zh-CN" sz="22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22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22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Keterangan</a:t>
            </a:r>
            <a:r>
              <a:rPr lang="en-US" altLang="zh-CN" sz="22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Telah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Menjalankan</a:t>
            </a:r>
            <a:r>
              <a:rPr lang="en-US" altLang="zh-CN" sz="22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22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2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9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Lembar</a:t>
            </a:r>
            <a:r>
              <a:rPr lang="en-US" altLang="zh-CN" sz="22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1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Pengesahan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Disertasi</a:t>
            </a:r>
          </a:p>
          <a:p>
            <a:pPr marL="358725" marR="0" indent="-351982" eaLnBrk="0">
              <a:lnSpc>
                <a:spcPct val="95000"/>
              </a:lnSpc>
              <a:spcBef>
                <a:spcPts val="3122"/>
              </a:spcBef>
            </a:pPr>
            <a:r>
              <a:rPr lang="en-US" altLang="zh-CN" sz="22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200" b="1" kern="0" spc="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22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Tugas/SKTMT</a:t>
            </a:r>
            <a:r>
              <a:rPr lang="en-US" altLang="zh-CN" sz="22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22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22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Keterangan</a:t>
            </a:r>
            <a:r>
              <a:rPr lang="en-US" altLang="zh-CN" sz="22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8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Telah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Menjalankan</a:t>
            </a:r>
            <a:r>
              <a:rPr lang="en-US" altLang="zh-CN" sz="22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</a:p>
          <a:p>
            <a:pPr marL="342461" marR="328151" indent="-342461" eaLnBrk="0">
              <a:lnSpc>
                <a:spcPct val="100000"/>
              </a:lnSpc>
              <a:spcBef>
                <a:spcPts val="3122"/>
              </a:spcBef>
            </a:pPr>
            <a:r>
              <a:rPr lang="en-US" altLang="zh-CN" sz="22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200" b="1" kern="0" spc="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Surat</a:t>
            </a:r>
            <a:r>
              <a:rPr lang="en-US" altLang="zh-CN" sz="22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Permintaan/Penunjukan</a:t>
            </a:r>
            <a:r>
              <a:rPr lang="en-US" altLang="zh-CN" sz="22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2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1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22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Reviewer,</a:t>
            </a:r>
            <a:r>
              <a:rPr lang="en-US" altLang="zh-CN" sz="22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6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22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22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1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Mereview,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2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Artikel</a:t>
            </a:r>
            <a:r>
              <a:rPr lang="en-US" altLang="zh-CN" sz="22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7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2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Sudah</a:t>
            </a:r>
            <a:r>
              <a:rPr lang="en-US" altLang="zh-CN" sz="22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3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Ditetapkan</a:t>
            </a:r>
            <a:r>
              <a:rPr lang="en-US" altLang="zh-CN" sz="2200" b="1" kern="0" spc="10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15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Accepted/Published</a:t>
            </a:r>
          </a:p>
        </p:txBody>
      </p:sp>
      <p:pic>
        <p:nvPicPr>
          <p:cNvPr id="1526" name="32F0B6BD-B1D2-4D59-70FD-7B6178E3B782"/>
          <p:cNvPicPr>
            <a:picLocks noChangeAspect="1"/>
          </p:cNvPicPr>
          <p:nvPr/>
        </p:nvPicPr>
        <p:blipFill>
          <a:blip r:embed="rId10" cstate="print">
            <a:extLst>
              <a:ext uri="{0C9EC885-E1A2-4B40-612E-FDCE5BB46715}"/>
            </a:extLst>
          </a:blip>
          <a:stretch>
            <a:fillRect/>
          </a:stretch>
        </p:blipFill>
        <p:spPr>
          <a:xfrm>
            <a:off x="5321300" y="2314575"/>
            <a:ext cx="952500" cy="3038475"/>
          </a:xfrm>
          <a:prstGeom prst="rect">
            <a:avLst/>
          </a:prstGeom>
        </p:spPr>
      </p:pic>
      <p:pic>
        <p:nvPicPr>
          <p:cNvPr id="1527" name="04281D7C-9231-410B-83C8-992EE72250B5"/>
          <p:cNvPicPr>
            <a:picLocks noChangeAspect="1"/>
          </p:cNvPicPr>
          <p:nvPr/>
        </p:nvPicPr>
        <p:blipFill>
          <a:blip r:embed="rId11" cstate="print">
            <a:extLst>
              <a:ext uri="{56790882-B680-406D-376F-3B72A479E594}"/>
            </a:extLst>
          </a:blip>
          <a:stretch>
            <a:fillRect/>
          </a:stretch>
        </p:blipFill>
        <p:spPr>
          <a:xfrm>
            <a:off x="5340477" y="4514850"/>
            <a:ext cx="752475" cy="1038225"/>
          </a:xfrm>
          <a:prstGeom prst="rect">
            <a:avLst/>
          </a:prstGeom>
        </p:spPr>
      </p:pic>
      <p:pic>
        <p:nvPicPr>
          <p:cNvPr id="1528" name="2AED2A87-05CD-4D56-67C0-18BC810AED8B"/>
          <p:cNvPicPr>
            <a:picLocks noChangeAspect="1"/>
          </p:cNvPicPr>
          <p:nvPr/>
        </p:nvPicPr>
        <p:blipFill>
          <a:blip r:embed="rId12" cstate="print">
            <a:extLst>
              <a:ext uri="{9AB61FA8-9C7B-439C-16A0-0A1AA55007D1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529" name="TextBox1529"/>
          <p:cNvSpPr txBox="1"/>
          <p:nvPr/>
        </p:nvSpPr>
        <p:spPr>
          <a:xfrm>
            <a:off x="802052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157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ED736328-E9E5-4063-B568-3ECA51B293B9}"/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0" name="B21B92E4-0373-44DA-2EBC-93FF1541D65D"/>
          <p:cNvPicPr>
            <a:picLocks noChangeAspect="1"/>
          </p:cNvPicPr>
          <p:nvPr/>
        </p:nvPicPr>
        <p:blipFill>
          <a:blip r:embed="rId2" cstate="print">
            <a:extLst>
              <a:ext uri="{EE94AA6B-F170-448A-2B4C-2A54DD16DEB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1" name="F08957A9-B7EA-408C-00D8-C70F50447B79"/>
          <p:cNvPicPr>
            <a:picLocks noChangeAspect="1"/>
          </p:cNvPicPr>
          <p:nvPr/>
        </p:nvPicPr>
        <p:blipFill>
          <a:blip r:embed="rId3" cstate="print">
            <a:extLst>
              <a:ext uri="{181CE602-3027-478F-A986-103C6FC35492}"/>
            </a:extLst>
          </a:blip>
          <a:stretch>
            <a:fillRect/>
          </a:stretch>
        </p:blipFill>
        <p:spPr>
          <a:xfrm>
            <a:off x="0" y="0"/>
            <a:ext cx="12192000" cy="1085850"/>
          </a:xfrm>
          <a:prstGeom prst="rect">
            <a:avLst/>
          </a:prstGeom>
        </p:spPr>
      </p:pic>
      <p:sp>
        <p:nvSpPr>
          <p:cNvPr id="1532" name="TextBox1532"/>
          <p:cNvSpPr txBox="1"/>
          <p:nvPr/>
        </p:nvSpPr>
        <p:spPr>
          <a:xfrm>
            <a:off x="203182" y="139259"/>
            <a:ext cx="11811000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79433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315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3150" kern="0" spc="1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5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150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3150" kern="0" spc="4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DIBANDINGKAN</a:t>
            </a:r>
            <a:r>
              <a:rPr lang="en-US" altLang="zh-CN" sz="3150" kern="0" spc="4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1533" name="74D58FBE-FAD9-44FD-731D-EB8E7E0286CB"/>
          <p:cNvPicPr>
            <a:picLocks noChangeAspect="1"/>
          </p:cNvPicPr>
          <p:nvPr/>
        </p:nvPicPr>
        <p:blipFill>
          <a:blip r:embed="rId4" cstate="print">
            <a:extLst>
              <a:ext uri="{179C8C9D-D5F9-46D3-A8DE-D3F47383CF81}"/>
            </a:extLst>
          </a:blip>
          <a:stretch>
            <a:fillRect/>
          </a:stretch>
        </p:blipFill>
        <p:spPr>
          <a:xfrm>
            <a:off x="818337" y="2438400"/>
            <a:ext cx="10134600" cy="19050"/>
          </a:xfrm>
          <a:prstGeom prst="rect">
            <a:avLst/>
          </a:prstGeom>
        </p:spPr>
      </p:pic>
      <p:pic>
        <p:nvPicPr>
          <p:cNvPr id="1534" name="2DEC9915-7FF4-4CC5-C39C-32979AF52571"/>
          <p:cNvPicPr>
            <a:picLocks noChangeAspect="1"/>
          </p:cNvPicPr>
          <p:nvPr/>
        </p:nvPicPr>
        <p:blipFill>
          <a:blip r:embed="rId5" cstate="print">
            <a:extLst>
              <a:ext uri="{A4FA810E-95BD-4FD5-B94D-9A678EB1B985}"/>
            </a:extLst>
          </a:blip>
          <a:stretch>
            <a:fillRect/>
          </a:stretch>
        </p:blipFill>
        <p:spPr>
          <a:xfrm>
            <a:off x="818337" y="3048000"/>
            <a:ext cx="10744200" cy="19050"/>
          </a:xfrm>
          <a:prstGeom prst="rect">
            <a:avLst/>
          </a:prstGeom>
        </p:spPr>
      </p:pic>
      <p:sp>
        <p:nvSpPr>
          <p:cNvPr id="1535" name="TextBox1535"/>
          <p:cNvSpPr txBox="1"/>
          <p:nvPr/>
        </p:nvSpPr>
        <p:spPr>
          <a:xfrm>
            <a:off x="473913" y="1779045"/>
            <a:ext cx="11074400" cy="435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0455" eaLnBrk="0">
              <a:lnSpc>
                <a:spcPct val="82000"/>
              </a:lnSpc>
            </a:pP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359959" marR="597254" indent="-343444" eaLnBrk="0">
              <a:lnSpc>
                <a:spcPct val="62000"/>
              </a:lnSpc>
              <a:spcBef>
                <a:spcPts val="565"/>
              </a:spcBef>
            </a:pP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“K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AMPUS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950" u="sng" kern="0" spc="-180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  <a:p>
            <a:pPr marL="359724" marR="0" indent="-354360" eaLnBrk="0">
              <a:lnSpc>
                <a:spcPct val="95000"/>
              </a:lnSpc>
              <a:spcBef>
                <a:spcPts val="592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  <a:p>
            <a:pPr marL="7893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92255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950" b="1" u="sng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</a:p>
          <a:p>
            <a:pPr marL="1379747" marR="3593517" indent="-457200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79747" marR="132051" indent="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3.2.2.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9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(LEKTOR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BESAR/PROFESOR)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3.2.3.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385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19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UTAMA,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9411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(PROPORSI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PENGGUNAANNYA)</a:t>
            </a:r>
          </a:p>
          <a:p>
            <a:pPr marL="8916" marR="0" indent="0" eaLnBrk="0">
              <a:lnSpc>
                <a:spcPct val="83000"/>
              </a:lnSpc>
              <a:spcBef>
                <a:spcPts val="538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</p:txBody>
      </p:sp>
      <p:pic>
        <p:nvPicPr>
          <p:cNvPr id="1536" name="5E06C71A-F4C9-4918-2A05-9D2691181320"/>
          <p:cNvPicPr>
            <a:picLocks noChangeAspect="1"/>
          </p:cNvPicPr>
          <p:nvPr/>
        </p:nvPicPr>
        <p:blipFill>
          <a:blip r:embed="rId6" cstate="print">
            <a:extLst>
              <a:ext uri="{58F8E212-7AEE-45AF-2A14-32B470FB4C95}"/>
            </a:extLst>
          </a:blip>
          <a:stretch>
            <a:fillRect/>
          </a:stretch>
        </p:blipFill>
        <p:spPr>
          <a:xfrm>
            <a:off x="1790700" y="4267200"/>
            <a:ext cx="6096000" cy="19050"/>
          </a:xfrm>
          <a:prstGeom prst="rect">
            <a:avLst/>
          </a:prstGeom>
        </p:spPr>
      </p:pic>
    </p:spTree>
    <p:extLst>
      <p:ext uri="{66E6D9C6-979A-43EB-F91B-2F7C13C133C9}"/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54E80229-3EB6-4067-BE01-901B967CD052"/>
          <p:cNvPicPr>
            <a:picLocks noChangeAspect="1"/>
          </p:cNvPicPr>
          <p:nvPr/>
        </p:nvPicPr>
        <p:blipFill>
          <a:blip r:embed="rId2" cstate="print">
            <a:extLst>
              <a:ext uri="{4324675D-3080-41FD-F1F9-E9077561515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4" name="5FC8E6CF-F6F4-490F-D956-B2CDDC50F387"/>
          <p:cNvPicPr>
            <a:picLocks noChangeAspect="1"/>
          </p:cNvPicPr>
          <p:nvPr/>
        </p:nvPicPr>
        <p:blipFill>
          <a:blip r:embed="rId3" cstate="print">
            <a:extLst>
              <a:ext uri="{A22D5B59-0ADD-4829-293E-9DAA0819D871}"/>
            </a:extLst>
          </a:blip>
          <a:stretch>
            <a:fillRect/>
          </a:stretch>
        </p:blipFill>
        <p:spPr>
          <a:xfrm>
            <a:off x="4002024" y="1714500"/>
            <a:ext cx="1590675" cy="933450"/>
          </a:xfrm>
          <a:prstGeom prst="rect">
            <a:avLst/>
          </a:prstGeom>
        </p:spPr>
      </p:pic>
    </p:spTree>
    <p:extLst>
      <p:ext uri="{DFAA3A99-6A31-452D-7C6B-680E71E1CC74}"/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" name="5F5FA5C9-EF1A-4B5E-2A10-431817A51857"/>
          <p:cNvPicPr>
            <a:picLocks noChangeAspect="1"/>
          </p:cNvPicPr>
          <p:nvPr/>
        </p:nvPicPr>
        <p:blipFill>
          <a:blip r:embed="rId2" cstate="print">
            <a:extLst>
              <a:ext uri="{AF981706-0E03-4CB4-2A5D-86E0DF34B97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8" name="98E4C359-BDCF-4DFC-B918-E6D0377909C1"/>
          <p:cNvPicPr>
            <a:picLocks noChangeAspect="1"/>
          </p:cNvPicPr>
          <p:nvPr/>
        </p:nvPicPr>
        <p:blipFill>
          <a:blip r:embed="rId3" cstate="print">
            <a:extLst>
              <a:ext uri="{C8E0418E-16C3-47DA-FC56-4448B662AB93}"/>
            </a:extLst>
          </a:blip>
          <a:stretch>
            <a:fillRect/>
          </a:stretch>
        </p:blipFill>
        <p:spPr>
          <a:xfrm>
            <a:off x="0" y="561975"/>
            <a:ext cx="6086475" cy="381000"/>
          </a:xfrm>
          <a:prstGeom prst="rect">
            <a:avLst/>
          </a:prstGeom>
        </p:spPr>
      </p:pic>
      <p:pic>
        <p:nvPicPr>
          <p:cNvPr id="1539" name="572E7F7F-74F5-46B0-1282-A149480C146E"/>
          <p:cNvPicPr>
            <a:picLocks noChangeAspect="1"/>
          </p:cNvPicPr>
          <p:nvPr/>
        </p:nvPicPr>
        <p:blipFill>
          <a:blip r:embed="rId4" cstate="print">
            <a:extLst>
              <a:ext uri="{40D82CBD-3816-402B-10ED-1892F6B2D2D9}"/>
            </a:extLst>
          </a:blip>
          <a:stretch>
            <a:fillRect/>
          </a:stretch>
        </p:blipFill>
        <p:spPr>
          <a:xfrm>
            <a:off x="6086094" y="561975"/>
            <a:ext cx="6105525" cy="381000"/>
          </a:xfrm>
          <a:prstGeom prst="rect">
            <a:avLst/>
          </a:prstGeom>
        </p:spPr>
      </p:pic>
      <p:sp>
        <p:nvSpPr>
          <p:cNvPr id="1540" name="TextBox1540"/>
          <p:cNvSpPr txBox="1"/>
          <p:nvPr/>
        </p:nvSpPr>
        <p:spPr>
          <a:xfrm>
            <a:off x="1344955" y="653034"/>
            <a:ext cx="89916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5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55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……</a:t>
            </a:r>
            <a:r>
              <a:rPr lang="en-US" altLang="zh-CN" sz="1800" kern="0" spc="-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1800" b="1" kern="0" spc="249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541" name="BF01B45A-C0A3-48C2-44F0-56D944FE9C42"/>
          <p:cNvPicPr>
            <a:picLocks noChangeAspect="1"/>
          </p:cNvPicPr>
          <p:nvPr/>
        </p:nvPicPr>
        <p:blipFill>
          <a:blip r:embed="rId5" cstate="print">
            <a:extLst>
              <a:ext uri="{2B2D10C8-F2F3-4740-44E3-F9F83E0DE605}"/>
            </a:extLst>
          </a:blip>
          <a:stretch>
            <a:fillRect/>
          </a:stretch>
        </p:blipFill>
        <p:spPr>
          <a:xfrm>
            <a:off x="0" y="933450"/>
            <a:ext cx="6086475" cy="5924550"/>
          </a:xfrm>
          <a:prstGeom prst="rect">
            <a:avLst/>
          </a:prstGeom>
        </p:spPr>
      </p:pic>
      <p:pic>
        <p:nvPicPr>
          <p:cNvPr id="1542" name="7FDE3F60-A706-4AF5-973F-18C428E793F6"/>
          <p:cNvPicPr>
            <a:picLocks noChangeAspect="1"/>
          </p:cNvPicPr>
          <p:nvPr/>
        </p:nvPicPr>
        <p:blipFill>
          <a:blip r:embed="rId6" cstate="print">
            <a:extLst>
              <a:ext uri="{752206FF-A1FA-4906-764B-13142DA0C960}"/>
            </a:extLst>
          </a:blip>
          <a:stretch>
            <a:fillRect/>
          </a:stretch>
        </p:blipFill>
        <p:spPr>
          <a:xfrm>
            <a:off x="6086094" y="933450"/>
            <a:ext cx="6105525" cy="5924550"/>
          </a:xfrm>
          <a:prstGeom prst="rect">
            <a:avLst/>
          </a:prstGeom>
        </p:spPr>
      </p:pic>
      <p:pic>
        <p:nvPicPr>
          <p:cNvPr id="1543" name="D3C46358-06BF-4594-5C20-0BAC01A52C32"/>
          <p:cNvPicPr>
            <a:picLocks noChangeAspect="1"/>
          </p:cNvPicPr>
          <p:nvPr/>
        </p:nvPicPr>
        <p:blipFill>
          <a:blip r:embed="rId7" cstate="print">
            <a:extLst>
              <a:ext uri="{496A256A-75B1-419B-76C8-5045BDFB455E}"/>
            </a:extLst>
          </a:blip>
          <a:stretch>
            <a:fillRect/>
          </a:stretch>
        </p:blipFill>
        <p:spPr>
          <a:xfrm>
            <a:off x="0" y="923925"/>
            <a:ext cx="12192000" cy="19050"/>
          </a:xfrm>
          <a:prstGeom prst="rect">
            <a:avLst/>
          </a:prstGeom>
        </p:spPr>
      </p:pic>
      <p:pic>
        <p:nvPicPr>
          <p:cNvPr id="1544" name="12FEDBE0-50CD-4A29-6344-34F31DC82332"/>
          <p:cNvPicPr>
            <a:picLocks noChangeAspect="1"/>
          </p:cNvPicPr>
          <p:nvPr/>
        </p:nvPicPr>
        <p:blipFill>
          <a:blip r:embed="rId8" cstate="print">
            <a:extLst>
              <a:ext uri="{B2606982-567C-4282-D68D-734AF48A76B7}"/>
            </a:extLst>
          </a:blip>
          <a:stretch>
            <a:fillRect/>
          </a:stretch>
        </p:blipFill>
        <p:spPr>
          <a:xfrm>
            <a:off x="0" y="552450"/>
            <a:ext cx="12192000" cy="19050"/>
          </a:xfrm>
          <a:prstGeom prst="rect">
            <a:avLst/>
          </a:prstGeom>
        </p:spPr>
      </p:pic>
      <p:sp>
        <p:nvSpPr>
          <p:cNvPr id="1545" name="TextBox1545"/>
          <p:cNvSpPr txBox="1"/>
          <p:nvPr/>
        </p:nvSpPr>
        <p:spPr>
          <a:xfrm>
            <a:off x="101525" y="1023772"/>
            <a:ext cx="44831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5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</a:p>
        </p:txBody>
      </p:sp>
      <p:sp>
        <p:nvSpPr>
          <p:cNvPr id="1546" name="TextBox1546"/>
          <p:cNvSpPr txBox="1"/>
          <p:nvPr/>
        </p:nvSpPr>
        <p:spPr>
          <a:xfrm>
            <a:off x="6199329" y="1023772"/>
            <a:ext cx="44831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1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❷</a:t>
            </a:r>
            <a:r>
              <a:rPr lang="en-US" altLang="zh-CN" sz="1800" kern="0" spc="710" noProof="0" dirty="0"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NAIK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</a:p>
        </p:txBody>
      </p:sp>
      <p:sp>
        <p:nvSpPr>
          <p:cNvPr id="1547" name="TextBox1547"/>
          <p:cNvSpPr txBox="1"/>
          <p:nvPr/>
        </p:nvSpPr>
        <p:spPr>
          <a:xfrm>
            <a:off x="6194959" y="4042436"/>
            <a:ext cx="50292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69413" eaLnBrk="0">
              <a:lnSpc>
                <a:spcPct val="95000"/>
              </a:lnSpc>
            </a:pPr>
            <a:r>
              <a:rPr lang="en-US" altLang="zh-CN" sz="18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DIPENUHI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JIB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FAKTOR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DAMPAK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ILMUNYA</a:t>
            </a:r>
          </a:p>
        </p:txBody>
      </p:sp>
      <p:pic>
        <p:nvPicPr>
          <p:cNvPr id="1548" name="521686C6-DD53-4DB5-33F1-A50AC6BD8037"/>
          <p:cNvPicPr>
            <a:picLocks noChangeAspect="1"/>
          </p:cNvPicPr>
          <p:nvPr/>
        </p:nvPicPr>
        <p:blipFill>
          <a:blip r:embed="rId9" cstate="print">
            <a:extLst>
              <a:ext uri="{0112758C-46E5-44E6-6583-0069C4FA314B}"/>
            </a:extLst>
          </a:blip>
          <a:stretch>
            <a:fillRect/>
          </a:stretch>
        </p:blipFill>
        <p:spPr>
          <a:xfrm>
            <a:off x="70104" y="1304925"/>
            <a:ext cx="5743575" cy="2686050"/>
          </a:xfrm>
          <a:prstGeom prst="rect">
            <a:avLst/>
          </a:prstGeom>
        </p:spPr>
      </p:pic>
      <p:pic>
        <p:nvPicPr>
          <p:cNvPr id="1549" name="DA79B460-E9A2-4DD5-4A13-E73D84C82018"/>
          <p:cNvPicPr>
            <a:picLocks noChangeAspect="1"/>
          </p:cNvPicPr>
          <p:nvPr/>
        </p:nvPicPr>
        <p:blipFill>
          <a:blip r:embed="rId10" cstate="print">
            <a:extLst>
              <a:ext uri="{544DE533-76BD-4CC4-38FA-B2FB4ED8636C}"/>
            </a:extLst>
          </a:blip>
          <a:stretch>
            <a:fillRect/>
          </a:stretch>
        </p:blipFill>
        <p:spPr>
          <a:xfrm>
            <a:off x="5855209" y="1295400"/>
            <a:ext cx="6200775" cy="2571750"/>
          </a:xfrm>
          <a:prstGeom prst="rect">
            <a:avLst/>
          </a:prstGeom>
        </p:spPr>
      </p:pic>
      <p:pic>
        <p:nvPicPr>
          <p:cNvPr id="1550" name="993F1BBB-E371-4F24-2D93-FE4361A739E9"/>
          <p:cNvPicPr>
            <a:picLocks noChangeAspect="1"/>
          </p:cNvPicPr>
          <p:nvPr/>
        </p:nvPicPr>
        <p:blipFill>
          <a:blip r:embed="rId11" cstate="print">
            <a:extLst>
              <a:ext uri="{BC1C7571-9242-4E16-E581-05143A9C7AD9}"/>
            </a:extLst>
          </a:blip>
          <a:stretch>
            <a:fillRect/>
          </a:stretch>
        </p:blipFill>
        <p:spPr>
          <a:xfrm>
            <a:off x="5907024" y="4562475"/>
            <a:ext cx="6200775" cy="2295525"/>
          </a:xfrm>
          <a:prstGeom prst="rect">
            <a:avLst/>
          </a:prstGeom>
        </p:spPr>
      </p:pic>
      <p:pic>
        <p:nvPicPr>
          <p:cNvPr id="1551" name="349B4973-8419-4551-653C-3BC7834363A1"/>
          <p:cNvPicPr>
            <a:picLocks noChangeAspect="1"/>
          </p:cNvPicPr>
          <p:nvPr/>
        </p:nvPicPr>
        <p:blipFill>
          <a:blip r:embed="rId12" cstate="print">
            <a:extLst>
              <a:ext uri="{A543A811-11FA-4CF9-64A8-C017D7CC5D27}"/>
            </a:extLst>
          </a:blip>
          <a:stretch>
            <a:fillRect/>
          </a:stretch>
        </p:blipFill>
        <p:spPr>
          <a:xfrm>
            <a:off x="9412224" y="1600200"/>
            <a:ext cx="1581150" cy="381000"/>
          </a:xfrm>
          <a:prstGeom prst="rect">
            <a:avLst/>
          </a:prstGeom>
        </p:spPr>
      </p:pic>
      <p:pic>
        <p:nvPicPr>
          <p:cNvPr id="1552" name="A7E91E67-4780-4914-D75A-639AD9720FCD"/>
          <p:cNvPicPr>
            <a:picLocks noChangeAspect="1"/>
          </p:cNvPicPr>
          <p:nvPr/>
        </p:nvPicPr>
        <p:blipFill>
          <a:blip r:embed="rId13" cstate="print">
            <a:extLst>
              <a:ext uri="{BBC6113F-8A1F-446E-BA82-6A0CC1A38D6A}"/>
            </a:extLst>
          </a:blip>
          <a:stretch>
            <a:fillRect/>
          </a:stretch>
        </p:blipFill>
        <p:spPr>
          <a:xfrm>
            <a:off x="6068568" y="3914775"/>
            <a:ext cx="1057275" cy="390525"/>
          </a:xfrm>
          <a:prstGeom prst="rect">
            <a:avLst/>
          </a:prstGeom>
        </p:spPr>
      </p:pic>
      <p:pic>
        <p:nvPicPr>
          <p:cNvPr id="1553" name="DC67F58B-DE50-4A1E-F1AC-A23AA584F6DD"/>
          <p:cNvPicPr>
            <a:picLocks noChangeAspect="1"/>
          </p:cNvPicPr>
          <p:nvPr/>
        </p:nvPicPr>
        <p:blipFill>
          <a:blip r:embed="rId14" cstate="print">
            <a:extLst>
              <a:ext uri="{4209C811-53C5-46C6-BF85-CAF2A6B9CCEA}"/>
            </a:extLst>
          </a:blip>
          <a:stretch>
            <a:fillRect/>
          </a:stretch>
        </p:blipFill>
        <p:spPr>
          <a:xfrm>
            <a:off x="48768" y="4105275"/>
            <a:ext cx="5638800" cy="2695575"/>
          </a:xfrm>
          <a:prstGeom prst="rect">
            <a:avLst/>
          </a:prstGeom>
        </p:spPr>
      </p:pic>
      <p:pic>
        <p:nvPicPr>
          <p:cNvPr id="1554" name="8512DBB6-E72E-4FC7-E915-DB37B6A9C058"/>
          <p:cNvPicPr>
            <a:picLocks noChangeAspect="1"/>
          </p:cNvPicPr>
          <p:nvPr/>
        </p:nvPicPr>
        <p:blipFill>
          <a:blip r:embed="rId15" cstate="print">
            <a:extLst>
              <a:ext uri="{3FEC1161-535D-49A4-1A0E-BCEAB51AFC78}"/>
            </a:extLst>
          </a:blip>
          <a:stretch>
            <a:fillRect/>
          </a:stretch>
        </p:blipFill>
        <p:spPr>
          <a:xfrm>
            <a:off x="505968" y="2809875"/>
            <a:ext cx="5057775" cy="581025"/>
          </a:xfrm>
          <a:prstGeom prst="rect">
            <a:avLst/>
          </a:prstGeom>
        </p:spPr>
      </p:pic>
      <p:pic>
        <p:nvPicPr>
          <p:cNvPr id="1555" name="FECE3119-5A08-436F-D41F-2FDDE807EB5F"/>
          <p:cNvPicPr>
            <a:picLocks noChangeAspect="1"/>
          </p:cNvPicPr>
          <p:nvPr/>
        </p:nvPicPr>
        <p:blipFill>
          <a:blip r:embed="rId16" cstate="print">
            <a:extLst>
              <a:ext uri="{72169B16-DDA2-4CD3-8B95-0D90B1B7153A}"/>
            </a:extLst>
          </a:blip>
          <a:stretch>
            <a:fillRect/>
          </a:stretch>
        </p:blipFill>
        <p:spPr>
          <a:xfrm>
            <a:off x="801624" y="4448175"/>
            <a:ext cx="4676775" cy="704850"/>
          </a:xfrm>
          <a:prstGeom prst="rect">
            <a:avLst/>
          </a:prstGeom>
        </p:spPr>
      </p:pic>
      <p:pic>
        <p:nvPicPr>
          <p:cNvPr id="1556" name="97CAB197-2346-46EC-0F5A-FD01A02E2B73"/>
          <p:cNvPicPr>
            <a:picLocks noChangeAspect="1"/>
          </p:cNvPicPr>
          <p:nvPr/>
        </p:nvPicPr>
        <p:blipFill>
          <a:blip r:embed="rId17" cstate="print">
            <a:extLst>
              <a:ext uri="{EE0C0820-3720-4560-2B71-F6154B0B83D5}"/>
            </a:extLst>
          </a:blip>
          <a:stretch>
            <a:fillRect/>
          </a:stretch>
        </p:blipFill>
        <p:spPr>
          <a:xfrm>
            <a:off x="0" y="1524000"/>
            <a:ext cx="771525" cy="876300"/>
          </a:xfrm>
          <a:prstGeom prst="rect">
            <a:avLst/>
          </a:prstGeom>
        </p:spPr>
      </p:pic>
      <p:sp>
        <p:nvSpPr>
          <p:cNvPr id="1557" name="TextBox1557"/>
          <p:cNvSpPr txBox="1"/>
          <p:nvPr/>
        </p:nvSpPr>
        <p:spPr>
          <a:xfrm>
            <a:off x="99042" y="1780921"/>
            <a:ext cx="4318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</a:t>
            </a:r>
          </a:p>
          <a:p>
            <a:pPr marL="36576" marR="0" indent="0" eaLnBrk="0">
              <a:lnSpc>
                <a:spcPct val="89000"/>
              </a:lnSpc>
              <a:spcBef>
                <a:spcPts val="298"/>
              </a:spcBef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1558" name="E35B22C5-37BB-4469-E10C-101FA021021A"/>
          <p:cNvPicPr>
            <a:picLocks noChangeAspect="1"/>
          </p:cNvPicPr>
          <p:nvPr/>
        </p:nvPicPr>
        <p:blipFill>
          <a:blip r:embed="rId18" cstate="print">
            <a:extLst>
              <a:ext uri="{A6030E97-31E6-402A-790C-F0CF967FB4E3}"/>
            </a:extLst>
          </a:blip>
          <a:stretch>
            <a:fillRect/>
          </a:stretch>
        </p:blipFill>
        <p:spPr>
          <a:xfrm>
            <a:off x="0" y="4514850"/>
            <a:ext cx="790575" cy="885825"/>
          </a:xfrm>
          <a:prstGeom prst="rect">
            <a:avLst/>
          </a:prstGeom>
        </p:spPr>
      </p:pic>
      <p:sp>
        <p:nvSpPr>
          <p:cNvPr id="1559" name="TextBox1559"/>
          <p:cNvSpPr txBox="1"/>
          <p:nvPr/>
        </p:nvSpPr>
        <p:spPr>
          <a:xfrm>
            <a:off x="152700" y="4885716"/>
            <a:ext cx="393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1560" name="8EE8CFC5-B6CA-4098-E263-71A7E0750AE5"/>
          <p:cNvPicPr>
            <a:picLocks noChangeAspect="1"/>
          </p:cNvPicPr>
          <p:nvPr/>
        </p:nvPicPr>
        <p:blipFill>
          <a:blip r:embed="rId19" cstate="print">
            <a:extLst>
              <a:ext uri="{51D78BD3-4F3E-4AFF-6CD0-B5EAEBD53A82}"/>
            </a:extLst>
          </a:blip>
          <a:stretch>
            <a:fillRect/>
          </a:stretch>
        </p:blipFill>
        <p:spPr>
          <a:xfrm>
            <a:off x="5718048" y="1524000"/>
            <a:ext cx="981075" cy="876300"/>
          </a:xfrm>
          <a:prstGeom prst="rect">
            <a:avLst/>
          </a:prstGeom>
        </p:spPr>
      </p:pic>
      <p:sp>
        <p:nvSpPr>
          <p:cNvPr id="1561" name="TextBox1561"/>
          <p:cNvSpPr txBox="1"/>
          <p:nvPr/>
        </p:nvSpPr>
        <p:spPr>
          <a:xfrm>
            <a:off x="5987569" y="1783715"/>
            <a:ext cx="4572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8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</a:t>
            </a:r>
          </a:p>
        </p:txBody>
      </p:sp>
      <p:graphicFrame>
        <p:nvGraphicFramePr>
          <p:cNvPr id="1562" name="Table1562"/>
          <p:cNvGraphicFramePr>
            <a:graphicFrameLocks noGrp="1"/>
          </p:cNvGraphicFramePr>
          <p:nvPr/>
        </p:nvGraphicFramePr>
        <p:xfrm>
          <a:off x="8415528" y="3349752"/>
          <a:ext cx="1270000" cy="482600"/>
        </p:xfrm>
        <a:graphic>
          <a:graphicData uri="http://schemas.openxmlformats.org/drawingml/2006/table">
            <a:tbl>
              <a:tblPr firstRow="1" bandRow="1"/>
              <a:tblGrid>
                <a:gridCol w="31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939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29376" marR="0" indent="0" eaLnBrk="0">
                        <a:lnSpc>
                          <a:spcPct val="87000"/>
                        </a:lnSpc>
                      </a:pPr>
                      <a:r>
                        <a:rPr lang="en-US" altLang="zh-CN" sz="1800" b="1" kern="0" spc="-21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50%</a:t>
                      </a:r>
                    </a:p>
                  </a:txBody>
                  <a:tcPr marL="0" marR="0" marT="84608" marB="0"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63" name="E47E292C-D6E7-488A-7B27-0B5ACC970446"/>
          <p:cNvPicPr>
            <a:picLocks noChangeAspect="1"/>
          </p:cNvPicPr>
          <p:nvPr/>
        </p:nvPicPr>
        <p:blipFill>
          <a:blip r:embed="rId20" cstate="print">
            <a:extLst>
              <a:ext uri="{C9C69603-B1F4-48EB-B10D-B00BB49EE718}"/>
            </a:extLst>
          </a:blip>
          <a:stretch>
            <a:fillRect/>
          </a:stretch>
        </p:blipFill>
        <p:spPr>
          <a:xfrm>
            <a:off x="3048" y="9525"/>
            <a:ext cx="12192000" cy="533400"/>
          </a:xfrm>
          <a:prstGeom prst="rect">
            <a:avLst/>
          </a:prstGeom>
        </p:spPr>
      </p:pic>
      <p:sp>
        <p:nvSpPr>
          <p:cNvPr id="1564" name="TextBox1564"/>
          <p:cNvSpPr txBox="1"/>
          <p:nvPr/>
        </p:nvSpPr>
        <p:spPr>
          <a:xfrm>
            <a:off x="199963" y="127660"/>
            <a:ext cx="11874500" cy="36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8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2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.2.1.</a:t>
            </a:r>
            <a:r>
              <a:rPr lang="en-US" altLang="zh-CN" sz="2800" b="1" kern="0" spc="6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8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TAMBAHAN:</a:t>
            </a:r>
            <a:r>
              <a:rPr lang="en-US" altLang="zh-CN" sz="2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4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2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</a:t>
            </a:r>
            <a:r>
              <a:rPr lang="en-US" altLang="zh-CN" sz="2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(LONCAT</a:t>
            </a:r>
            <a:r>
              <a:rPr lang="en-US" altLang="zh-CN" sz="28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</p:txBody>
      </p:sp>
      <p:pic>
        <p:nvPicPr>
          <p:cNvPr id="1565" name="E22BF11D-65AA-4BA9-5A1C-3D56190E522C"/>
          <p:cNvPicPr>
            <a:picLocks noChangeAspect="1"/>
          </p:cNvPicPr>
          <p:nvPr/>
        </p:nvPicPr>
        <p:blipFill>
          <a:blip r:embed="rId21" cstate="print">
            <a:extLst>
              <a:ext uri="{A98F792A-AD8B-4076-E634-B50C53D11DC5}"/>
            </a:extLst>
          </a:blip>
          <a:stretch>
            <a:fillRect/>
          </a:stretch>
        </p:blipFill>
        <p:spPr>
          <a:xfrm>
            <a:off x="4447286" y="2762250"/>
            <a:ext cx="2085975" cy="1809750"/>
          </a:xfrm>
          <a:prstGeom prst="rect">
            <a:avLst/>
          </a:prstGeom>
        </p:spPr>
      </p:pic>
    </p:spTree>
    <p:extLst>
      <p:ext uri="{D01EF28C-AA7A-456A-6653-AA4D85BD449E}"/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" name="71D410CF-57E3-488E-A906-8FA5C0FBEE24"/>
          <p:cNvPicPr>
            <a:picLocks noChangeAspect="1"/>
          </p:cNvPicPr>
          <p:nvPr/>
        </p:nvPicPr>
        <p:blipFill>
          <a:blip r:embed="rId2" cstate="print">
            <a:extLst>
              <a:ext uri="{E8FD5D06-9AC9-463E-786D-17A69694987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67" name="5F14C23D-A2A9-441E-2172-507256864D27"/>
          <p:cNvPicPr>
            <a:picLocks noChangeAspect="1"/>
          </p:cNvPicPr>
          <p:nvPr/>
        </p:nvPicPr>
        <p:blipFill>
          <a:blip r:embed="rId3" cstate="print">
            <a:extLst>
              <a:ext uri="{CDB8EF60-E662-4BA4-51CF-7057C3BBAF89}"/>
            </a:extLst>
          </a:blip>
          <a:stretch>
            <a:fillRect/>
          </a:stretch>
        </p:blipFill>
        <p:spPr>
          <a:xfrm>
            <a:off x="3048" y="981075"/>
            <a:ext cx="12192000" cy="466725"/>
          </a:xfrm>
          <a:prstGeom prst="rect">
            <a:avLst/>
          </a:prstGeom>
        </p:spPr>
      </p:pic>
      <p:sp>
        <p:nvSpPr>
          <p:cNvPr id="1568" name="TextBox1568"/>
          <p:cNvSpPr txBox="1"/>
          <p:nvPr/>
        </p:nvSpPr>
        <p:spPr>
          <a:xfrm>
            <a:off x="241097" y="1088136"/>
            <a:ext cx="117856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.2.2.</a:t>
            </a:r>
            <a:r>
              <a:rPr lang="en-US" altLang="zh-CN" sz="2400" b="1" kern="0" spc="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TAMBAHAN: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(MASA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24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MINIMUM)</a:t>
            </a:r>
          </a:p>
        </p:txBody>
      </p:sp>
      <p:pic>
        <p:nvPicPr>
          <p:cNvPr id="1569" name="2E96B263-7CEC-41A1-F750-F0F9E5195215"/>
          <p:cNvPicPr>
            <a:picLocks noChangeAspect="1"/>
          </p:cNvPicPr>
          <p:nvPr/>
        </p:nvPicPr>
        <p:blipFill>
          <a:blip r:embed="rId4" cstate="print">
            <a:extLst>
              <a:ext uri="{86FBF0EA-E8DE-479A-E813-A5746BEF3687}"/>
            </a:extLst>
          </a:blip>
          <a:stretch>
            <a:fillRect/>
          </a:stretch>
        </p:blipFill>
        <p:spPr>
          <a:xfrm>
            <a:off x="0" y="1504950"/>
            <a:ext cx="5705475" cy="381000"/>
          </a:xfrm>
          <a:prstGeom prst="rect">
            <a:avLst/>
          </a:prstGeom>
        </p:spPr>
      </p:pic>
      <p:pic>
        <p:nvPicPr>
          <p:cNvPr id="1570" name="5B9BA31A-672C-4767-008F-E16C118D14EF"/>
          <p:cNvPicPr>
            <a:picLocks noChangeAspect="1"/>
          </p:cNvPicPr>
          <p:nvPr/>
        </p:nvPicPr>
        <p:blipFill>
          <a:blip r:embed="rId5" cstate="print">
            <a:extLst>
              <a:ext uri="{208CDFFA-EF4B-408C-61E2-880FC64EABD3}"/>
            </a:extLst>
          </a:blip>
          <a:stretch>
            <a:fillRect/>
          </a:stretch>
        </p:blipFill>
        <p:spPr>
          <a:xfrm>
            <a:off x="5704078" y="1504950"/>
            <a:ext cx="6496050" cy="381000"/>
          </a:xfrm>
          <a:prstGeom prst="rect">
            <a:avLst/>
          </a:prstGeom>
        </p:spPr>
      </p:pic>
      <p:sp>
        <p:nvSpPr>
          <p:cNvPr id="1571" name="TextBox1571"/>
          <p:cNvSpPr txBox="1"/>
          <p:nvPr/>
        </p:nvSpPr>
        <p:spPr>
          <a:xfrm>
            <a:off x="1979976" y="1601369"/>
            <a:ext cx="81788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572" name="6F413F7F-68B9-496D-762A-27ECBC56B82B"/>
          <p:cNvPicPr>
            <a:picLocks noChangeAspect="1"/>
          </p:cNvPicPr>
          <p:nvPr/>
        </p:nvPicPr>
        <p:blipFill>
          <a:blip r:embed="rId6" cstate="print">
            <a:extLst>
              <a:ext uri="{63D303EA-E67B-450F-39FE-ABF60AABC73D}"/>
            </a:extLst>
          </a:blip>
          <a:stretch>
            <a:fillRect/>
          </a:stretch>
        </p:blipFill>
        <p:spPr>
          <a:xfrm>
            <a:off x="0" y="1876425"/>
            <a:ext cx="5705475" cy="4981575"/>
          </a:xfrm>
          <a:prstGeom prst="rect">
            <a:avLst/>
          </a:prstGeom>
        </p:spPr>
      </p:pic>
      <p:pic>
        <p:nvPicPr>
          <p:cNvPr id="1573" name="00475504-938B-4EA5-C507-AF79CFD3541A"/>
          <p:cNvPicPr>
            <a:picLocks noChangeAspect="1"/>
          </p:cNvPicPr>
          <p:nvPr/>
        </p:nvPicPr>
        <p:blipFill>
          <a:blip r:embed="rId7" cstate="print">
            <a:extLst>
              <a:ext uri="{F6B6916F-66C0-4D83-ED43-6FFF1828E2CA}"/>
            </a:extLst>
          </a:blip>
          <a:stretch>
            <a:fillRect/>
          </a:stretch>
        </p:blipFill>
        <p:spPr>
          <a:xfrm>
            <a:off x="0" y="1876425"/>
            <a:ext cx="12192000" cy="19050"/>
          </a:xfrm>
          <a:prstGeom prst="rect">
            <a:avLst/>
          </a:prstGeom>
        </p:spPr>
      </p:pic>
      <p:pic>
        <p:nvPicPr>
          <p:cNvPr id="1574" name="B5EBA962-D55A-4AD3-45F1-9B5CBF5DAAB3"/>
          <p:cNvPicPr>
            <a:picLocks noChangeAspect="1"/>
          </p:cNvPicPr>
          <p:nvPr/>
        </p:nvPicPr>
        <p:blipFill>
          <a:blip r:embed="rId8" cstate="print">
            <a:extLst>
              <a:ext uri="{9C50F20F-4C9E-4E9E-CA86-318667C2360D}"/>
            </a:extLst>
          </a:blip>
          <a:stretch>
            <a:fillRect/>
          </a:stretch>
        </p:blipFill>
        <p:spPr>
          <a:xfrm>
            <a:off x="0" y="1504950"/>
            <a:ext cx="12192000" cy="19050"/>
          </a:xfrm>
          <a:prstGeom prst="rect">
            <a:avLst/>
          </a:prstGeom>
        </p:spPr>
      </p:pic>
      <p:sp>
        <p:nvSpPr>
          <p:cNvPr id="1575" name="TextBox1575"/>
          <p:cNvSpPr txBox="1"/>
          <p:nvPr/>
        </p:nvSpPr>
        <p:spPr>
          <a:xfrm>
            <a:off x="101041" y="1972818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3.2.1.1.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MINIMUM: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</a:t>
            </a:r>
          </a:p>
        </p:txBody>
      </p:sp>
      <p:pic>
        <p:nvPicPr>
          <p:cNvPr id="1576" name="D0CEFD31-F588-44D5-A728-6B430BF2FF62"/>
          <p:cNvPicPr>
            <a:picLocks noChangeAspect="1"/>
          </p:cNvPicPr>
          <p:nvPr/>
        </p:nvPicPr>
        <p:blipFill>
          <a:blip r:embed="rId9" cstate="print">
            <a:extLst>
              <a:ext uri="{CDF66740-72F9-4CB9-5369-F0782CCEE185}"/>
            </a:extLst>
          </a:blip>
          <a:stretch>
            <a:fillRect/>
          </a:stretch>
        </p:blipFill>
        <p:spPr>
          <a:xfrm>
            <a:off x="5644896" y="1876425"/>
            <a:ext cx="6553200" cy="4981575"/>
          </a:xfrm>
          <a:prstGeom prst="rect">
            <a:avLst/>
          </a:prstGeom>
        </p:spPr>
      </p:pic>
      <p:sp>
        <p:nvSpPr>
          <p:cNvPr id="1577" name="TextBox1577"/>
          <p:cNvSpPr txBox="1"/>
          <p:nvPr/>
        </p:nvSpPr>
        <p:spPr>
          <a:xfrm>
            <a:off x="11255020" y="1975866"/>
            <a:ext cx="6604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725" kern="0" spc="565" noProof="0" dirty="0"/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20TH</a:t>
            </a:r>
          </a:p>
        </p:txBody>
      </p:sp>
      <p:sp>
        <p:nvSpPr>
          <p:cNvPr id="1578" name="TextBox1578"/>
          <p:cNvSpPr txBox="1"/>
          <p:nvPr/>
        </p:nvSpPr>
        <p:spPr>
          <a:xfrm>
            <a:off x="5747072" y="1975866"/>
            <a:ext cx="6019800" cy="1752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9572" marR="0" indent="0" eaLnBrk="0">
              <a:lnSpc>
                <a:spcPct val="86000"/>
              </a:lnSpc>
            </a:pP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3.2.1.1.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MINIMUM: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</a:t>
            </a:r>
          </a:p>
          <a:p>
            <a:pPr marL="0" marR="0" indent="0" eaLnBrk="0">
              <a:lnSpc>
                <a:spcPct val="81000"/>
              </a:lnSpc>
              <a:spcBef>
                <a:spcPts val="888"/>
              </a:spcBef>
            </a:pP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(A).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6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KHUSUS: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</a:p>
          <a:p>
            <a:pPr marL="317784" marR="0" indent="0" eaLnBrk="0">
              <a:lnSpc>
                <a:spcPct val="99000"/>
              </a:lnSpc>
              <a:spcBef>
                <a:spcPts val="426"/>
              </a:spcBef>
            </a:pPr>
            <a:r>
              <a:rPr lang="en-US" altLang="zh-CN" sz="16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600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600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16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16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60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basis</a:t>
            </a:r>
            <a:r>
              <a:rPr lang="en-US" altLang="zh-CN" sz="16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6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600" kern="0" spc="4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6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16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16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Kemenristekdikti</a:t>
            </a:r>
            <a:r>
              <a:rPr lang="en-US" altLang="zh-CN" sz="1600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16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Web</a:t>
            </a:r>
            <a:r>
              <a:rPr lang="en-US" altLang="zh-CN" sz="1600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600" i="1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600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dan/atau</a:t>
            </a:r>
            <a:r>
              <a:rPr lang="en-US" altLang="zh-CN" sz="1600" kern="0" spc="3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6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r>
              <a:rPr lang="en-US" altLang="zh-CN" sz="1600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6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SJR</a:t>
            </a:r>
            <a:r>
              <a:rPr lang="en-US" altLang="zh-CN" sz="1600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JIF</a:t>
            </a:r>
            <a:r>
              <a:rPr lang="en-US" altLang="zh-CN" sz="16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6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6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6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ILMUNYA.</a:t>
            </a:r>
            <a:r>
              <a:rPr lang="en-US" altLang="zh-CN" sz="16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600" kern="0" spc="2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60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6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16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  <a:r>
              <a:rPr lang="en-US" altLang="zh-CN" sz="16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600" kern="0" spc="-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6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berstatus</a:t>
            </a:r>
            <a:r>
              <a:rPr lang="en-US" altLang="zh-CN" sz="16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coverage</a:t>
            </a:r>
            <a:r>
              <a:rPr lang="en-US" altLang="zh-CN" sz="1600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i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600" i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600" i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6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600" i="1" kern="0" spc="-1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</a:t>
            </a:r>
            <a:r>
              <a:rPr lang="en-US" altLang="zh-CN" sz="1600" kern="0" spc="-1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;</a:t>
            </a:r>
            <a:r>
              <a:rPr lang="en-US" altLang="zh-CN" sz="160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</p:txBody>
      </p:sp>
      <p:pic>
        <p:nvPicPr>
          <p:cNvPr id="1579" name="D3592FB9-5756-408C-6254-CB6D3838153E"/>
          <p:cNvPicPr>
            <a:picLocks noChangeAspect="1"/>
          </p:cNvPicPr>
          <p:nvPr/>
        </p:nvPicPr>
        <p:blipFill>
          <a:blip r:embed="rId10" cstate="print">
            <a:extLst>
              <a:ext uri="{2539D89C-C799-4022-BA33-15A6EA9D59B0}"/>
            </a:extLst>
          </a:blip>
          <a:stretch>
            <a:fillRect/>
          </a:stretch>
        </p:blipFill>
        <p:spPr>
          <a:xfrm>
            <a:off x="1182624" y="2562225"/>
            <a:ext cx="1895475" cy="1219200"/>
          </a:xfrm>
          <a:prstGeom prst="rect">
            <a:avLst/>
          </a:prstGeom>
        </p:spPr>
      </p:pic>
      <p:pic>
        <p:nvPicPr>
          <p:cNvPr id="1580" name="Picture 1579"/>
          <p:cNvPicPr>
            <a:picLocks noChangeAspect="1"/>
          </p:cNvPicPr>
          <p:nvPr/>
        </p:nvPicPr>
        <p:blipFill>
          <a:blip r:embed="rId11" cstate="print">
            <a:extLst>
              <a:ext uri="{4AF59CAD-638C-4A96-4236-7E0EF730DD7F}"/>
            </a:extLst>
          </a:blip>
          <a:stretch>
            <a:fillRect/>
          </a:stretch>
        </p:blipFill>
        <p:spPr>
          <a:xfrm>
            <a:off x="11249026" y="1981200"/>
            <a:ext cx="133350" cy="219075"/>
          </a:xfrm>
          <a:prstGeom prst="rect">
            <a:avLst/>
          </a:prstGeom>
        </p:spPr>
      </p:pic>
      <p:sp>
        <p:nvSpPr>
          <p:cNvPr id="1581" name="TextBox1581"/>
          <p:cNvSpPr txBox="1"/>
          <p:nvPr/>
        </p:nvSpPr>
        <p:spPr>
          <a:xfrm>
            <a:off x="5747072" y="5730008"/>
            <a:ext cx="6210300" cy="927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25948" marR="0" indent="-325948" eaLnBrk="0">
              <a:lnSpc>
                <a:spcPct val="98000"/>
              </a:lnSpc>
            </a:pP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(B).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Melampirkan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pembimbingan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1600" b="1" u="sng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setara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u="sng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80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u="sng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(delapan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u="sng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puluh)</a:t>
            </a:r>
            <a:r>
              <a:rPr lang="en-US" altLang="zh-CN" sz="1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u="sng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u="sng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1600" b="1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bimbingan</a:t>
            </a:r>
            <a:r>
              <a:rPr lang="en-US" altLang="zh-CN" sz="16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600" b="1" kern="0" spc="-3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Akhir,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KKL,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KKN,</a:t>
            </a:r>
            <a:r>
              <a:rPr lang="en-US" altLang="zh-CN" sz="1600" b="1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PKL,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Magang,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Kemahasiswaan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(BUKTI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600" b="1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PENDIDIKAN,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SEJAK</a:t>
            </a:r>
            <a:r>
              <a:rPr lang="en-US" altLang="zh-CN" sz="16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BER-JAFAD).</a:t>
            </a:r>
          </a:p>
        </p:txBody>
      </p:sp>
      <p:sp>
        <p:nvSpPr>
          <p:cNvPr id="1582" name="TextBox1582"/>
          <p:cNvSpPr txBox="1"/>
          <p:nvPr/>
        </p:nvSpPr>
        <p:spPr>
          <a:xfrm>
            <a:off x="476031" y="4271115"/>
            <a:ext cx="5105400" cy="215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12905" marR="0" indent="0" eaLnBrk="0">
              <a:lnSpc>
                <a:spcPct val="83000"/>
              </a:lnSpc>
            </a:pPr>
            <a:r>
              <a:rPr lang="en-US" altLang="zh-CN" sz="195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  <a:p>
            <a:pPr marL="484945" marR="473479" indent="0" algn="ctr" eaLnBrk="0">
              <a:lnSpc>
                <a:spcPct val="81000"/>
              </a:lnSpc>
              <a:spcBef>
                <a:spcPts val="461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DI: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160696" marR="0" indent="0" eaLnBrk="0">
              <a:lnSpc>
                <a:spcPct val="81000"/>
              </a:lnSpc>
              <a:spcBef>
                <a:spcPts val="488"/>
              </a:spcBef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800" b="1" kern="0" spc="7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80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18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</a:p>
          <a:p>
            <a:pPr marL="117490" marR="0" indent="0" eaLnBrk="0">
              <a:lnSpc>
                <a:spcPct val="81000"/>
              </a:lnSpc>
              <a:spcBef>
                <a:spcPts val="481"/>
              </a:spcBef>
            </a:pPr>
            <a:r>
              <a:rPr lang="en-US" altLang="zh-CN" sz="1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basis</a:t>
            </a:r>
            <a:r>
              <a:rPr lang="en-US" altLang="zh-CN" sz="18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8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8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8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</a:p>
          <a:p>
            <a:pPr marL="61255" marR="0" indent="0" eaLnBrk="0">
              <a:lnSpc>
                <a:spcPct val="81000"/>
              </a:lnSpc>
              <a:spcBef>
                <a:spcPts val="487"/>
              </a:spcBef>
            </a:pP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Kemenristekdikti</a:t>
            </a:r>
            <a:r>
              <a:rPr lang="en-US" altLang="zh-CN" sz="180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1800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Web</a:t>
            </a:r>
            <a:r>
              <a:rPr lang="en-US" altLang="zh-CN" sz="1800" i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800" i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800" i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dan/atau</a:t>
            </a:r>
            <a:r>
              <a:rPr lang="en-US" altLang="zh-CN" sz="18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8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r>
              <a:rPr lang="en-US" altLang="zh-CN" sz="1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</a:p>
          <a:p>
            <a:pPr marL="86248" marR="0" indent="0" eaLnBrk="0">
              <a:lnSpc>
                <a:spcPct val="81000"/>
              </a:lnSpc>
              <a:spcBef>
                <a:spcPts val="485"/>
              </a:spcBef>
            </a:pPr>
            <a:r>
              <a:rPr lang="en-US" altLang="zh-CN" sz="1800" kern="0" spc="-2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SJR</a:t>
            </a:r>
            <a:r>
              <a:rPr lang="en-US" altLang="zh-CN" sz="1800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atas</a:t>
            </a:r>
            <a:r>
              <a:rPr lang="en-US" altLang="zh-CN" sz="18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0,10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8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800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JIF</a:t>
            </a:r>
            <a:r>
              <a:rPr lang="en-US" altLang="zh-CN" sz="180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8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18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</a:p>
          <a:p>
            <a:pPr marL="0" marR="0" indent="0" eaLnBrk="0">
              <a:lnSpc>
                <a:spcPct val="81000"/>
              </a:lnSpc>
              <a:spcBef>
                <a:spcPts val="482"/>
              </a:spcBef>
            </a:pPr>
            <a:r>
              <a:rPr lang="en-US" altLang="zh-CN" sz="18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0,05.</a:t>
            </a:r>
            <a:r>
              <a:rPr lang="en-US" altLang="zh-CN" sz="18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8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8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18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  <a:r>
              <a:rPr lang="en-US" altLang="zh-CN" sz="18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8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berstatus</a:t>
            </a:r>
          </a:p>
          <a:p>
            <a:pPr marL="85258" marR="0" indent="0" eaLnBrk="0">
              <a:lnSpc>
                <a:spcPct val="81000"/>
              </a:lnSpc>
              <a:spcBef>
                <a:spcPts val="489"/>
              </a:spcBef>
            </a:pPr>
            <a:r>
              <a:rPr lang="en-US" altLang="zh-CN" sz="1800" i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coverage</a:t>
            </a:r>
            <a:r>
              <a:rPr lang="en-US" altLang="zh-CN" sz="1800" i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800" i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800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800" i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</a:t>
            </a:r>
            <a:r>
              <a:rPr lang="en-US" altLang="zh-CN" sz="180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83" name="1D82036E-FFC5-4D0D-F019-0A48E4594722"/>
          <p:cNvPicPr>
            <a:picLocks noChangeAspect="1"/>
          </p:cNvPicPr>
          <p:nvPr/>
        </p:nvPicPr>
        <p:blipFill>
          <a:blip r:embed="rId12" cstate="print">
            <a:extLst>
              <a:ext uri="{C451465C-C7E6-4371-D98C-D6A3D916D308}"/>
            </a:extLst>
          </a:blip>
          <a:stretch>
            <a:fillRect/>
          </a:stretch>
        </p:blipFill>
        <p:spPr>
          <a:xfrm>
            <a:off x="6016752" y="3762375"/>
            <a:ext cx="5886450" cy="1857375"/>
          </a:xfrm>
          <a:prstGeom prst="rect">
            <a:avLst/>
          </a:prstGeom>
        </p:spPr>
      </p:pic>
      <p:sp>
        <p:nvSpPr>
          <p:cNvPr id="1584" name="TextBox1584"/>
          <p:cNvSpPr txBox="1"/>
          <p:nvPr/>
        </p:nvSpPr>
        <p:spPr>
          <a:xfrm>
            <a:off x="1740967" y="2866644"/>
            <a:ext cx="7747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8208" marR="0" indent="-108208" eaLnBrk="0">
              <a:lnSpc>
                <a:spcPct val="95000"/>
              </a:lnSpc>
            </a:pP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</a:p>
        </p:txBody>
      </p:sp>
      <p:pic>
        <p:nvPicPr>
          <p:cNvPr id="1585" name="5D956605-8C63-4AB1-6DAF-D07FF7230593"/>
          <p:cNvPicPr>
            <a:picLocks noChangeAspect="1"/>
          </p:cNvPicPr>
          <p:nvPr/>
        </p:nvPicPr>
        <p:blipFill>
          <a:blip r:embed="rId13" cstate="print">
            <a:extLst>
              <a:ext uri="{D0473299-6DFB-48AF-AD68-BCCEC6152CD8}"/>
            </a:extLst>
          </a:blip>
          <a:stretch>
            <a:fillRect/>
          </a:stretch>
        </p:blipFill>
        <p:spPr>
          <a:xfrm>
            <a:off x="0" y="2705100"/>
            <a:ext cx="790575" cy="876300"/>
          </a:xfrm>
          <a:prstGeom prst="rect">
            <a:avLst/>
          </a:prstGeom>
        </p:spPr>
      </p:pic>
      <p:sp>
        <p:nvSpPr>
          <p:cNvPr id="1586" name="TextBox1586"/>
          <p:cNvSpPr txBox="1"/>
          <p:nvPr/>
        </p:nvSpPr>
        <p:spPr>
          <a:xfrm>
            <a:off x="116124" y="2966364"/>
            <a:ext cx="4318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</a:t>
            </a:r>
          </a:p>
          <a:p>
            <a:pPr marL="36563" marR="0" indent="0" eaLnBrk="0">
              <a:lnSpc>
                <a:spcPct val="89000"/>
              </a:lnSpc>
              <a:spcBef>
                <a:spcPts val="303"/>
              </a:spcBef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1587" name="747C3B5C-76DB-474D-D62A-B8FA96BEA348"/>
          <p:cNvPicPr>
            <a:picLocks noChangeAspect="1"/>
          </p:cNvPicPr>
          <p:nvPr/>
        </p:nvPicPr>
        <p:blipFill>
          <a:blip r:embed="rId14" cstate="print">
            <a:extLst>
              <a:ext uri="{2C03E445-6DBC-4B29-0A0A-42455AAAA867}"/>
            </a:extLst>
          </a:blip>
          <a:stretch>
            <a:fillRect/>
          </a:stretch>
        </p:blipFill>
        <p:spPr>
          <a:xfrm>
            <a:off x="0" y="4143375"/>
            <a:ext cx="733425" cy="876300"/>
          </a:xfrm>
          <a:prstGeom prst="rect">
            <a:avLst/>
          </a:prstGeom>
        </p:spPr>
      </p:pic>
      <p:sp>
        <p:nvSpPr>
          <p:cNvPr id="1588" name="TextBox1588"/>
          <p:cNvSpPr txBox="1"/>
          <p:nvPr/>
        </p:nvSpPr>
        <p:spPr>
          <a:xfrm>
            <a:off x="93251" y="4513453"/>
            <a:ext cx="393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</a:p>
        </p:txBody>
      </p:sp>
      <p:pic>
        <p:nvPicPr>
          <p:cNvPr id="1589" name="B41EC233-A8CA-4AF9-F42C-0B15A82733B0"/>
          <p:cNvPicPr>
            <a:picLocks noChangeAspect="1"/>
          </p:cNvPicPr>
          <p:nvPr/>
        </p:nvPicPr>
        <p:blipFill>
          <a:blip r:embed="rId15" cstate="print">
            <a:extLst>
              <a:ext uri="{083350A9-8320-4544-B162-C2D9385420AD}"/>
            </a:extLst>
          </a:blip>
          <a:stretch>
            <a:fillRect/>
          </a:stretch>
        </p:blipFill>
        <p:spPr>
          <a:xfrm>
            <a:off x="5108448" y="3562350"/>
            <a:ext cx="981075" cy="876300"/>
          </a:xfrm>
          <a:prstGeom prst="rect">
            <a:avLst/>
          </a:prstGeom>
        </p:spPr>
      </p:pic>
      <p:sp>
        <p:nvSpPr>
          <p:cNvPr id="1590" name="TextBox1590"/>
          <p:cNvSpPr txBox="1"/>
          <p:nvPr/>
        </p:nvSpPr>
        <p:spPr>
          <a:xfrm>
            <a:off x="5377568" y="3824986"/>
            <a:ext cx="457200" cy="39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9000"/>
              </a:lnSpc>
            </a:pP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REVISI</a:t>
            </a:r>
          </a:p>
        </p:txBody>
      </p:sp>
      <p:pic>
        <p:nvPicPr>
          <p:cNvPr id="1591" name="37A629A6-A2BB-47C2-B57F-A17CB46D275D"/>
          <p:cNvPicPr>
            <a:picLocks noChangeAspect="1"/>
          </p:cNvPicPr>
          <p:nvPr/>
        </p:nvPicPr>
        <p:blipFill>
          <a:blip r:embed="rId16" cstate="print">
            <a:extLst>
              <a:ext uri="{44132DBB-5ACA-45C7-0DAC-09A52C3941FF}"/>
            </a:extLst>
          </a:blip>
          <a:stretch>
            <a:fillRect/>
          </a:stretch>
        </p:blipFill>
        <p:spPr>
          <a:xfrm>
            <a:off x="10887456" y="1552575"/>
            <a:ext cx="1285875" cy="1114425"/>
          </a:xfrm>
          <a:prstGeom prst="rect">
            <a:avLst/>
          </a:prstGeom>
        </p:spPr>
      </p:pic>
      <p:pic>
        <p:nvPicPr>
          <p:cNvPr id="1592" name="1E048B7B-1BD2-494D-689F-1F81B5246331"/>
          <p:cNvPicPr>
            <a:picLocks noChangeAspect="1"/>
          </p:cNvPicPr>
          <p:nvPr/>
        </p:nvPicPr>
        <p:blipFill>
          <a:blip r:embed="rId17" cstate="print">
            <a:extLst>
              <a:ext uri="{82AAF60D-7930-4178-ACE6-F3D1157A42EB}"/>
            </a:extLst>
          </a:blip>
          <a:stretch>
            <a:fillRect/>
          </a:stretch>
        </p:blipFill>
        <p:spPr>
          <a:xfrm>
            <a:off x="3611753" y="2305050"/>
            <a:ext cx="1933575" cy="1752600"/>
          </a:xfrm>
          <a:prstGeom prst="rect">
            <a:avLst/>
          </a:prstGeom>
        </p:spPr>
      </p:pic>
      <p:pic>
        <p:nvPicPr>
          <p:cNvPr id="1593" name="E8F2811C-04AB-4637-0AA4-95676DB562FB"/>
          <p:cNvPicPr>
            <a:picLocks noChangeAspect="1"/>
          </p:cNvPicPr>
          <p:nvPr/>
        </p:nvPicPr>
        <p:blipFill>
          <a:blip r:embed="rId18" cstate="print">
            <a:extLst>
              <a:ext uri="{D759C6B1-76E9-45FE-4176-BEF9AB5B0210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594" name="TextBox1594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C4A287E3-8A1E-44BF-61A9-B7E0A80509B7}"/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F32150E1-ACF4-46F8-55C2-0D28A205ACF4"/>
          <p:cNvPicPr>
            <a:picLocks noChangeAspect="1"/>
          </p:cNvPicPr>
          <p:nvPr/>
        </p:nvPicPr>
        <p:blipFill>
          <a:blip r:embed="rId2" cstate="print">
            <a:extLst>
              <a:ext uri="{C0A693F7-4A6F-4275-3D69-1912FD5F0E8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96" name="CF84829A-9811-4095-4814-14483C816502"/>
          <p:cNvPicPr>
            <a:picLocks noChangeAspect="1"/>
          </p:cNvPicPr>
          <p:nvPr/>
        </p:nvPicPr>
        <p:blipFill>
          <a:blip r:embed="rId3" cstate="print">
            <a:extLst>
              <a:ext uri="{5BB834FD-1D0C-4C6F-0840-C62C037F95E1}"/>
            </a:extLst>
          </a:blip>
          <a:stretch>
            <a:fillRect/>
          </a:stretch>
        </p:blipFill>
        <p:spPr>
          <a:xfrm>
            <a:off x="0" y="1495425"/>
            <a:ext cx="5715000" cy="381000"/>
          </a:xfrm>
          <a:prstGeom prst="rect">
            <a:avLst/>
          </a:prstGeom>
        </p:spPr>
      </p:pic>
      <p:pic>
        <p:nvPicPr>
          <p:cNvPr id="1597" name="5638398C-1004-494A-AC19-FD54E68FC9F1"/>
          <p:cNvPicPr>
            <a:picLocks noChangeAspect="1"/>
          </p:cNvPicPr>
          <p:nvPr/>
        </p:nvPicPr>
        <p:blipFill>
          <a:blip r:embed="rId4" cstate="print">
            <a:extLst>
              <a:ext uri="{18C677ED-3AB5-4ADA-2AA8-178DCB4D3155}"/>
            </a:extLst>
          </a:blip>
          <a:stretch>
            <a:fillRect/>
          </a:stretch>
        </p:blipFill>
        <p:spPr>
          <a:xfrm>
            <a:off x="5712841" y="1495425"/>
            <a:ext cx="6486525" cy="381000"/>
          </a:xfrm>
          <a:prstGeom prst="rect">
            <a:avLst/>
          </a:prstGeom>
        </p:spPr>
      </p:pic>
      <p:sp>
        <p:nvSpPr>
          <p:cNvPr id="1598" name="TextBox1598"/>
          <p:cNvSpPr txBox="1"/>
          <p:nvPr/>
        </p:nvSpPr>
        <p:spPr>
          <a:xfrm>
            <a:off x="1985670" y="1584833"/>
            <a:ext cx="81788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599" name="EEB22D46-F7A1-4AC3-4E41-755CAD826BF1"/>
          <p:cNvPicPr>
            <a:picLocks noChangeAspect="1"/>
          </p:cNvPicPr>
          <p:nvPr/>
        </p:nvPicPr>
        <p:blipFill>
          <a:blip r:embed="rId5" cstate="print">
            <a:extLst>
              <a:ext uri="{9C00B89F-6B8F-4ED2-CD36-97018338B6B9}"/>
            </a:extLst>
          </a:blip>
          <a:stretch>
            <a:fillRect/>
          </a:stretch>
        </p:blipFill>
        <p:spPr>
          <a:xfrm>
            <a:off x="0" y="1866900"/>
            <a:ext cx="5715000" cy="4991100"/>
          </a:xfrm>
          <a:prstGeom prst="rect">
            <a:avLst/>
          </a:prstGeom>
        </p:spPr>
      </p:pic>
      <p:pic>
        <p:nvPicPr>
          <p:cNvPr id="1600" name="9FE2625B-2827-468A-4120-5FC923F1F65D"/>
          <p:cNvPicPr>
            <a:picLocks noChangeAspect="1"/>
          </p:cNvPicPr>
          <p:nvPr/>
        </p:nvPicPr>
        <p:blipFill>
          <a:blip r:embed="rId6" cstate="print">
            <a:extLst>
              <a:ext uri="{3163C3F0-98FD-4F71-2B2D-8C461675FA1A}"/>
            </a:extLst>
          </a:blip>
          <a:stretch>
            <a:fillRect/>
          </a:stretch>
        </p:blipFill>
        <p:spPr>
          <a:xfrm>
            <a:off x="5712841" y="1866900"/>
            <a:ext cx="6486525" cy="4991100"/>
          </a:xfrm>
          <a:prstGeom prst="rect">
            <a:avLst/>
          </a:prstGeom>
        </p:spPr>
      </p:pic>
      <p:pic>
        <p:nvPicPr>
          <p:cNvPr id="1601" name="C06EC734-8225-4211-592E-B9294BFA198A"/>
          <p:cNvPicPr>
            <a:picLocks noChangeAspect="1"/>
          </p:cNvPicPr>
          <p:nvPr/>
        </p:nvPicPr>
        <p:blipFill>
          <a:blip r:embed="rId7" cstate="print">
            <a:extLst>
              <a:ext uri="{5A1DF1C8-1B32-48CD-BC2C-F69AA97A1973}"/>
            </a:extLst>
          </a:blip>
          <a:stretch>
            <a:fillRect/>
          </a:stretch>
        </p:blipFill>
        <p:spPr>
          <a:xfrm>
            <a:off x="0" y="1857375"/>
            <a:ext cx="12192000" cy="19050"/>
          </a:xfrm>
          <a:prstGeom prst="rect">
            <a:avLst/>
          </a:prstGeom>
        </p:spPr>
      </p:pic>
      <p:pic>
        <p:nvPicPr>
          <p:cNvPr id="1602" name="C892C9ED-895D-40C2-003D-CFB0580B4A00"/>
          <p:cNvPicPr>
            <a:picLocks noChangeAspect="1"/>
          </p:cNvPicPr>
          <p:nvPr/>
        </p:nvPicPr>
        <p:blipFill>
          <a:blip r:embed="rId8" cstate="print">
            <a:extLst>
              <a:ext uri="{E4C7C949-22AF-4688-A7D8-79C70315C318}"/>
            </a:extLst>
          </a:blip>
          <a:stretch>
            <a:fillRect/>
          </a:stretch>
        </p:blipFill>
        <p:spPr>
          <a:xfrm>
            <a:off x="0" y="1485900"/>
            <a:ext cx="12192000" cy="19050"/>
          </a:xfrm>
          <a:prstGeom prst="rect">
            <a:avLst/>
          </a:prstGeom>
        </p:spPr>
      </p:pic>
      <p:sp>
        <p:nvSpPr>
          <p:cNvPr id="1603" name="TextBox1603"/>
          <p:cNvSpPr txBox="1"/>
          <p:nvPr/>
        </p:nvSpPr>
        <p:spPr>
          <a:xfrm>
            <a:off x="101041" y="1955800"/>
            <a:ext cx="54356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3.2.1.2.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MINIMUM: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</a:t>
            </a:r>
          </a:p>
        </p:txBody>
      </p:sp>
      <p:sp>
        <p:nvSpPr>
          <p:cNvPr id="1604" name="TextBox1604"/>
          <p:cNvSpPr txBox="1"/>
          <p:nvPr/>
        </p:nvSpPr>
        <p:spPr>
          <a:xfrm>
            <a:off x="5815406" y="1958848"/>
            <a:ext cx="6070600" cy="464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3.2.1.2.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MINIMUM: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LK</a:t>
            </a:r>
          </a:p>
          <a:p>
            <a:pPr marL="390741" marR="215286" indent="-379037" eaLnBrk="0">
              <a:lnSpc>
                <a:spcPct val="103000"/>
              </a:lnSpc>
              <a:spcBef>
                <a:spcPts val="1679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(A).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DI:</a:t>
            </a:r>
            <a:r>
              <a:rPr lang="en-US" altLang="zh-CN" sz="195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5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950" b="1" kern="0" spc="9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9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9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basis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950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19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Kemenristekdikti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1950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Web</a:t>
            </a:r>
            <a:r>
              <a:rPr lang="en-US" altLang="zh-CN" sz="1950" i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i="1" kern="0" spc="-3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950" i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dan/atau</a:t>
            </a:r>
            <a:r>
              <a:rPr lang="en-US" altLang="zh-CN" sz="195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95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r>
              <a:rPr lang="en-US" altLang="zh-CN" sz="1950" kern="0" spc="46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9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SJR</a:t>
            </a:r>
            <a:r>
              <a:rPr lang="en-US" altLang="zh-CN" sz="195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atas</a:t>
            </a:r>
            <a:r>
              <a:rPr lang="en-US" altLang="zh-CN" sz="19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0,10</a:t>
            </a:r>
            <a:r>
              <a:rPr lang="en-US" altLang="zh-CN" sz="195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JIF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950" kern="0" spc="3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195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0,05.</a:t>
            </a:r>
            <a:r>
              <a:rPr lang="en-US" altLang="zh-CN" sz="195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95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  <a:r>
              <a:rPr lang="en-US" altLang="zh-CN" sz="19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9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berstatus</a:t>
            </a:r>
            <a:r>
              <a:rPr lang="en-US" altLang="zh-CN" sz="19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coverage</a:t>
            </a:r>
            <a:r>
              <a:rPr lang="en-US" altLang="zh-CN" sz="1950" i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950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950" i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</a:p>
          <a:p>
            <a:pPr marL="354851" marR="0" indent="0" eaLnBrk="0">
              <a:lnSpc>
                <a:spcPct val="83000"/>
              </a:lnSpc>
              <a:spcBef>
                <a:spcPts val="615"/>
              </a:spcBef>
            </a:pPr>
            <a:r>
              <a:rPr lang="en-US" altLang="zh-CN" sz="195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950" i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</a:t>
            </a:r>
            <a:r>
              <a:rPr lang="en-US" altLang="zh-CN" sz="195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;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405420" marR="0" indent="-393728" eaLnBrk="0">
              <a:lnSpc>
                <a:spcPct val="102000"/>
              </a:lnSpc>
              <a:spcBef>
                <a:spcPts val="2966"/>
              </a:spcBef>
            </a:pP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(B).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Melampirkan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bukti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proses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pembimbingan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195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195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setara</a:t>
            </a:r>
            <a:r>
              <a:rPr lang="en-US" altLang="zh-CN" sz="1950" b="1" u="sng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(empat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puluh)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bimbingan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95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Akhir,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KKL,</a:t>
            </a:r>
            <a:r>
              <a:rPr lang="en-US" altLang="zh-CN" sz="19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KKN,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PKL,</a:t>
            </a:r>
            <a:r>
              <a:rPr lang="en-US" altLang="zh-CN" sz="195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Magang,</a:t>
            </a:r>
            <a:r>
              <a:rPr lang="en-US" altLang="zh-CN" sz="1950" b="1" kern="0" spc="56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Kemahasiswaan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(BUKTI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PENDIDIKAN,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SEJAK</a:t>
            </a:r>
            <a:r>
              <a:rPr lang="en-US" altLang="zh-CN" sz="19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BER-JAFAD).</a:t>
            </a:r>
          </a:p>
        </p:txBody>
      </p:sp>
      <p:sp>
        <p:nvSpPr>
          <p:cNvPr id="1605" name="TextBox1605"/>
          <p:cNvSpPr txBox="1"/>
          <p:nvPr/>
        </p:nvSpPr>
        <p:spPr>
          <a:xfrm>
            <a:off x="11211714" y="1945894"/>
            <a:ext cx="457200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1000"/>
              </a:lnSpc>
            </a:pPr>
            <a:r>
              <a:rPr lang="en-US" altLang="zh-CN" sz="1650" kern="0" spc="511" noProof="0" dirty="0"/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</a:t>
            </a:r>
            <a:r>
              <a:rPr lang="en-US" altLang="zh-CN" sz="12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</a:t>
            </a:r>
          </a:p>
        </p:txBody>
      </p:sp>
      <p:pic>
        <p:nvPicPr>
          <p:cNvPr id="1606" name="Picture 1605"/>
          <p:cNvPicPr>
            <a:picLocks noChangeAspect="1"/>
          </p:cNvPicPr>
          <p:nvPr/>
        </p:nvPicPr>
        <p:blipFill>
          <a:blip r:embed="rId9" cstate="print">
            <a:extLst>
              <a:ext uri="{D376F078-4318-48AF-9769-9AAAC0BF6FB2}"/>
            </a:extLst>
          </a:blip>
          <a:stretch>
            <a:fillRect/>
          </a:stretch>
        </p:blipFill>
        <p:spPr>
          <a:xfrm>
            <a:off x="11210926" y="1971675"/>
            <a:ext cx="123825" cy="209550"/>
          </a:xfrm>
          <a:prstGeom prst="rect">
            <a:avLst/>
          </a:prstGeom>
        </p:spPr>
      </p:pic>
      <p:sp>
        <p:nvSpPr>
          <p:cNvPr id="1607" name="TextBox1607"/>
          <p:cNvSpPr txBox="1"/>
          <p:nvPr/>
        </p:nvSpPr>
        <p:spPr>
          <a:xfrm>
            <a:off x="206176" y="3561566"/>
            <a:ext cx="4673600" cy="1155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119" marR="0" indent="0" eaLnBrk="0">
              <a:lnSpc>
                <a:spcPct val="83000"/>
              </a:lnSpc>
            </a:pP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95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DI:</a:t>
            </a:r>
          </a:p>
          <a:p>
            <a:pPr marL="11151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(BAGI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S2)</a:t>
            </a:r>
          </a:p>
          <a:p>
            <a:pPr marL="238213" marR="0" indent="-238213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</a:t>
            </a:r>
            <a:r>
              <a:rPr lang="en-US" altLang="zh-CN" sz="1950" b="1" kern="0" spc="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(BAGI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S3)</a:t>
            </a:r>
          </a:p>
        </p:txBody>
      </p:sp>
      <p:pic>
        <p:nvPicPr>
          <p:cNvPr id="1608" name="BADFC5D3-F8B6-4E1C-312D-1550EC4E4B9B"/>
          <p:cNvPicPr>
            <a:picLocks noChangeAspect="1"/>
          </p:cNvPicPr>
          <p:nvPr/>
        </p:nvPicPr>
        <p:blipFill>
          <a:blip r:embed="rId10" cstate="print">
            <a:extLst>
              <a:ext uri="{537D7C4A-D880-4362-F123-D635824758DF}"/>
            </a:extLst>
          </a:blip>
          <a:stretch>
            <a:fillRect/>
          </a:stretch>
        </p:blipFill>
        <p:spPr>
          <a:xfrm>
            <a:off x="3048" y="981075"/>
            <a:ext cx="12192000" cy="466725"/>
          </a:xfrm>
          <a:prstGeom prst="rect">
            <a:avLst/>
          </a:prstGeom>
        </p:spPr>
      </p:pic>
      <p:sp>
        <p:nvSpPr>
          <p:cNvPr id="1609" name="TextBox1609"/>
          <p:cNvSpPr txBox="1"/>
          <p:nvPr/>
        </p:nvSpPr>
        <p:spPr>
          <a:xfrm>
            <a:off x="241097" y="1088136"/>
            <a:ext cx="117856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.2.2.</a:t>
            </a:r>
            <a:r>
              <a:rPr lang="en-US" altLang="zh-CN" sz="2400" b="1" kern="0" spc="4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TAMBAHAN: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(MASA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24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MINIMUM)</a:t>
            </a:r>
          </a:p>
        </p:txBody>
      </p:sp>
      <p:pic>
        <p:nvPicPr>
          <p:cNvPr id="1610" name="D7FB6D88-67EE-4A67-F7E7-D4BDBD95E9B4"/>
          <p:cNvPicPr>
            <a:picLocks noChangeAspect="1"/>
          </p:cNvPicPr>
          <p:nvPr/>
        </p:nvPicPr>
        <p:blipFill>
          <a:blip r:embed="rId11" cstate="print">
            <a:extLst>
              <a:ext uri="{7DB7C6D3-A881-4B56-9AAB-AC5EDC451477}"/>
            </a:extLst>
          </a:blip>
          <a:stretch>
            <a:fillRect/>
          </a:stretch>
        </p:blipFill>
        <p:spPr>
          <a:xfrm>
            <a:off x="10887456" y="1552575"/>
            <a:ext cx="1123950" cy="1114425"/>
          </a:xfrm>
          <a:prstGeom prst="rect">
            <a:avLst/>
          </a:prstGeom>
        </p:spPr>
      </p:pic>
      <p:pic>
        <p:nvPicPr>
          <p:cNvPr id="1611" name="C6443D66-D713-4E95-BD83-EB15402054B0"/>
          <p:cNvPicPr>
            <a:picLocks noChangeAspect="1"/>
          </p:cNvPicPr>
          <p:nvPr/>
        </p:nvPicPr>
        <p:blipFill>
          <a:blip r:embed="rId12" cstate="print">
            <a:extLst>
              <a:ext uri="{7B6EC216-7A8E-4B29-3A75-A6A05EB4DD3E}"/>
            </a:extLst>
          </a:blip>
          <a:stretch>
            <a:fillRect/>
          </a:stretch>
        </p:blipFill>
        <p:spPr>
          <a:xfrm>
            <a:off x="3736467" y="4429125"/>
            <a:ext cx="1905000" cy="1752600"/>
          </a:xfrm>
          <a:prstGeom prst="rect">
            <a:avLst/>
          </a:prstGeom>
        </p:spPr>
      </p:pic>
      <p:pic>
        <p:nvPicPr>
          <p:cNvPr id="1612" name="9A20E967-C9A8-40F7-F4B2-118F4458D8BE"/>
          <p:cNvPicPr>
            <a:picLocks noChangeAspect="1"/>
          </p:cNvPicPr>
          <p:nvPr/>
        </p:nvPicPr>
        <p:blipFill>
          <a:blip r:embed="rId13" cstate="print">
            <a:extLst>
              <a:ext uri="{8AA9221D-9B56-4712-D65C-96D417B32EE6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613" name="TextBox1613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E2C9A723-7817-45B2-20D1-EEE4F3AED90D}"/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8E97CF07-BE05-4665-43CA-6291DAE8372B"/>
          <p:cNvPicPr>
            <a:picLocks noChangeAspect="1"/>
          </p:cNvPicPr>
          <p:nvPr/>
        </p:nvPicPr>
        <p:blipFill>
          <a:blip r:embed="rId2" cstate="print">
            <a:extLst>
              <a:ext uri="{9AA5176A-4347-47F2-5CC3-48CA58248C9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15" name="E70E6DD2-F9A7-415C-BA8F-1557CEA02137"/>
          <p:cNvPicPr>
            <a:picLocks noChangeAspect="1"/>
          </p:cNvPicPr>
          <p:nvPr/>
        </p:nvPicPr>
        <p:blipFill>
          <a:blip r:embed="rId3" cstate="print">
            <a:extLst>
              <a:ext uri="{096897EE-ACB0-4B03-A337-FAA4320050AE}"/>
            </a:extLst>
          </a:blip>
          <a:stretch>
            <a:fillRect/>
          </a:stretch>
        </p:blipFill>
        <p:spPr>
          <a:xfrm>
            <a:off x="3048" y="1171575"/>
            <a:ext cx="12192000" cy="838200"/>
          </a:xfrm>
          <a:prstGeom prst="rect">
            <a:avLst/>
          </a:prstGeom>
        </p:spPr>
      </p:pic>
      <p:sp>
        <p:nvSpPr>
          <p:cNvPr id="1616" name="TextBox1616"/>
          <p:cNvSpPr txBox="1"/>
          <p:nvPr/>
        </p:nvSpPr>
        <p:spPr>
          <a:xfrm>
            <a:off x="1631341" y="1286002"/>
            <a:ext cx="89662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9438" marR="0" indent="-1799438" eaLnBrk="0">
              <a:lnSpc>
                <a:spcPct val="75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❸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.2.3.</a:t>
            </a:r>
            <a:r>
              <a:rPr lang="en-US" altLang="zh-CN" sz="240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TAMBAHAN:</a:t>
            </a:r>
            <a:r>
              <a:rPr lang="en-US" altLang="zh-CN" sz="240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24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24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</p:txBody>
      </p:sp>
      <p:pic>
        <p:nvPicPr>
          <p:cNvPr id="1617" name="2B7BEF35-BC25-40C1-AF0E-E3CB59AE6B6E"/>
          <p:cNvPicPr>
            <a:picLocks noChangeAspect="1"/>
          </p:cNvPicPr>
          <p:nvPr/>
        </p:nvPicPr>
        <p:blipFill>
          <a:blip r:embed="rId4" cstate="print">
            <a:extLst>
              <a:ext uri="{23DB7E53-13B4-4E79-553F-CD0AEA144F91}"/>
            </a:extLst>
          </a:blip>
          <a:stretch>
            <a:fillRect/>
          </a:stretch>
        </p:blipFill>
        <p:spPr>
          <a:xfrm>
            <a:off x="0" y="2000250"/>
            <a:ext cx="6096000" cy="381000"/>
          </a:xfrm>
          <a:prstGeom prst="rect">
            <a:avLst/>
          </a:prstGeom>
        </p:spPr>
      </p:pic>
      <p:pic>
        <p:nvPicPr>
          <p:cNvPr id="1618" name="C91A029F-C5EA-4AF8-B935-21ECE562400E"/>
          <p:cNvPicPr>
            <a:picLocks noChangeAspect="1"/>
          </p:cNvPicPr>
          <p:nvPr/>
        </p:nvPicPr>
        <p:blipFill>
          <a:blip r:embed="rId4" cstate="print">
            <a:extLst>
              <a:ext uri="{967BE9D6-FDBB-4B58-E2E4-B8CA002403A0}"/>
            </a:extLst>
          </a:blip>
          <a:stretch>
            <a:fillRect/>
          </a:stretch>
        </p:blipFill>
        <p:spPr>
          <a:xfrm>
            <a:off x="6096000" y="2000250"/>
            <a:ext cx="6096000" cy="381000"/>
          </a:xfrm>
          <a:prstGeom prst="rect">
            <a:avLst/>
          </a:prstGeom>
        </p:spPr>
      </p:pic>
      <p:sp>
        <p:nvSpPr>
          <p:cNvPr id="1619" name="TextBox1619"/>
          <p:cNvSpPr txBox="1"/>
          <p:nvPr/>
        </p:nvSpPr>
        <p:spPr>
          <a:xfrm>
            <a:off x="2178076" y="2090420"/>
            <a:ext cx="81661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6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620" name="8F8207C1-235A-48EB-62F4-6E0DE1E9AE3C"/>
          <p:cNvPicPr>
            <a:picLocks noChangeAspect="1"/>
          </p:cNvPicPr>
          <p:nvPr/>
        </p:nvPicPr>
        <p:blipFill>
          <a:blip r:embed="rId5" cstate="print">
            <a:extLst>
              <a:ext uri="{0D7D796B-B740-4B1D-2F89-4A087EEDCE4B}"/>
            </a:extLst>
          </a:blip>
          <a:stretch>
            <a:fillRect/>
          </a:stretch>
        </p:blipFill>
        <p:spPr>
          <a:xfrm>
            <a:off x="0" y="2371725"/>
            <a:ext cx="6096000" cy="4486275"/>
          </a:xfrm>
          <a:prstGeom prst="rect">
            <a:avLst/>
          </a:prstGeom>
        </p:spPr>
      </p:pic>
      <p:pic>
        <p:nvPicPr>
          <p:cNvPr id="1621" name="B8795CF3-2857-4E62-E52A-D303632000BC"/>
          <p:cNvPicPr>
            <a:picLocks noChangeAspect="1"/>
          </p:cNvPicPr>
          <p:nvPr/>
        </p:nvPicPr>
        <p:blipFill>
          <a:blip r:embed="rId6" cstate="print">
            <a:extLst>
              <a:ext uri="{06308D6B-3D2E-497A-F2BE-316489EF6E44}"/>
            </a:extLst>
          </a:blip>
          <a:stretch>
            <a:fillRect/>
          </a:stretch>
        </p:blipFill>
        <p:spPr>
          <a:xfrm>
            <a:off x="0" y="1990725"/>
            <a:ext cx="12192000" cy="19050"/>
          </a:xfrm>
          <a:prstGeom prst="rect">
            <a:avLst/>
          </a:prstGeom>
        </p:spPr>
      </p:pic>
      <p:pic>
        <p:nvPicPr>
          <p:cNvPr id="1622" name="02E89271-DA06-43DA-CD60-9F9BD9FE7461"/>
          <p:cNvPicPr>
            <a:picLocks noChangeAspect="1"/>
          </p:cNvPicPr>
          <p:nvPr/>
        </p:nvPicPr>
        <p:blipFill>
          <a:blip r:embed="rId7" cstate="print">
            <a:extLst>
              <a:ext uri="{5B6336DB-5ADD-433B-7960-7A21CC80C09C}"/>
            </a:extLst>
          </a:blip>
          <a:stretch>
            <a:fillRect/>
          </a:stretch>
        </p:blipFill>
        <p:spPr>
          <a:xfrm>
            <a:off x="5492496" y="2371725"/>
            <a:ext cx="6705600" cy="4486275"/>
          </a:xfrm>
          <a:prstGeom prst="rect">
            <a:avLst/>
          </a:prstGeom>
        </p:spPr>
      </p:pic>
      <p:pic>
        <p:nvPicPr>
          <p:cNvPr id="1623" name="99333B50-B388-47CD-13A4-3C9A39EB5B0C"/>
          <p:cNvPicPr>
            <a:picLocks noChangeAspect="1"/>
          </p:cNvPicPr>
          <p:nvPr/>
        </p:nvPicPr>
        <p:blipFill>
          <a:blip r:embed="rId8" cstate="print">
            <a:extLst>
              <a:ext uri="{E4ECD1BF-45FB-411E-7153-380FF3709432}"/>
            </a:extLst>
          </a:blip>
          <a:stretch>
            <a:fillRect/>
          </a:stretch>
        </p:blipFill>
        <p:spPr>
          <a:xfrm>
            <a:off x="0" y="2362200"/>
            <a:ext cx="12192000" cy="19050"/>
          </a:xfrm>
          <a:prstGeom prst="rect">
            <a:avLst/>
          </a:prstGeom>
        </p:spPr>
      </p:pic>
      <p:sp>
        <p:nvSpPr>
          <p:cNvPr id="1624" name="TextBox1624"/>
          <p:cNvSpPr txBox="1"/>
          <p:nvPr/>
        </p:nvSpPr>
        <p:spPr>
          <a:xfrm>
            <a:off x="5589531" y="2572496"/>
            <a:ext cx="6527800" cy="2514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7408" marR="83378" indent="0" algn="ctr" eaLnBrk="0">
              <a:lnSpc>
                <a:spcPct val="84000"/>
              </a:lnSpc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(A).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3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(SATU)</a:t>
            </a:r>
            <a:r>
              <a:rPr lang="en-US" altLang="zh-CN" sz="1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3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3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3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3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DI: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3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</a:p>
          <a:p>
            <a:pPr marL="0" marR="0" indent="0" eaLnBrk="0">
              <a:lnSpc>
                <a:spcPct val="84000"/>
              </a:lnSpc>
              <a:spcBef>
                <a:spcPts val="381"/>
              </a:spcBef>
            </a:pP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3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SETELAH</a:t>
            </a:r>
            <a:r>
              <a:rPr lang="en-US" altLang="zh-CN" sz="13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STUDI</a:t>
            </a:r>
            <a:r>
              <a:rPr lang="en-US" altLang="zh-CN" sz="13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(BUKAN</a:t>
            </a:r>
            <a:r>
              <a:rPr lang="en-US" altLang="zh-CN" sz="13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DISERTASI)</a:t>
            </a:r>
            <a:r>
              <a:rPr lang="en-US" altLang="zh-CN" sz="13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3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13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13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3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basis</a:t>
            </a:r>
          </a:p>
          <a:p>
            <a:pPr marL="74744" marR="0" indent="0" eaLnBrk="0">
              <a:lnSpc>
                <a:spcPct val="84000"/>
              </a:lnSpc>
              <a:spcBef>
                <a:spcPts val="377"/>
              </a:spcBef>
            </a:pPr>
            <a:r>
              <a:rPr lang="en-US" altLang="zh-CN" sz="13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3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3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35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3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13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13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Kemenristekdikti</a:t>
            </a:r>
            <a:r>
              <a:rPr lang="en-US" altLang="zh-CN" sz="13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1350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Web</a:t>
            </a:r>
            <a:r>
              <a:rPr lang="en-US" altLang="zh-CN" sz="1350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350" i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350" i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dan/atau</a:t>
            </a:r>
            <a:r>
              <a:rPr lang="en-US" altLang="zh-CN" sz="13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3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  <a:p>
            <a:pPr marL="157048" marR="0" indent="0" eaLnBrk="0">
              <a:lnSpc>
                <a:spcPct val="84000"/>
              </a:lnSpc>
              <a:spcBef>
                <a:spcPts val="376"/>
              </a:spcBef>
            </a:pPr>
            <a:r>
              <a:rPr lang="en-US" altLang="zh-CN" sz="13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35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SJR</a:t>
            </a:r>
            <a:r>
              <a:rPr lang="en-US" altLang="zh-CN" sz="1350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35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atas</a:t>
            </a:r>
            <a:r>
              <a:rPr lang="en-US" altLang="zh-CN" sz="13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0,10</a:t>
            </a:r>
            <a:r>
              <a:rPr lang="en-US" altLang="zh-CN" sz="13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3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3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JIF</a:t>
            </a:r>
            <a:r>
              <a:rPr lang="en-US" altLang="zh-CN" sz="13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3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13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13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0,05.</a:t>
            </a:r>
            <a:r>
              <a:rPr lang="en-US" altLang="zh-CN" sz="13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3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3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</a:p>
          <a:p>
            <a:pPr marL="107125" marR="0" indent="0" eaLnBrk="0">
              <a:lnSpc>
                <a:spcPct val="84000"/>
              </a:lnSpc>
              <a:spcBef>
                <a:spcPts val="380"/>
              </a:spcBef>
            </a:pPr>
            <a:r>
              <a:rPr lang="en-US" altLang="zh-CN" sz="13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13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  <a:r>
              <a:rPr lang="en-US" altLang="zh-CN" sz="13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35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berstatus</a:t>
            </a:r>
            <a:r>
              <a:rPr lang="en-US" altLang="zh-CN" sz="135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coverage</a:t>
            </a:r>
            <a:r>
              <a:rPr lang="en-US" altLang="zh-CN" sz="1350" i="1" kern="0" spc="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350" i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3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350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3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350" i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</a:t>
            </a:r>
            <a:r>
              <a:rPr lang="en-US" altLang="zh-CN" sz="135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;</a:t>
            </a:r>
            <a:r>
              <a:rPr lang="en-US" altLang="zh-CN" sz="135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412828" marR="119807" indent="484860" eaLnBrk="0">
              <a:lnSpc>
                <a:spcPct val="96000"/>
              </a:lnSpc>
              <a:spcBef>
                <a:spcPts val="2056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(B).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3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(SATU)</a:t>
            </a:r>
            <a:r>
              <a:rPr lang="en-US" altLang="zh-CN" sz="13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3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KHUSUS: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3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350" b="1" kern="0" spc="5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3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3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SETELAH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STUDI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(BUKAN</a:t>
            </a:r>
            <a:r>
              <a:rPr lang="en-US" altLang="zh-CN" sz="13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3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DISERTASI)</a:t>
            </a:r>
            <a:r>
              <a:rPr lang="en-US" altLang="zh-CN" sz="13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3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13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  <a:p>
            <a:pPr marL="351496" marR="187098" indent="-149797" eaLnBrk="0">
              <a:lnSpc>
                <a:spcPct val="96000"/>
              </a:lnSpc>
              <a:spcBef>
                <a:spcPts val="382"/>
              </a:spcBef>
            </a:pPr>
            <a:r>
              <a:rPr lang="en-US" altLang="zh-CN" sz="135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13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3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basis</a:t>
            </a:r>
            <a:r>
              <a:rPr lang="en-US" altLang="zh-CN" sz="13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r>
              <a:rPr lang="en-US" altLang="zh-CN" sz="13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350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35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3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135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13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Kemenristekdikti</a:t>
            </a:r>
            <a:r>
              <a:rPr lang="en-US" altLang="zh-CN" sz="13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1350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Web</a:t>
            </a:r>
            <a:r>
              <a:rPr lang="en-US" altLang="zh-CN" sz="1350" i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350" i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350" i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dan/atau</a:t>
            </a:r>
            <a:r>
              <a:rPr lang="en-US" altLang="zh-CN" sz="13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3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r>
              <a:rPr lang="en-US" altLang="zh-CN" sz="13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35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SJR</a:t>
            </a:r>
            <a:r>
              <a:rPr lang="en-US" altLang="zh-CN" sz="1350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JIF</a:t>
            </a:r>
            <a:r>
              <a:rPr lang="en-US" altLang="zh-CN" sz="13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35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3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350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ILMUNYA.</a:t>
            </a:r>
            <a:r>
              <a:rPr lang="en-US" altLang="zh-CN" sz="13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</a:p>
          <a:p>
            <a:pPr marL="2494210" marR="210723" indent="-2000782" eaLnBrk="0">
              <a:lnSpc>
                <a:spcPct val="96000"/>
              </a:lnSpc>
              <a:spcBef>
                <a:spcPts val="380"/>
              </a:spcBef>
            </a:pPr>
            <a:r>
              <a:rPr lang="en-US" altLang="zh-CN" sz="13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3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350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135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  <a:r>
              <a:rPr lang="en-US" altLang="zh-CN" sz="13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35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berstatus</a:t>
            </a:r>
            <a:r>
              <a:rPr lang="en-US" altLang="zh-CN" sz="135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coverage</a:t>
            </a:r>
            <a:r>
              <a:rPr lang="en-US" altLang="zh-CN" sz="1350" i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350" i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3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i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350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35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350" i="1" kern="0" spc="-1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</a:t>
            </a:r>
            <a:r>
              <a:rPr lang="en-US" altLang="zh-CN" sz="1350" kern="0" spc="-1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;</a:t>
            </a:r>
            <a:r>
              <a:rPr lang="en-US" altLang="zh-CN" sz="135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</p:txBody>
      </p:sp>
      <p:sp>
        <p:nvSpPr>
          <p:cNvPr id="1625" name="TextBox1625"/>
          <p:cNvSpPr txBox="1"/>
          <p:nvPr/>
        </p:nvSpPr>
        <p:spPr>
          <a:xfrm>
            <a:off x="316516" y="3084173"/>
            <a:ext cx="4965700" cy="2984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2690" marR="208306" indent="0" algn="ctr" eaLnBrk="0">
              <a:lnSpc>
                <a:spcPct val="83000"/>
              </a:lnSpc>
            </a:pPr>
            <a:r>
              <a:rPr lang="en-US" altLang="zh-CN" sz="195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(DUA)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DI:</a:t>
            </a:r>
          </a:p>
          <a:p>
            <a:pPr marL="16434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9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</a:p>
          <a:p>
            <a:pPr marL="86107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SETALAH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STUDI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(BUKAN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BAGIAN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</a:p>
          <a:p>
            <a:pPr marL="26393" marR="0" indent="0" eaLnBrk="0">
              <a:lnSpc>
                <a:spcPct val="83000"/>
              </a:lnSpc>
              <a:spcBef>
                <a:spcPts val="513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DISERTASI)</a:t>
            </a: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95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1950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Terindeks</a:t>
            </a:r>
            <a:r>
              <a:rPr lang="en-US" altLang="zh-CN" sz="195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basis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</a:p>
          <a:p>
            <a:pPr marL="601234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  <a:r>
              <a:rPr lang="en-US" altLang="zh-CN" sz="195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</a:t>
            </a:r>
            <a:r>
              <a:rPr lang="en-US" altLang="zh-CN" sz="195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</a:p>
          <a:p>
            <a:pPr marL="90889" marR="0" indent="0" eaLnBrk="0">
              <a:lnSpc>
                <a:spcPct val="83000"/>
              </a:lnSpc>
              <a:spcBef>
                <a:spcPts val="540"/>
              </a:spcBef>
            </a:pPr>
            <a:r>
              <a:rPr lang="en-US" altLang="zh-CN" sz="1950" kern="0" spc="-1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Kemenristekdikti</a:t>
            </a:r>
            <a:r>
              <a:rPr lang="en-US" altLang="zh-CN" sz="1950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</a:t>
            </a:r>
            <a:r>
              <a:rPr lang="en-US" altLang="zh-CN" sz="1950" i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Web</a:t>
            </a:r>
            <a:r>
              <a:rPr lang="en-US" altLang="zh-CN" sz="1950" i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of</a:t>
            </a:r>
            <a:r>
              <a:rPr lang="en-US" altLang="zh-CN" sz="1950" i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  <a:r>
              <a:rPr lang="en-US" altLang="zh-CN" sz="1950" i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dan/atau</a:t>
            </a:r>
            <a:r>
              <a:rPr lang="en-US" altLang="zh-CN" sz="195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95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</a:p>
          <a:p>
            <a:pPr marL="0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SJR</a:t>
            </a:r>
            <a:r>
              <a:rPr lang="en-US" altLang="zh-CN" sz="195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atas</a:t>
            </a:r>
            <a:r>
              <a:rPr lang="en-US" altLang="zh-CN" sz="195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0,10</a:t>
            </a:r>
            <a:r>
              <a:rPr lang="en-US" altLang="zh-CN" sz="195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95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JIF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</a:p>
          <a:p>
            <a:pPr marL="104105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1950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0,05.</a:t>
            </a:r>
            <a:r>
              <a:rPr lang="en-US" altLang="zh-CN" sz="1950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95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95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kriteria</a:t>
            </a:r>
            <a:r>
              <a:rPr lang="en-US" altLang="zh-CN" sz="195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</a:p>
          <a:p>
            <a:pPr marL="155701" marR="0" indent="0" eaLnBrk="0">
              <a:lnSpc>
                <a:spcPct val="83000"/>
              </a:lnSpc>
              <a:spcBef>
                <a:spcPts val="536"/>
              </a:spcBef>
            </a:pPr>
            <a:r>
              <a:rPr lang="en-US" altLang="zh-CN" sz="195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950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95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berstatus</a:t>
            </a:r>
            <a:r>
              <a:rPr lang="en-US" altLang="zh-CN" sz="195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coverage</a:t>
            </a:r>
            <a:r>
              <a:rPr lang="en-US" altLang="zh-CN" sz="1950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i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discontinued</a:t>
            </a:r>
            <a:r>
              <a:rPr lang="en-US" altLang="zh-CN" sz="1950" i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1014017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i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cancelled</a:t>
            </a:r>
            <a:r>
              <a:rPr lang="en-US" altLang="zh-CN" sz="1950" i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Scopus/</a:t>
            </a:r>
            <a:r>
              <a:rPr lang="en-US" altLang="zh-CN" sz="1950" i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SCImagojr</a:t>
            </a:r>
            <a:r>
              <a:rPr lang="en-US" altLang="zh-CN" sz="195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26" name="725A5ED5-F531-4564-A32E-B32AD7D8AE99"/>
          <p:cNvPicPr>
            <a:picLocks noChangeAspect="1"/>
          </p:cNvPicPr>
          <p:nvPr/>
        </p:nvPicPr>
        <p:blipFill>
          <a:blip r:embed="rId9" cstate="print">
            <a:extLst>
              <a:ext uri="{0A078E32-7826-4C8C-F13F-5587FEE36A35}"/>
            </a:extLst>
          </a:blip>
          <a:stretch>
            <a:fillRect/>
          </a:stretch>
        </p:blipFill>
        <p:spPr>
          <a:xfrm>
            <a:off x="5586984" y="5153025"/>
            <a:ext cx="6496050" cy="1590675"/>
          </a:xfrm>
          <a:prstGeom prst="rect">
            <a:avLst/>
          </a:prstGeom>
        </p:spPr>
      </p:pic>
      <p:graphicFrame>
        <p:nvGraphicFramePr>
          <p:cNvPr id="1627" name="Table1627"/>
          <p:cNvGraphicFramePr>
            <a:graphicFrameLocks noGrp="1"/>
          </p:cNvGraphicFramePr>
          <p:nvPr/>
        </p:nvGraphicFramePr>
        <p:xfrm>
          <a:off x="0" y="6528817"/>
          <a:ext cx="12204700" cy="330200"/>
        </p:xfrm>
        <a:graphic>
          <a:graphicData uri="http://schemas.openxmlformats.org/drawingml/2006/table">
            <a:tbl>
              <a:tblPr firstRow="1" bandRow="1"/>
              <a:tblGrid>
                <a:gridCol w="9667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28" name="31A20648-851D-454A-A99D-782E726C5490"/>
          <p:cNvPicPr>
            <a:picLocks noChangeAspect="1"/>
          </p:cNvPicPr>
          <p:nvPr/>
        </p:nvPicPr>
        <p:blipFill>
          <a:blip r:embed="rId10" cstate="print">
            <a:extLst>
              <a:ext uri="{83708D81-01A0-4DED-E010-588F300C2D84}"/>
            </a:extLst>
          </a:blip>
          <a:stretch>
            <a:fillRect/>
          </a:stretch>
        </p:blipFill>
        <p:spPr>
          <a:xfrm>
            <a:off x="10232900" y="6667500"/>
            <a:ext cx="304800" cy="28575"/>
          </a:xfrm>
          <a:prstGeom prst="rect">
            <a:avLst/>
          </a:prstGeom>
        </p:spPr>
      </p:pic>
      <p:pic>
        <p:nvPicPr>
          <p:cNvPr id="1629" name="4D5684E7-D3B2-4B71-4602-7DE7F0D6D988"/>
          <p:cNvPicPr>
            <a:picLocks noChangeAspect="1"/>
          </p:cNvPicPr>
          <p:nvPr/>
        </p:nvPicPr>
        <p:blipFill>
          <a:blip r:embed="rId11" cstate="print">
            <a:extLst>
              <a:ext uri="{23A56DBA-78AB-4BBD-A4CA-592B1B9B4776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630" name="TextBox1630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B7266107-C1EC-4C7E-ADA1-CB5822E4B541}"/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2974D655-9488-4A7B-3C01-28E8786432CA"/>
          <p:cNvPicPr>
            <a:picLocks noChangeAspect="1"/>
          </p:cNvPicPr>
          <p:nvPr/>
        </p:nvPicPr>
        <p:blipFill>
          <a:blip r:embed="rId2" cstate="print">
            <a:extLst>
              <a:ext uri="{A57F9D45-D399-491C-0716-3CFEEADBC59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2" name="A5CA6629-7B7F-4B56-44AB-C838B5B1B37C"/>
          <p:cNvPicPr>
            <a:picLocks noChangeAspect="1"/>
          </p:cNvPicPr>
          <p:nvPr/>
        </p:nvPicPr>
        <p:blipFill>
          <a:blip r:embed="rId3" cstate="print">
            <a:extLst>
              <a:ext uri="{5714BABC-E3D9-480E-461F-395F490EE4CA}"/>
            </a:extLst>
          </a:blip>
          <a:stretch>
            <a:fillRect/>
          </a:stretch>
        </p:blipFill>
        <p:spPr>
          <a:xfrm>
            <a:off x="1586244" y="5895975"/>
            <a:ext cx="6448425" cy="190500"/>
          </a:xfrm>
          <a:prstGeom prst="rect">
            <a:avLst/>
          </a:prstGeom>
        </p:spPr>
      </p:pic>
      <p:graphicFrame>
        <p:nvGraphicFramePr>
          <p:cNvPr id="1633" name="Table1633"/>
          <p:cNvGraphicFramePr>
            <a:graphicFrameLocks noGrp="1"/>
          </p:cNvGraphicFramePr>
          <p:nvPr/>
        </p:nvGraphicFramePr>
        <p:xfrm>
          <a:off x="505521" y="537850"/>
          <a:ext cx="7518400" cy="6248400"/>
        </p:xfrm>
        <a:graphic>
          <a:graphicData uri="http://schemas.openxmlformats.org/drawingml/2006/table">
            <a:tbl>
              <a:tblPr firstRow="1" bandRow="1"/>
              <a:tblGrid>
                <a:gridCol w="1086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6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36221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RATAAN</a:t>
                      </a:r>
                      <a:r>
                        <a:rPr lang="en-US" altLang="zh-CN" sz="1000" b="1" kern="0" spc="25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IF</a:t>
                      </a:r>
                      <a:r>
                        <a:rPr lang="en-US" altLang="zh-CN" sz="1000" b="1" kern="0" spc="6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DI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124489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KLASTER</a:t>
                      </a:r>
                    </a:p>
                  </a:txBody>
                  <a:tcPr marL="0" marR="0" marT="34688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968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NO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609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BIDANG</a:t>
                      </a:r>
                      <a:r>
                        <a:rPr lang="en-US" altLang="zh-CN" sz="1000" b="1" kern="0" spc="25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ILMU</a:t>
                      </a:r>
                      <a:r>
                        <a:rPr lang="en-US" altLang="zh-CN" sz="1000" b="1" kern="0" spc="19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(SCOPUS)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2794" marR="127834" indent="-175153" eaLnBrk="0">
                        <a:lnSpc>
                          <a:spcPct val="101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SCOPUS</a:t>
                      </a:r>
                      <a:r>
                        <a:rPr lang="en-US" altLang="zh-CN" sz="1000" b="1" kern="0" spc="19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(SJR)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0196" marR="250900" indent="-42055" eaLnBrk="0">
                        <a:lnSpc>
                          <a:spcPct val="101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WoS</a:t>
                      </a:r>
                      <a:r>
                        <a:rPr lang="en-US" altLang="zh-CN" sz="1000" b="1" kern="0" spc="13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(JIF)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 rowSpan="5">
                  <a:txBody>
                    <a:bodyPr/>
                    <a:lstStyle/>
                    <a:p>
                      <a:pPr marL="34919" marR="0" indent="0" eaLnBrk="0">
                        <a:lnSpc>
                          <a:spcPct val="79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altLang="zh-CN" sz="1000" b="1" kern="0" spc="-7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altLang="zh-CN" sz="1000" b="1" kern="0" spc="-55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altLang="zh-CN" sz="1000" b="1" kern="0" spc="-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zh-CN" sz="1000" b="1" kern="0" spc="-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479586" marT="0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228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Agric</a:t>
                      </a:r>
                      <a:r>
                        <a:rPr lang="en-US" altLang="zh-CN" sz="1000" b="1" kern="0" spc="14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000" b="1" kern="0" spc="10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Biol</a:t>
                      </a:r>
                      <a:r>
                        <a:rPr lang="en-US" altLang="zh-CN" sz="1000" b="1" kern="0" spc="12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0,50</a:t>
                      </a:r>
                    </a:p>
                  </a:txBody>
                  <a:tcPr marL="0" marR="0" marT="34919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0,82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4228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Art</a:t>
                      </a:r>
                      <a:r>
                        <a:rPr lang="en-US" altLang="zh-CN" sz="1000" b="1" kern="0" spc="113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000" b="1" kern="0" spc="10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Huminities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0,25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0,54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98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Biochemis,</a:t>
                      </a:r>
                      <a:r>
                        <a:rPr lang="en-US" altLang="zh-CN" sz="1000" b="1" kern="0" spc="33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Genet,</a:t>
                      </a:r>
                      <a:r>
                        <a:rPr lang="en-US" altLang="zh-CN" sz="1000" b="1" kern="0" spc="261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Mol</a:t>
                      </a:r>
                      <a:r>
                        <a:rPr lang="en-US" altLang="zh-CN" sz="1000" b="1" kern="0" spc="16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Biol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0,73</a:t>
                      </a:r>
                    </a:p>
                  </a:txBody>
                  <a:tcPr marL="0" marR="0" marT="35035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1,50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02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Business,</a:t>
                      </a:r>
                      <a:r>
                        <a:rPr lang="en-US" altLang="zh-CN" sz="1000" b="1" kern="0" spc="28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Man,</a:t>
                      </a:r>
                      <a:r>
                        <a:rPr lang="en-US" altLang="zh-CN" sz="1000" b="1" kern="0" spc="203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Account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0,45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1,00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22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 marL="0" marR="0" marT="34920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24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Chemical</a:t>
                      </a:r>
                      <a:r>
                        <a:rPr lang="en-US" altLang="zh-CN" sz="1000" b="1" kern="0" spc="298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Engineering</a:t>
                      </a:r>
                    </a:p>
                  </a:txBody>
                  <a:tcPr marL="0" marR="0" marT="34920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0,54</a:t>
                      </a:r>
                    </a:p>
                  </a:txBody>
                  <a:tcPr marL="0" marR="0" marT="34920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0,97</a:t>
                      </a:r>
                    </a:p>
                  </a:txBody>
                  <a:tcPr marL="0" marR="0" marT="34920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4912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4688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73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6.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24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Chemistry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0,56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0,91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275">
                <a:tc rowSpan="3">
                  <a:txBody>
                    <a:bodyPr/>
                    <a:lstStyle/>
                    <a:p>
                      <a:pPr marL="35035" marR="0" indent="0" eaLnBrk="0">
                        <a:lnSpc>
                          <a:spcPct val="79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altLang="zh-CN" sz="1000" b="1" kern="0" spc="-7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zh-CN" sz="1000" b="1" kern="0" spc="-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479586" marT="0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48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7.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24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Cumputer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0,30</a:t>
                      </a:r>
                    </a:p>
                  </a:txBody>
                  <a:tcPr marL="0" marR="0" marT="35035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0,72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700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8.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Decision</a:t>
                      </a:r>
                      <a:r>
                        <a:rPr lang="en-US" altLang="zh-CN" sz="1000" b="1" kern="0" spc="25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0,49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1,23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750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9.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Dentristy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0,56</a:t>
                      </a:r>
                    </a:p>
                  </a:txBody>
                  <a:tcPr marL="0" marR="0" marT="34919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0,75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275">
                <a:tc rowSpan="3">
                  <a:txBody>
                    <a:bodyPr/>
                    <a:lstStyle/>
                    <a:p>
                      <a:pPr marL="34688" marR="0" indent="0" eaLnBrk="0">
                        <a:lnSpc>
                          <a:spcPct val="79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altLang="zh-CN" sz="1000" b="1" kern="0" spc="-7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zh-CN" sz="1000" b="1" kern="0" spc="-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479586" marT="0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10.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Earth</a:t>
                      </a:r>
                      <a:r>
                        <a:rPr lang="en-US" altLang="zh-CN" sz="1000" b="1" kern="0" spc="18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and</a:t>
                      </a:r>
                      <a:r>
                        <a:rPr lang="en-US" altLang="zh-CN" sz="1000" b="1" kern="0" spc="1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Physics</a:t>
                      </a:r>
                      <a:r>
                        <a:rPr lang="en-US" altLang="zh-CN" sz="1000" b="1" kern="0" spc="2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0,62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0,96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11.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Econ,</a:t>
                      </a:r>
                      <a:r>
                        <a:rPr lang="en-US" altLang="zh-CN" sz="1000" b="1" kern="0" spc="171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Econometric,</a:t>
                      </a:r>
                      <a:r>
                        <a:rPr lang="en-US" altLang="zh-CN" sz="1000" b="1" kern="0" spc="4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Finance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0,48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1,28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12.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Energy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0,46</a:t>
                      </a:r>
                    </a:p>
                  </a:txBody>
                  <a:tcPr marL="0" marR="0" marT="34919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1,23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marL="34688" marR="0" indent="0" eaLnBrk="0">
                        <a:lnSpc>
                          <a:spcPct val="79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altLang="zh-CN" sz="1000" b="1" kern="0" spc="-7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zh-CN" sz="1000" b="1" kern="0" spc="-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479586" marT="0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13.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Engineering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0,35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0,75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2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14.</a:t>
                      </a:r>
                    </a:p>
                  </a:txBody>
                  <a:tcPr marL="0" marR="0" marT="35034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Environ</a:t>
                      </a:r>
                      <a:r>
                        <a:rPr lang="en-US" altLang="zh-CN" sz="1000" b="1" kern="0" spc="24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</a:t>
                      </a:r>
                    </a:p>
                  </a:txBody>
                  <a:tcPr marL="0" marR="0" marT="35034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0,41</a:t>
                      </a:r>
                    </a:p>
                  </a:txBody>
                  <a:tcPr marL="0" marR="0" marT="35034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0,98</a:t>
                      </a:r>
                    </a:p>
                  </a:txBody>
                  <a:tcPr marL="0" marR="0" marT="35034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15.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Health</a:t>
                      </a:r>
                      <a:r>
                        <a:rPr lang="en-US" altLang="zh-CN" sz="1000" b="1" kern="0" spc="23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Professions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0,53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0,95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4912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4919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16.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Immun</a:t>
                      </a:r>
                      <a:r>
                        <a:rPr lang="en-US" altLang="zh-CN" sz="1000" b="1" kern="0" spc="246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000" b="1" kern="0" spc="10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Microbiol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0,72</a:t>
                      </a:r>
                    </a:p>
                  </a:txBody>
                  <a:tcPr marL="0" marR="0" marT="34919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1,60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4912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4688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17.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Material</a:t>
                      </a:r>
                      <a:r>
                        <a:rPr lang="en-US" altLang="zh-CN" sz="1000" b="1" kern="0" spc="307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0,62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0,97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4912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5035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18.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Math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0,49</a:t>
                      </a:r>
                    </a:p>
                  </a:txBody>
                  <a:tcPr marL="0" marR="0" marT="35035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0,88</a:t>
                      </a:r>
                    </a:p>
                  </a:txBody>
                  <a:tcPr marL="0" marR="0" marT="3503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marL="34688" marR="0" indent="0" eaLnBrk="0">
                        <a:lnSpc>
                          <a:spcPct val="79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altLang="zh-CN" sz="1000" b="1" kern="0" spc="-7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zh-CN" sz="1000" b="1" kern="0" spc="-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479586" marT="0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44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19.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Medicine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0,69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1,06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20.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Multidiciplinary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0,40</a:t>
                      </a:r>
                    </a:p>
                  </a:txBody>
                  <a:tcPr marL="0" marR="0" marT="34919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1,08</a:t>
                      </a:r>
                    </a:p>
                  </a:txBody>
                  <a:tcPr marL="0" marR="0" marT="34919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82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21.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Neuro</a:t>
                      </a:r>
                      <a:r>
                        <a:rPr lang="en-US" altLang="zh-CN" sz="1000" b="1" kern="0" spc="211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0,83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1,46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4912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5034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22.</a:t>
                      </a:r>
                    </a:p>
                  </a:txBody>
                  <a:tcPr marL="0" marR="0" marT="35034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Nursing</a:t>
                      </a:r>
                    </a:p>
                  </a:txBody>
                  <a:tcPr marL="0" marR="0" marT="35034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0,52</a:t>
                      </a:r>
                    </a:p>
                  </a:txBody>
                  <a:tcPr marL="0" marR="0" marT="35034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0,69</a:t>
                      </a:r>
                    </a:p>
                  </a:txBody>
                  <a:tcPr marL="0" marR="0" marT="35034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4912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4688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23.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Pharmac,</a:t>
                      </a:r>
                      <a:r>
                        <a:rPr lang="en-US" altLang="zh-CN" sz="1000" b="1" kern="0" spc="308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Toxic,</a:t>
                      </a:r>
                      <a:r>
                        <a:rPr lang="en-US" altLang="zh-CN" sz="1000" b="1" kern="0" spc="209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Pharmaceutics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0,56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0,91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49120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4688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24.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Physics</a:t>
                      </a:r>
                      <a:r>
                        <a:rPr lang="en-US" altLang="zh-CN" sz="1000" b="1" kern="0" spc="192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000" b="1" kern="0" spc="89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Astronomy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0,56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0,97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marL="34688" marR="0" indent="0" eaLnBrk="0">
                        <a:lnSpc>
                          <a:spcPct val="79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altLang="zh-CN" sz="1000" b="1" kern="0" spc="-7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zh-CN" sz="1000" b="1" kern="0" spc="-55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479586" marT="0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25.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6697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Phsycology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0,41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0,98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26.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725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Social</a:t>
                      </a:r>
                      <a:r>
                        <a:rPr lang="en-US" altLang="zh-CN" sz="1000" b="1" kern="0" spc="16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Scie.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0,43</a:t>
                      </a:r>
                    </a:p>
                  </a:txBody>
                  <a:tcPr marL="0" marR="0" marT="34688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0,63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827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234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27.</a:t>
                      </a:r>
                    </a:p>
                  </a:txBody>
                  <a:tcPr marL="0" marR="0" marT="3496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228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Veterinary</a:t>
                      </a:r>
                    </a:p>
                  </a:txBody>
                  <a:tcPr marL="0" marR="0" marT="3496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0,32</a:t>
                      </a:r>
                    </a:p>
                  </a:txBody>
                  <a:tcPr marL="0" marR="0" marT="34965" marB="0">
                    <a:lnL w="11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0,51</a:t>
                      </a:r>
                    </a:p>
                  </a:txBody>
                  <a:tcPr marL="0" marR="0" marT="34965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2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marL="67925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RATAAN</a:t>
                      </a:r>
                      <a:r>
                        <a:rPr lang="en-US" altLang="zh-CN" sz="1000" b="1" kern="0" spc="24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0" marR="0" marT="202634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2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764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SCOPUS</a:t>
                      </a:r>
                    </a:p>
                  </a:txBody>
                  <a:tcPr marL="0" marR="0" marT="34688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944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WoS</a:t>
                      </a:r>
                    </a:p>
                  </a:txBody>
                  <a:tcPr marL="0" marR="0" marT="34688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2683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34977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42280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ART</a:t>
                      </a:r>
                      <a:r>
                        <a:rPr lang="en-US" altLang="zh-CN" sz="1000" b="1" kern="0" spc="11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000" b="1" kern="0" spc="100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HUMINITIES</a:t>
                      </a:r>
                    </a:p>
                  </a:txBody>
                  <a:tcPr marL="0" marR="0" marT="34977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0,25</a:t>
                      </a:r>
                    </a:p>
                  </a:txBody>
                  <a:tcPr marL="0" marR="0" marT="34977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0,54</a:t>
                      </a:r>
                    </a:p>
                  </a:txBody>
                  <a:tcPr marL="0" marR="0" marT="34977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547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34676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725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SOCIAL</a:t>
                      </a:r>
                    </a:p>
                  </a:txBody>
                  <a:tcPr marL="0" marR="0" marT="63583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0,44</a:t>
                      </a:r>
                    </a:p>
                  </a:txBody>
                  <a:tcPr marL="0" marR="0" marT="34676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4095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1,03</a:t>
                      </a:r>
                    </a:p>
                  </a:txBody>
                  <a:tcPr marL="0" marR="0" marT="34676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129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52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34971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7251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SCIENCE</a:t>
                      </a:r>
                    </a:p>
                  </a:txBody>
                  <a:tcPr marL="0" marR="0" marT="34971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29426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0,54</a:t>
                      </a:r>
                    </a:p>
                  </a:txBody>
                  <a:tcPr marL="0" marR="0" marT="34971" marB="0">
                    <a:lnL w="112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158" marR="0" indent="0" eaLnBrk="0">
                        <a:lnSpc>
                          <a:spcPct val="87000"/>
                        </a:lnSpc>
                      </a:pPr>
                      <a:r>
                        <a:rPr lang="en-US" altLang="zh-CN" sz="10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0,98</a:t>
                      </a:r>
                    </a:p>
                  </a:txBody>
                  <a:tcPr marL="0" marR="0" marT="34971" marB="0">
                    <a:lnL w="112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2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sp>
        <p:nvSpPr>
          <p:cNvPr id="1634" name="TextBox1634"/>
          <p:cNvSpPr txBox="1"/>
          <p:nvPr/>
        </p:nvSpPr>
        <p:spPr>
          <a:xfrm>
            <a:off x="6289517" y="5942777"/>
            <a:ext cx="482600" cy="139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0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0,51</a:t>
            </a:r>
          </a:p>
        </p:txBody>
      </p:sp>
      <p:sp>
        <p:nvSpPr>
          <p:cNvPr id="1635" name="TextBox1635"/>
          <p:cNvSpPr txBox="1"/>
          <p:nvPr/>
        </p:nvSpPr>
        <p:spPr>
          <a:xfrm>
            <a:off x="7319508" y="5942777"/>
            <a:ext cx="482600" cy="139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0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0,98</a:t>
            </a:r>
          </a:p>
        </p:txBody>
      </p:sp>
      <p:pic>
        <p:nvPicPr>
          <p:cNvPr id="1636" name="EAC8203C-2AD2-44D5-DA18-134C77D49D1C"/>
          <p:cNvPicPr>
            <a:picLocks noChangeAspect="1"/>
          </p:cNvPicPr>
          <p:nvPr/>
        </p:nvPicPr>
        <p:blipFill>
          <a:blip r:embed="rId4" cstate="print">
            <a:extLst>
              <a:ext uri="{696D41A5-0E2D-40A3-15DE-0A4A477F4888}"/>
            </a:extLst>
          </a:blip>
          <a:stretch>
            <a:fillRect/>
          </a:stretch>
        </p:blipFill>
        <p:spPr>
          <a:xfrm>
            <a:off x="2208803" y="5734050"/>
            <a:ext cx="28575" cy="171450"/>
          </a:xfrm>
          <a:prstGeom prst="rect">
            <a:avLst/>
          </a:prstGeom>
        </p:spPr>
      </p:pic>
      <p:pic>
        <p:nvPicPr>
          <p:cNvPr id="1637" name="C0CB203B-43B5-448E-6CFA-36E455EA1101"/>
          <p:cNvPicPr>
            <a:picLocks noChangeAspect="1"/>
          </p:cNvPicPr>
          <p:nvPr/>
        </p:nvPicPr>
        <p:blipFill>
          <a:blip r:embed="rId5" cstate="print">
            <a:extLst>
              <a:ext uri="{ECC78AE7-D7C8-4851-74F0-D30205C9D1B3}"/>
            </a:extLst>
          </a:blip>
          <a:stretch>
            <a:fillRect/>
          </a:stretch>
        </p:blipFill>
        <p:spPr>
          <a:xfrm>
            <a:off x="5954442" y="5734050"/>
            <a:ext cx="19050" cy="171450"/>
          </a:xfrm>
          <a:prstGeom prst="rect">
            <a:avLst/>
          </a:prstGeom>
        </p:spPr>
      </p:pic>
      <p:pic>
        <p:nvPicPr>
          <p:cNvPr id="1638" name="7CA04342-1908-4C4E-87AC-E00B35DCC7EF"/>
          <p:cNvPicPr>
            <a:picLocks noChangeAspect="1"/>
          </p:cNvPicPr>
          <p:nvPr/>
        </p:nvPicPr>
        <p:blipFill>
          <a:blip r:embed="rId6" cstate="print">
            <a:extLst>
              <a:ext uri="{F49E9A6C-3FD4-4BE8-6229-7ECEA27D27CE}"/>
            </a:extLst>
          </a:blip>
          <a:stretch>
            <a:fillRect/>
          </a:stretch>
        </p:blipFill>
        <p:spPr>
          <a:xfrm>
            <a:off x="7040701" y="5734050"/>
            <a:ext cx="19050" cy="171450"/>
          </a:xfrm>
          <a:prstGeom prst="rect">
            <a:avLst/>
          </a:prstGeom>
        </p:spPr>
      </p:pic>
      <p:pic>
        <p:nvPicPr>
          <p:cNvPr id="1639" name="FDD1C31C-59C0-4AC8-6851-CEC98D953935"/>
          <p:cNvPicPr>
            <a:picLocks noChangeAspect="1"/>
          </p:cNvPicPr>
          <p:nvPr/>
        </p:nvPicPr>
        <p:blipFill>
          <a:blip r:embed="rId7" cstate="print">
            <a:extLst>
              <a:ext uri="{05F66A97-0A89-468B-9E54-AAABA41DFBE3}"/>
            </a:extLst>
          </a:blip>
          <a:stretch>
            <a:fillRect/>
          </a:stretch>
        </p:blipFill>
        <p:spPr>
          <a:xfrm>
            <a:off x="1586244" y="6772275"/>
            <a:ext cx="19050" cy="9525"/>
          </a:xfrm>
          <a:prstGeom prst="rect">
            <a:avLst/>
          </a:prstGeom>
        </p:spPr>
      </p:pic>
      <p:pic>
        <p:nvPicPr>
          <p:cNvPr id="1640" name="579AB80E-9C2D-4AD2-5D85-0C40E3F1DBB5"/>
          <p:cNvPicPr>
            <a:picLocks noChangeAspect="1"/>
          </p:cNvPicPr>
          <p:nvPr/>
        </p:nvPicPr>
        <p:blipFill>
          <a:blip r:embed="rId8" cstate="print">
            <a:extLst>
              <a:ext uri="{75C85CFC-A91B-4426-5A4B-1FA38F3DFC1B}"/>
            </a:extLst>
          </a:blip>
          <a:stretch>
            <a:fillRect/>
          </a:stretch>
        </p:blipFill>
        <p:spPr>
          <a:xfrm>
            <a:off x="1586244" y="6772275"/>
            <a:ext cx="19050" cy="9525"/>
          </a:xfrm>
          <a:prstGeom prst="rect">
            <a:avLst/>
          </a:prstGeom>
        </p:spPr>
      </p:pic>
      <p:pic>
        <p:nvPicPr>
          <p:cNvPr id="1641" name="89C8637E-7C51-4420-A064-A92EF6FDCBB2"/>
          <p:cNvPicPr>
            <a:picLocks noChangeAspect="1"/>
          </p:cNvPicPr>
          <p:nvPr/>
        </p:nvPicPr>
        <p:blipFill>
          <a:blip r:embed="rId9" cstate="print">
            <a:extLst>
              <a:ext uri="{74ADB80E-0974-4256-7CA7-F3D530CE88C2}"/>
            </a:extLst>
          </a:blip>
          <a:stretch>
            <a:fillRect/>
          </a:stretch>
        </p:blipFill>
        <p:spPr>
          <a:xfrm>
            <a:off x="2208803" y="6772275"/>
            <a:ext cx="28575" cy="9525"/>
          </a:xfrm>
          <a:prstGeom prst="rect">
            <a:avLst/>
          </a:prstGeom>
        </p:spPr>
      </p:pic>
      <p:pic>
        <p:nvPicPr>
          <p:cNvPr id="1642" name="9B890A9F-71D0-48BE-1267-0934CF652ABA"/>
          <p:cNvPicPr>
            <a:picLocks noChangeAspect="1"/>
          </p:cNvPicPr>
          <p:nvPr/>
        </p:nvPicPr>
        <p:blipFill>
          <a:blip r:embed="rId10" cstate="print">
            <a:extLst>
              <a:ext uri="{499D8EAE-40B5-48ED-C2C6-37E4412B73C8}"/>
            </a:extLst>
          </a:blip>
          <a:stretch>
            <a:fillRect/>
          </a:stretch>
        </p:blipFill>
        <p:spPr>
          <a:xfrm>
            <a:off x="2208803" y="6772275"/>
            <a:ext cx="28575" cy="9525"/>
          </a:xfrm>
          <a:prstGeom prst="rect">
            <a:avLst/>
          </a:prstGeom>
        </p:spPr>
      </p:pic>
      <p:pic>
        <p:nvPicPr>
          <p:cNvPr id="1643" name="8775AE26-87F9-4D2C-671F-F82FD5E4CE56"/>
          <p:cNvPicPr>
            <a:picLocks noChangeAspect="1"/>
          </p:cNvPicPr>
          <p:nvPr/>
        </p:nvPicPr>
        <p:blipFill>
          <a:blip r:embed="rId11" cstate="print">
            <a:extLst>
              <a:ext uri="{3B7800C7-E185-48E9-86D8-904EEB7757E1}"/>
            </a:extLst>
          </a:blip>
          <a:stretch>
            <a:fillRect/>
          </a:stretch>
        </p:blipFill>
        <p:spPr>
          <a:xfrm>
            <a:off x="5954442" y="6772275"/>
            <a:ext cx="19050" cy="9525"/>
          </a:xfrm>
          <a:prstGeom prst="rect">
            <a:avLst/>
          </a:prstGeom>
        </p:spPr>
      </p:pic>
      <p:pic>
        <p:nvPicPr>
          <p:cNvPr id="1644" name="7EB979FC-758C-4351-282F-2E614F1030D8"/>
          <p:cNvPicPr>
            <a:picLocks noChangeAspect="1"/>
          </p:cNvPicPr>
          <p:nvPr/>
        </p:nvPicPr>
        <p:blipFill>
          <a:blip r:embed="rId12" cstate="print">
            <a:extLst>
              <a:ext uri="{E927C820-4C12-48E1-D348-83ACC97CDA86}"/>
            </a:extLst>
          </a:blip>
          <a:stretch>
            <a:fillRect/>
          </a:stretch>
        </p:blipFill>
        <p:spPr>
          <a:xfrm>
            <a:off x="5954442" y="6772275"/>
            <a:ext cx="19050" cy="9525"/>
          </a:xfrm>
          <a:prstGeom prst="rect">
            <a:avLst/>
          </a:prstGeom>
        </p:spPr>
      </p:pic>
      <p:pic>
        <p:nvPicPr>
          <p:cNvPr id="1645" name="2373EB4E-DDF4-4617-B67C-089AD96AB4D5"/>
          <p:cNvPicPr>
            <a:picLocks noChangeAspect="1"/>
          </p:cNvPicPr>
          <p:nvPr/>
        </p:nvPicPr>
        <p:blipFill>
          <a:blip r:embed="rId13" cstate="print">
            <a:extLst>
              <a:ext uri="{EEDD1ED9-F981-4B3B-C967-6061F58EBDBF}"/>
            </a:extLst>
          </a:blip>
          <a:stretch>
            <a:fillRect/>
          </a:stretch>
        </p:blipFill>
        <p:spPr>
          <a:xfrm>
            <a:off x="7040701" y="6772275"/>
            <a:ext cx="19050" cy="9525"/>
          </a:xfrm>
          <a:prstGeom prst="rect">
            <a:avLst/>
          </a:prstGeom>
        </p:spPr>
      </p:pic>
      <p:pic>
        <p:nvPicPr>
          <p:cNvPr id="1646" name="C48F966C-31FA-46AF-D271-8A19A4A0E250"/>
          <p:cNvPicPr>
            <a:picLocks noChangeAspect="1"/>
          </p:cNvPicPr>
          <p:nvPr/>
        </p:nvPicPr>
        <p:blipFill>
          <a:blip r:embed="rId12" cstate="print">
            <a:extLst>
              <a:ext uri="{0931E8E3-B661-4DD1-69FA-78D7060D8EC5}"/>
            </a:extLst>
          </a:blip>
          <a:stretch>
            <a:fillRect/>
          </a:stretch>
        </p:blipFill>
        <p:spPr>
          <a:xfrm>
            <a:off x="7040701" y="6772275"/>
            <a:ext cx="19050" cy="9525"/>
          </a:xfrm>
          <a:prstGeom prst="rect">
            <a:avLst/>
          </a:prstGeom>
        </p:spPr>
      </p:pic>
      <p:pic>
        <p:nvPicPr>
          <p:cNvPr id="1647" name="81F4043A-2DCA-46BD-2C33-4EB0A18F3EC7"/>
          <p:cNvPicPr>
            <a:picLocks noChangeAspect="1"/>
          </p:cNvPicPr>
          <p:nvPr/>
        </p:nvPicPr>
        <p:blipFill>
          <a:blip r:embed="rId14" cstate="print">
            <a:extLst>
              <a:ext uri="{B352E62D-D7A5-4284-408D-10A0609808A3}"/>
            </a:extLst>
          </a:blip>
          <a:stretch>
            <a:fillRect/>
          </a:stretch>
        </p:blipFill>
        <p:spPr>
          <a:xfrm>
            <a:off x="8013520" y="6772275"/>
            <a:ext cx="19050" cy="9525"/>
          </a:xfrm>
          <a:prstGeom prst="rect">
            <a:avLst/>
          </a:prstGeom>
        </p:spPr>
      </p:pic>
      <p:pic>
        <p:nvPicPr>
          <p:cNvPr id="1648" name="45DDC896-91D1-4F4E-5BD6-2701B7697973"/>
          <p:cNvPicPr>
            <a:picLocks noChangeAspect="1"/>
          </p:cNvPicPr>
          <p:nvPr/>
        </p:nvPicPr>
        <p:blipFill>
          <a:blip r:embed="rId12" cstate="print">
            <a:extLst>
              <a:ext uri="{48D2F0B1-8403-41A3-C5C7-B0F4AB6C8B4B}"/>
            </a:extLst>
          </a:blip>
          <a:stretch>
            <a:fillRect/>
          </a:stretch>
        </p:blipFill>
        <p:spPr>
          <a:xfrm>
            <a:off x="8013520" y="6772275"/>
            <a:ext cx="19050" cy="9525"/>
          </a:xfrm>
          <a:prstGeom prst="rect">
            <a:avLst/>
          </a:prstGeom>
        </p:spPr>
      </p:pic>
      <p:pic>
        <p:nvPicPr>
          <p:cNvPr id="1649" name="5728DD47-3AA9-4E2D-510B-F1F6C9E6130E"/>
          <p:cNvPicPr>
            <a:picLocks noChangeAspect="1"/>
          </p:cNvPicPr>
          <p:nvPr/>
        </p:nvPicPr>
        <p:blipFill>
          <a:blip r:embed="rId15" cstate="print">
            <a:extLst>
              <a:ext uri="{14F139F6-0A5B-4AB8-5F74-AC29FF636E0F}"/>
            </a:extLst>
          </a:blip>
          <a:stretch>
            <a:fillRect/>
          </a:stretch>
        </p:blipFill>
        <p:spPr>
          <a:xfrm>
            <a:off x="8406384" y="123825"/>
            <a:ext cx="3457575" cy="6362700"/>
          </a:xfrm>
          <a:prstGeom prst="rect">
            <a:avLst/>
          </a:prstGeom>
        </p:spPr>
      </p:pic>
      <p:sp>
        <p:nvSpPr>
          <p:cNvPr id="1650" name="TextBox1650"/>
          <p:cNvSpPr txBox="1"/>
          <p:nvPr/>
        </p:nvSpPr>
        <p:spPr>
          <a:xfrm>
            <a:off x="8679918" y="467995"/>
            <a:ext cx="2870200" cy="544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15" marR="43422" indent="0" eaLnBrk="0">
              <a:lnSpc>
                <a:spcPct val="99000"/>
              </a:lnSpc>
            </a:pPr>
            <a:r>
              <a:rPr lang="en-US" altLang="zh-CN" sz="1800" b="1" kern="0" spc="-31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KLASTER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KEILMUAN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DI:</a:t>
            </a:r>
            <a:r>
              <a:rPr lang="en-US" altLang="zh-CN" sz="1800" b="1" kern="0" spc="4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8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27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7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17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800" b="1" kern="0" spc="-17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CORE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800" b="1" kern="0" spc="3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254" noProof="0" dirty="0"/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15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UU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NO.12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2012:</a:t>
            </a:r>
            <a:r>
              <a:rPr lang="en-US" altLang="zh-CN" sz="1800" b="1" kern="0" spc="1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372" noProof="0" dirty="0"/>
              <a:t> </a:t>
            </a:r>
            <a:r>
              <a:rPr lang="en-US" altLang="zh-CN" sz="1800" b="1" kern="0" spc="-2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RUMPUN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ILMU:</a:t>
            </a:r>
            <a:r>
              <a:rPr lang="en-US" altLang="zh-CN" sz="1800" b="1" kern="0" spc="56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374" noProof="0" dirty="0"/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AGAMA</a:t>
            </a:r>
            <a:r>
              <a:rPr lang="en-US" altLang="zh-CN" sz="1800" b="1" kern="0" spc="5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2" kern="0" spc="2373" noProof="0" dirty="0"/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HUMANIORA</a:t>
            </a:r>
            <a:r>
              <a:rPr lang="en-US" altLang="zh-CN" sz="180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374" noProof="0" dirty="0"/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3.3.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SOSIAL</a:t>
            </a:r>
            <a:r>
              <a:rPr lang="en-US" altLang="zh-CN" sz="1800" b="1" kern="0" spc="6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374" noProof="0" dirty="0"/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ALAM</a:t>
            </a:r>
            <a:r>
              <a:rPr lang="en-US" altLang="zh-CN" sz="1800" b="1" kern="0" spc="6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2" kern="0" spc="2373" noProof="0" dirty="0"/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3.5.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FORMAL</a:t>
            </a:r>
            <a:r>
              <a:rPr lang="en-US" altLang="zh-CN" sz="1800" b="1" kern="0" spc="49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374" noProof="0" dirty="0"/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3.6.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ILMU</a:t>
            </a:r>
            <a:r>
              <a:rPr lang="en-US" altLang="zh-CN" sz="1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TERAPAN</a:t>
            </a:r>
          </a:p>
          <a:p>
            <a:pPr marL="2515" marR="0" indent="-2515" eaLnBrk="0">
              <a:lnSpc>
                <a:spcPct val="101000"/>
              </a:lnSpc>
              <a:spcBef>
                <a:spcPts val="2613"/>
              </a:spcBef>
            </a:pPr>
            <a:r>
              <a:rPr lang="en-US" altLang="zh-CN" sz="1800" b="1" kern="0" spc="-17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SIMPULAN:</a:t>
            </a:r>
            <a:r>
              <a:rPr lang="en-US" altLang="zh-CN" sz="1800" b="1" kern="0" spc="136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KEPRAKTISAN</a:t>
            </a:r>
            <a:r>
              <a:rPr lang="en-US" altLang="zh-CN" sz="1800" b="1" kern="0" spc="59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DIKELOMPOKKAN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MENGIKUTI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NO.2:</a:t>
            </a:r>
            <a:r>
              <a:rPr lang="en-US" altLang="zh-CN" sz="1800" b="1" kern="0" spc="178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ART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HUMINITIES</a:t>
            </a:r>
            <a:r>
              <a:rPr lang="en-US" altLang="zh-CN" sz="1800" b="1" kern="0" spc="5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SOCIAL</a:t>
            </a:r>
            <a:r>
              <a:rPr lang="en-US" altLang="zh-CN" sz="1800" b="1" kern="0" spc="14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8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SCIENCE</a:t>
            </a:r>
          </a:p>
        </p:txBody>
      </p:sp>
      <p:graphicFrame>
        <p:nvGraphicFramePr>
          <p:cNvPr id="1651" name="Table1651"/>
          <p:cNvGraphicFramePr>
            <a:graphicFrameLocks noGrp="1"/>
          </p:cNvGraphicFramePr>
          <p:nvPr/>
        </p:nvGraphicFramePr>
        <p:xfrm>
          <a:off x="9381744" y="6321552"/>
          <a:ext cx="1612900" cy="546100"/>
        </p:xfrm>
        <a:graphic>
          <a:graphicData uri="http://schemas.openxmlformats.org/drawingml/2006/table">
            <a:tbl>
              <a:tblPr firstRow="1" bandRow="1"/>
              <a:tblGrid>
                <a:gridCol w="40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52" name="DF8C96B0-98BD-4CC2-B60E-8063BE4D6651"/>
          <p:cNvPicPr>
            <a:picLocks noChangeAspect="1"/>
          </p:cNvPicPr>
          <p:nvPr/>
        </p:nvPicPr>
        <p:blipFill>
          <a:blip r:embed="rId16" cstate="print">
            <a:extLst>
              <a:ext uri="{49FE4A46-9785-444B-5153-732DE513A5C2}"/>
            </a:extLst>
          </a:blip>
          <a:stretch>
            <a:fillRect/>
          </a:stretch>
        </p:blipFill>
        <p:spPr>
          <a:xfrm>
            <a:off x="490728" y="133350"/>
            <a:ext cx="7553326" cy="381000"/>
          </a:xfrm>
          <a:prstGeom prst="rect">
            <a:avLst/>
          </a:prstGeom>
        </p:spPr>
      </p:pic>
      <p:sp>
        <p:nvSpPr>
          <p:cNvPr id="1653" name="TextBox1653"/>
          <p:cNvSpPr txBox="1"/>
          <p:nvPr/>
        </p:nvSpPr>
        <p:spPr>
          <a:xfrm>
            <a:off x="1159688" y="223012"/>
            <a:ext cx="6273800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6000"/>
              </a:lnSpc>
            </a:pPr>
            <a:r>
              <a:rPr lang="en-US" altLang="zh-CN" sz="18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KAJIAN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FAKTOR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DAMPAK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(IMPACT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FACTOR)</a:t>
            </a:r>
            <a:r>
              <a:rPr lang="en-US" altLang="zh-CN" sz="18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</a:p>
        </p:txBody>
      </p:sp>
    </p:spTree>
    <p:extLst>
      <p:ext uri="{D3BCFD3C-DE1A-4D62-14A1-0F006744BCFA}"/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15880670-599F-4F0D-A088-C8F31D59E99A"/>
          <p:cNvPicPr>
            <a:picLocks noChangeAspect="1"/>
          </p:cNvPicPr>
          <p:nvPr/>
        </p:nvPicPr>
        <p:blipFill>
          <a:blip r:embed="rId2" cstate="print">
            <a:extLst>
              <a:ext uri="{84575CA9-FF39-4AD5-00ED-5E8FD608016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55" name="D98AA7A6-0F0E-4EF5-3C60-75D0DD635487"/>
          <p:cNvPicPr>
            <a:picLocks noChangeAspect="1"/>
          </p:cNvPicPr>
          <p:nvPr/>
        </p:nvPicPr>
        <p:blipFill>
          <a:blip r:embed="rId3" cstate="print">
            <a:extLst>
              <a:ext uri="{799FE3BA-ABA5-4448-8C5D-6FC35A76D6E8}"/>
            </a:extLst>
          </a:blip>
          <a:stretch>
            <a:fillRect/>
          </a:stretch>
        </p:blipFill>
        <p:spPr>
          <a:xfrm>
            <a:off x="445827" y="676275"/>
            <a:ext cx="5676900" cy="228600"/>
          </a:xfrm>
          <a:prstGeom prst="rect">
            <a:avLst/>
          </a:prstGeom>
        </p:spPr>
      </p:pic>
      <p:pic>
        <p:nvPicPr>
          <p:cNvPr id="1656" name="B9982EFE-F3E9-4F30-2579-DC1799F3E115"/>
          <p:cNvPicPr>
            <a:picLocks noChangeAspect="1"/>
          </p:cNvPicPr>
          <p:nvPr/>
        </p:nvPicPr>
        <p:blipFill>
          <a:blip r:embed="rId4" cstate="print">
            <a:extLst>
              <a:ext uri="{418AAE67-0F3A-4800-CF6E-7046F1ABC64F}"/>
            </a:extLst>
          </a:blip>
          <a:stretch>
            <a:fillRect/>
          </a:stretch>
        </p:blipFill>
        <p:spPr>
          <a:xfrm>
            <a:off x="445827" y="885825"/>
            <a:ext cx="5676900" cy="238125"/>
          </a:xfrm>
          <a:prstGeom prst="rect">
            <a:avLst/>
          </a:prstGeom>
        </p:spPr>
      </p:pic>
      <p:pic>
        <p:nvPicPr>
          <p:cNvPr id="1657" name="A65F2D68-4A22-4164-B34C-2CF175D9A88F"/>
          <p:cNvPicPr>
            <a:picLocks noChangeAspect="1"/>
          </p:cNvPicPr>
          <p:nvPr/>
        </p:nvPicPr>
        <p:blipFill>
          <a:blip r:embed="rId5" cstate="print">
            <a:extLst>
              <a:ext uri="{D3662C2E-B0C6-4E4F-2F08-2949B03A6E7C}"/>
            </a:extLst>
          </a:blip>
          <a:stretch>
            <a:fillRect/>
          </a:stretch>
        </p:blipFill>
        <p:spPr>
          <a:xfrm>
            <a:off x="6100051" y="885825"/>
            <a:ext cx="2657475" cy="238125"/>
          </a:xfrm>
          <a:prstGeom prst="rect">
            <a:avLst/>
          </a:prstGeom>
        </p:spPr>
      </p:pic>
      <p:pic>
        <p:nvPicPr>
          <p:cNvPr id="1658" name="3711C4DD-752A-4C49-DA4D-C1AA0711ECD5"/>
          <p:cNvPicPr>
            <a:picLocks noChangeAspect="1"/>
          </p:cNvPicPr>
          <p:nvPr/>
        </p:nvPicPr>
        <p:blipFill>
          <a:blip r:embed="rId6" cstate="print">
            <a:extLst>
              <a:ext uri="{3A4E434E-46C6-4EA7-90D2-7E90D088B33B}"/>
            </a:extLst>
          </a:blip>
          <a:stretch>
            <a:fillRect/>
          </a:stretch>
        </p:blipFill>
        <p:spPr>
          <a:xfrm>
            <a:off x="445827" y="1114425"/>
            <a:ext cx="5676900" cy="238125"/>
          </a:xfrm>
          <a:prstGeom prst="rect">
            <a:avLst/>
          </a:prstGeom>
        </p:spPr>
      </p:pic>
      <p:pic>
        <p:nvPicPr>
          <p:cNvPr id="1659" name="1428445A-7330-4E26-0FC5-B501FDD64B71"/>
          <p:cNvPicPr>
            <a:picLocks noChangeAspect="1"/>
          </p:cNvPicPr>
          <p:nvPr/>
        </p:nvPicPr>
        <p:blipFill>
          <a:blip r:embed="rId5" cstate="print">
            <a:extLst>
              <a:ext uri="{602E6779-8FF5-4E00-00FA-8E646D814994}"/>
            </a:extLst>
          </a:blip>
          <a:stretch>
            <a:fillRect/>
          </a:stretch>
        </p:blipFill>
        <p:spPr>
          <a:xfrm>
            <a:off x="6100051" y="1114425"/>
            <a:ext cx="2657475" cy="238125"/>
          </a:xfrm>
          <a:prstGeom prst="rect">
            <a:avLst/>
          </a:prstGeom>
        </p:spPr>
      </p:pic>
      <p:pic>
        <p:nvPicPr>
          <p:cNvPr id="1660" name="8D659119-56B0-4B81-927B-BA96EA29DCED"/>
          <p:cNvPicPr>
            <a:picLocks noChangeAspect="1"/>
          </p:cNvPicPr>
          <p:nvPr/>
        </p:nvPicPr>
        <p:blipFill>
          <a:blip r:embed="rId7" cstate="print">
            <a:extLst>
              <a:ext uri="{BC78C62D-9493-4DC2-F27F-E64EC3BD721B}"/>
            </a:extLst>
          </a:blip>
          <a:stretch>
            <a:fillRect/>
          </a:stretch>
        </p:blipFill>
        <p:spPr>
          <a:xfrm>
            <a:off x="445827" y="1333500"/>
            <a:ext cx="5676900" cy="276225"/>
          </a:xfrm>
          <a:prstGeom prst="rect">
            <a:avLst/>
          </a:prstGeom>
        </p:spPr>
      </p:pic>
      <p:graphicFrame>
        <p:nvGraphicFramePr>
          <p:cNvPr id="1661" name="Table1661"/>
          <p:cNvGraphicFramePr>
            <a:graphicFrameLocks noGrp="1"/>
          </p:cNvGraphicFramePr>
          <p:nvPr/>
        </p:nvGraphicFramePr>
        <p:xfrm>
          <a:off x="1026577" y="1165911"/>
          <a:ext cx="7696201" cy="431800"/>
        </p:xfrm>
        <a:graphic>
          <a:graphicData uri="http://schemas.openxmlformats.org/drawingml/2006/table">
            <a:tbl>
              <a:tblPr firstRow="1" bandRow="1"/>
              <a:tblGrid>
                <a:gridCol w="3820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4630">
                <a:tc>
                  <a:txBody>
                    <a:bodyPr/>
                    <a:lstStyle/>
                    <a:p>
                      <a:pPr marL="0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ART</a:t>
                      </a:r>
                      <a:r>
                        <a:rPr lang="en-US" altLang="zh-CN" sz="1300" b="1" kern="0" spc="2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en-US" altLang="zh-CN" sz="1300" b="1" kern="0" spc="4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HUMINITIES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96939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0,25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0907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0,50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marL="4394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SOCIAL</a:t>
                      </a:r>
                    </a:p>
                  </a:txBody>
                  <a:tcPr marL="0" marR="0" marT="45914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96939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0,40</a:t>
                      </a:r>
                    </a:p>
                  </a:txBody>
                  <a:tcPr marL="0" marR="0" marT="45914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0907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0,80</a:t>
                      </a:r>
                    </a:p>
                  </a:txBody>
                  <a:tcPr marL="0" marR="0" marT="45914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62" name="AF8D5FB2-AAC4-4B7D-B5B1-9FEC092B9151"/>
          <p:cNvPicPr>
            <a:picLocks noChangeAspect="1"/>
          </p:cNvPicPr>
          <p:nvPr/>
        </p:nvPicPr>
        <p:blipFill>
          <a:blip r:embed="rId8" cstate="print">
            <a:extLst>
              <a:ext uri="{A10D6644-A1A1-4FD2-7EDD-40EC609B92AB}"/>
            </a:extLst>
          </a:blip>
          <a:stretch>
            <a:fillRect/>
          </a:stretch>
        </p:blipFill>
        <p:spPr>
          <a:xfrm>
            <a:off x="6100051" y="1333500"/>
            <a:ext cx="2657475" cy="276225"/>
          </a:xfrm>
          <a:prstGeom prst="rect">
            <a:avLst/>
          </a:prstGeom>
        </p:spPr>
      </p:pic>
      <p:pic>
        <p:nvPicPr>
          <p:cNvPr id="1663" name="1CBC2FA7-E89A-4E95-2D71-4D8D1D8DF38F"/>
          <p:cNvPicPr>
            <a:picLocks noChangeAspect="1"/>
          </p:cNvPicPr>
          <p:nvPr/>
        </p:nvPicPr>
        <p:blipFill>
          <a:blip r:embed="rId9" cstate="print">
            <a:extLst>
              <a:ext uri="{BA8D47D1-0A04-4742-4FB4-DB2DF06620C6}"/>
            </a:extLst>
          </a:blip>
          <a:stretch>
            <a:fillRect/>
          </a:stretch>
        </p:blipFill>
        <p:spPr>
          <a:xfrm>
            <a:off x="6100051" y="1590675"/>
            <a:ext cx="2657475" cy="247650"/>
          </a:xfrm>
          <a:prstGeom prst="rect">
            <a:avLst/>
          </a:prstGeom>
        </p:spPr>
      </p:pic>
      <p:sp>
        <p:nvSpPr>
          <p:cNvPr id="1664" name="TextBox1664"/>
          <p:cNvSpPr txBox="1"/>
          <p:nvPr/>
        </p:nvSpPr>
        <p:spPr>
          <a:xfrm>
            <a:off x="6944262" y="1648714"/>
            <a:ext cx="18161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0,50</a:t>
            </a:r>
            <a:r>
              <a:rPr lang="en-US" altLang="zh-CN" sz="1300" b="1" kern="0" spc="79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1,00</a:t>
            </a:r>
          </a:p>
        </p:txBody>
      </p:sp>
      <p:graphicFrame>
        <p:nvGraphicFramePr>
          <p:cNvPr id="1665" name="Table1665"/>
          <p:cNvGraphicFramePr>
            <a:graphicFrameLocks noGrp="1"/>
          </p:cNvGraphicFramePr>
          <p:nvPr/>
        </p:nvGraphicFramePr>
        <p:xfrm>
          <a:off x="440845" y="675277"/>
          <a:ext cx="10452100" cy="6184900"/>
        </p:xfrm>
        <a:graphic>
          <a:graphicData uri="http://schemas.openxmlformats.org/drawingml/2006/table">
            <a:tbl>
              <a:tblPr firstRow="1" bandRow="1"/>
              <a:tblGrid>
                <a:gridCol w="54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5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8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2250">
                <a:tc gridSpan="3">
                  <a:txBody>
                    <a:bodyPr/>
                    <a:lstStyle/>
                    <a:p>
                      <a:pPr marL="598473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RATAAN</a:t>
                      </a:r>
                      <a:r>
                        <a:rPr lang="en-US" altLang="zh-CN" sz="1300" b="1" kern="0" spc="26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0" marR="0" marT="45971" marB="0"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5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5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5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58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5387160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SCOPUS</a:t>
                      </a:r>
                    </a:p>
                  </a:txBody>
                  <a:tcPr marL="0" marR="0" marT="45665" marB="0"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239977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46125" marB="0"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4">
                  <a:txBody>
                    <a:bodyPr/>
                    <a:lstStyle/>
                    <a:p>
                      <a:pPr marL="41679" marR="0" indent="0" eaLnBrk="0">
                        <a:lnSpc>
                          <a:spcPct val="339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SCIENCE</a:t>
                      </a:r>
                    </a:p>
                  </a:txBody>
                  <a:tcPr marL="0" marR="0" marT="53228" marB="0"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233607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45971" marB="0"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233387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45665" marB="0"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640">
                <a:tc grid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235" marR="76017" indent="-849041" eaLnBrk="0">
                        <a:lnSpc>
                          <a:spcPct val="102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RASIO</a:t>
                      </a:r>
                      <a:r>
                        <a:rPr lang="en-US" altLang="zh-CN" sz="1300" b="1" kern="0" spc="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IMPACT</a:t>
                      </a:r>
                      <a:r>
                        <a:rPr lang="en-US" altLang="zh-CN" sz="1300" b="1" kern="0" spc="77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FACTOR</a:t>
                      </a:r>
                      <a:r>
                        <a:rPr lang="en-US" altLang="zh-CN" sz="1300" b="1" kern="0" spc="245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ANTARA</a:t>
                      </a:r>
                      <a:r>
                        <a:rPr lang="en-US" altLang="zh-CN" sz="13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SCOPUS:WoS</a:t>
                      </a:r>
                    </a:p>
                  </a:txBody>
                  <a:tcPr marL="0" marR="0" marT="30654" marB="0">
                    <a:lnL w="12192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885">
                <a:tc rowSpan="8" gridSpan="4">
                  <a:txBody>
                    <a:bodyPr/>
                    <a:lstStyle/>
                    <a:p>
                      <a:pPr marL="460393" marR="0" indent="0" eaLnBrk="0">
                        <a:lnSpc>
                          <a:spcPct val="78000"/>
                        </a:lnSpc>
                        <a:spcAft>
                          <a:spcPts val="129"/>
                        </a:spcAft>
                      </a:pPr>
                      <a:r>
                        <a:rPr lang="en-US" altLang="zh-CN" sz="1800" b="1" kern="0" spc="-225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KRITERIA</a:t>
                      </a:r>
                      <a:r>
                        <a:rPr lang="en-US" altLang="zh-CN" sz="1800" b="1" kern="0" spc="-2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21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JIB</a:t>
                      </a:r>
                      <a:r>
                        <a:rPr lang="en-US" altLang="zh-CN" sz="1800" b="1" kern="0" spc="-14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800" b="1" kern="0" spc="-18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STANDAR/LAMA</a:t>
                      </a:r>
                    </a:p>
                  </a:txBody>
                  <a:tcPr marL="0" marR="0" marT="0" marB="0"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8650"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055"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445"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250"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885"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615"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885">
                <a:tc gridSpan="4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225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25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25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885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1615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2885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225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225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2250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2565">
                <a:tc grid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666" name="TextBox1666"/>
          <p:cNvSpPr txBox="1"/>
          <p:nvPr/>
        </p:nvSpPr>
        <p:spPr>
          <a:xfrm>
            <a:off x="7849728" y="943350"/>
            <a:ext cx="4572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</a:p>
        </p:txBody>
      </p:sp>
      <p:sp>
        <p:nvSpPr>
          <p:cNvPr id="1667" name="TextBox1667"/>
          <p:cNvSpPr txBox="1"/>
          <p:nvPr/>
        </p:nvSpPr>
        <p:spPr>
          <a:xfrm>
            <a:off x="4411809" y="721249"/>
            <a:ext cx="736600" cy="1104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8706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0,51</a:t>
            </a:r>
          </a:p>
          <a:p>
            <a:pPr marL="168706" marR="0" indent="-168706" eaLnBrk="0">
              <a:lnSpc>
                <a:spcPct val="115000"/>
              </a:lnSpc>
              <a:spcBef>
                <a:spcPts val="433"/>
              </a:spcBef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3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0,25</a:t>
            </a:r>
            <a:r>
              <a:rPr lang="en-US" altLang="zh-CN" sz="130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0,44</a:t>
            </a:r>
            <a:r>
              <a:rPr lang="en-US" altLang="zh-CN" sz="130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0,54</a:t>
            </a:r>
          </a:p>
        </p:txBody>
      </p:sp>
      <p:sp>
        <p:nvSpPr>
          <p:cNvPr id="1668" name="TextBox1668"/>
          <p:cNvSpPr txBox="1"/>
          <p:nvPr/>
        </p:nvSpPr>
        <p:spPr>
          <a:xfrm>
            <a:off x="5476616" y="721249"/>
            <a:ext cx="419100" cy="1104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50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0,98</a:t>
            </a:r>
          </a:p>
          <a:p>
            <a:pPr marL="11500" marR="0" indent="-11500" algn="just" eaLnBrk="0">
              <a:lnSpc>
                <a:spcPct val="115000"/>
              </a:lnSpc>
              <a:spcBef>
                <a:spcPts val="433"/>
              </a:spcBef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3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0,54</a:t>
            </a:r>
            <a:r>
              <a:rPr lang="en-US" altLang="zh-CN" sz="13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1,03</a:t>
            </a:r>
            <a:r>
              <a:rPr lang="en-US" altLang="zh-CN" sz="13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0,98</a:t>
            </a:r>
          </a:p>
        </p:txBody>
      </p:sp>
      <p:graphicFrame>
        <p:nvGraphicFramePr>
          <p:cNvPr id="1669" name="Table1669"/>
          <p:cNvGraphicFramePr>
            <a:graphicFrameLocks noGrp="1"/>
          </p:cNvGraphicFramePr>
          <p:nvPr/>
        </p:nvGraphicFramePr>
        <p:xfrm>
          <a:off x="4105656" y="2691807"/>
          <a:ext cx="3263900" cy="1752600"/>
        </p:xfrm>
        <a:graphic>
          <a:graphicData uri="http://schemas.openxmlformats.org/drawingml/2006/table">
            <a:tbl>
              <a:tblPr firstRow="1" bandRow="1"/>
              <a:tblGrid>
                <a:gridCol w="219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 rowSpan="2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8351" marR="1318308" indent="-154054" eaLnBrk="0">
                        <a:lnSpc>
                          <a:spcPct val="103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SCOPUS</a:t>
                      </a:r>
                      <a:r>
                        <a:rPr lang="en-US" altLang="zh-CN" sz="1300" b="1" kern="0" spc="400" noProof="0" dirty="0"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300" b="1" kern="0" spc="-4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(SJR)</a:t>
                      </a:r>
                    </a:p>
                  </a:txBody>
                  <a:tcPr marL="0" marR="0" marT="137875" marB="0">
                    <a:lnL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5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92684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45971" marB="0">
                    <a:lnL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97956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81932" marB="0">
                    <a:lnL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85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98176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46125" marB="0">
                    <a:lnL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5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04547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45971" marB="0">
                    <a:lnL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250"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082" marR="0" indent="0" eaLnBrk="0">
                        <a:lnSpc>
                          <a:spcPct val="88000"/>
                        </a:lnSpc>
                      </a:pPr>
                      <a:r>
                        <a:rPr lang="en-US" altLang="zh-CN" sz="1300" b="1" kern="0" spc="0" baseline="0" noProof="0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RATAAN</a:t>
                      </a:r>
                    </a:p>
                  </a:txBody>
                  <a:tcPr marL="0" marR="0" marT="45665" marB="0">
                    <a:lnL w="1219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70" name="TextBox1670"/>
          <p:cNvSpPr txBox="1"/>
          <p:nvPr/>
        </p:nvSpPr>
        <p:spPr>
          <a:xfrm>
            <a:off x="4460007" y="2936903"/>
            <a:ext cx="6858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BEST-Q</a:t>
            </a:r>
          </a:p>
        </p:txBody>
      </p:sp>
      <p:sp>
        <p:nvSpPr>
          <p:cNvPr id="1671" name="TextBox1671"/>
          <p:cNvSpPr txBox="1"/>
          <p:nvPr/>
        </p:nvSpPr>
        <p:spPr>
          <a:xfrm>
            <a:off x="6238332" y="2722461"/>
            <a:ext cx="990600" cy="622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361" marR="281406" indent="0" algn="ctr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</a:p>
          <a:p>
            <a:pPr marL="0" marR="0" indent="0" eaLnBrk="0">
              <a:lnSpc>
                <a:spcPct val="88000"/>
              </a:lnSpc>
              <a:spcBef>
                <a:spcPts val="433"/>
              </a:spcBef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CLARIVATE</a:t>
            </a:r>
          </a:p>
          <a:p>
            <a:pPr marL="322060" marR="0" indent="0" eaLnBrk="0">
              <a:lnSpc>
                <a:spcPct val="88000"/>
              </a:lnSpc>
              <a:spcBef>
                <a:spcPts val="435"/>
              </a:spcBef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(JIF)</a:t>
            </a:r>
          </a:p>
        </p:txBody>
      </p:sp>
      <p:sp>
        <p:nvSpPr>
          <p:cNvPr id="1672" name="TextBox1672"/>
          <p:cNvSpPr txBox="1"/>
          <p:nvPr/>
        </p:nvSpPr>
        <p:spPr>
          <a:xfrm>
            <a:off x="5637260" y="3366555"/>
            <a:ext cx="139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73" name="TextBox1673"/>
          <p:cNvSpPr txBox="1"/>
          <p:nvPr/>
        </p:nvSpPr>
        <p:spPr>
          <a:xfrm>
            <a:off x="6545156" y="3366555"/>
            <a:ext cx="4318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0,52</a:t>
            </a:r>
          </a:p>
        </p:txBody>
      </p:sp>
      <p:sp>
        <p:nvSpPr>
          <p:cNvPr id="1674" name="TextBox1674"/>
          <p:cNvSpPr txBox="1"/>
          <p:nvPr/>
        </p:nvSpPr>
        <p:spPr>
          <a:xfrm>
            <a:off x="5637260" y="3588657"/>
            <a:ext cx="139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75" name="TextBox1675"/>
          <p:cNvSpPr txBox="1"/>
          <p:nvPr/>
        </p:nvSpPr>
        <p:spPr>
          <a:xfrm>
            <a:off x="6554823" y="3588657"/>
            <a:ext cx="4191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1,44</a:t>
            </a:r>
          </a:p>
        </p:txBody>
      </p:sp>
      <p:sp>
        <p:nvSpPr>
          <p:cNvPr id="1676" name="TextBox1676"/>
          <p:cNvSpPr txBox="1"/>
          <p:nvPr/>
        </p:nvSpPr>
        <p:spPr>
          <a:xfrm>
            <a:off x="5637260" y="3811218"/>
            <a:ext cx="139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77" name="TextBox1677"/>
          <p:cNvSpPr txBox="1"/>
          <p:nvPr/>
        </p:nvSpPr>
        <p:spPr>
          <a:xfrm>
            <a:off x="6548452" y="3811218"/>
            <a:ext cx="4191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2,60</a:t>
            </a:r>
          </a:p>
        </p:txBody>
      </p:sp>
      <p:sp>
        <p:nvSpPr>
          <p:cNvPr id="1678" name="TextBox1678"/>
          <p:cNvSpPr txBox="1"/>
          <p:nvPr/>
        </p:nvSpPr>
        <p:spPr>
          <a:xfrm>
            <a:off x="5637260" y="4033626"/>
            <a:ext cx="139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79" name="TextBox1679"/>
          <p:cNvSpPr txBox="1"/>
          <p:nvPr/>
        </p:nvSpPr>
        <p:spPr>
          <a:xfrm>
            <a:off x="6548233" y="4033626"/>
            <a:ext cx="4191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3,58</a:t>
            </a:r>
          </a:p>
        </p:txBody>
      </p:sp>
      <p:sp>
        <p:nvSpPr>
          <p:cNvPr id="1680" name="TextBox1680"/>
          <p:cNvSpPr txBox="1"/>
          <p:nvPr/>
        </p:nvSpPr>
        <p:spPr>
          <a:xfrm>
            <a:off x="5637260" y="4255727"/>
            <a:ext cx="1397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81" name="TextBox1681"/>
          <p:cNvSpPr txBox="1"/>
          <p:nvPr/>
        </p:nvSpPr>
        <p:spPr>
          <a:xfrm>
            <a:off x="6548452" y="4255727"/>
            <a:ext cx="4191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8000"/>
              </a:lnSpc>
            </a:pPr>
            <a:r>
              <a:rPr lang="en-US" altLang="zh-CN" sz="13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2,04</a:t>
            </a:r>
          </a:p>
        </p:txBody>
      </p:sp>
      <p:pic>
        <p:nvPicPr>
          <p:cNvPr id="1682" name="C11B96ED-9074-4A0D-2061-E7919835B909"/>
          <p:cNvPicPr>
            <a:picLocks noChangeAspect="1"/>
          </p:cNvPicPr>
          <p:nvPr/>
        </p:nvPicPr>
        <p:blipFill>
          <a:blip r:embed="rId10" cstate="print">
            <a:extLst>
              <a:ext uri="{DAA069AD-824D-40E0-8521-7A98D54924ED}"/>
            </a:extLst>
          </a:blip>
          <a:stretch>
            <a:fillRect/>
          </a:stretch>
        </p:blipFill>
        <p:spPr>
          <a:xfrm>
            <a:off x="4285446" y="895350"/>
            <a:ext cx="19050" cy="942975"/>
          </a:xfrm>
          <a:prstGeom prst="rect">
            <a:avLst/>
          </a:prstGeom>
        </p:spPr>
      </p:pic>
      <p:pic>
        <p:nvPicPr>
          <p:cNvPr id="1683" name="1149B395-DFA8-434E-4612-38D5EDB19B5C"/>
          <p:cNvPicPr>
            <a:picLocks noChangeAspect="1"/>
          </p:cNvPicPr>
          <p:nvPr/>
        </p:nvPicPr>
        <p:blipFill>
          <a:blip r:embed="rId11" cstate="print">
            <a:extLst>
              <a:ext uri="{80A46CF6-FF4A-4A90-31B8-736EA46BE536}"/>
            </a:extLst>
          </a:blip>
          <a:stretch>
            <a:fillRect/>
          </a:stretch>
        </p:blipFill>
        <p:spPr>
          <a:xfrm>
            <a:off x="5242462" y="895350"/>
            <a:ext cx="19050" cy="942975"/>
          </a:xfrm>
          <a:prstGeom prst="rect">
            <a:avLst/>
          </a:prstGeom>
        </p:spPr>
      </p:pic>
      <p:pic>
        <p:nvPicPr>
          <p:cNvPr id="1684" name="9D8B2AA0-21FC-4D9A-146E-B1164D595D53"/>
          <p:cNvPicPr>
            <a:picLocks noChangeAspect="1"/>
          </p:cNvPicPr>
          <p:nvPr/>
        </p:nvPicPr>
        <p:blipFill>
          <a:blip r:embed="rId12" cstate="print">
            <a:extLst>
              <a:ext uri="{5EF3E61C-E15F-4AA9-7558-3FB909B83D09}"/>
            </a:extLst>
          </a:blip>
          <a:stretch>
            <a:fillRect/>
          </a:stretch>
        </p:blipFill>
        <p:spPr>
          <a:xfrm>
            <a:off x="435864" y="2686050"/>
            <a:ext cx="3857625" cy="19050"/>
          </a:xfrm>
          <a:prstGeom prst="rect">
            <a:avLst/>
          </a:prstGeom>
        </p:spPr>
      </p:pic>
      <p:pic>
        <p:nvPicPr>
          <p:cNvPr id="1685" name="1E6919A6-1111-4291-A4BF-9B92B6A9CF37"/>
          <p:cNvPicPr>
            <a:picLocks noChangeAspect="1"/>
          </p:cNvPicPr>
          <p:nvPr/>
        </p:nvPicPr>
        <p:blipFill>
          <a:blip r:embed="rId13" cstate="print">
            <a:extLst>
              <a:ext uri="{E8082680-6D35-43A7-E653-79B47709650E}"/>
            </a:extLst>
          </a:blip>
          <a:stretch>
            <a:fillRect/>
          </a:stretch>
        </p:blipFill>
        <p:spPr>
          <a:xfrm>
            <a:off x="5242462" y="2466975"/>
            <a:ext cx="19050" cy="228600"/>
          </a:xfrm>
          <a:prstGeom prst="rect">
            <a:avLst/>
          </a:prstGeom>
        </p:spPr>
      </p:pic>
      <p:pic>
        <p:nvPicPr>
          <p:cNvPr id="1686" name="547DC674-356F-4B5D-8B3D-6433691A0DBF"/>
          <p:cNvPicPr>
            <a:picLocks noChangeAspect="1"/>
          </p:cNvPicPr>
          <p:nvPr/>
        </p:nvPicPr>
        <p:blipFill>
          <a:blip r:embed="rId14" cstate="print">
            <a:extLst>
              <a:ext uri="{0ACFF8F9-6351-40E1-5E45-C105225A006F}"/>
            </a:extLst>
          </a:blip>
          <a:stretch>
            <a:fillRect/>
          </a:stretch>
        </p:blipFill>
        <p:spPr>
          <a:xfrm>
            <a:off x="6100050" y="2466975"/>
            <a:ext cx="19050" cy="228600"/>
          </a:xfrm>
          <a:prstGeom prst="rect">
            <a:avLst/>
          </a:prstGeom>
        </p:spPr>
      </p:pic>
      <p:pic>
        <p:nvPicPr>
          <p:cNvPr id="1687" name="60966A71-3EAB-44F2-09C8-06E6A32ABFF2"/>
          <p:cNvPicPr>
            <a:picLocks noChangeAspect="1"/>
          </p:cNvPicPr>
          <p:nvPr/>
        </p:nvPicPr>
        <p:blipFill>
          <a:blip r:embed="rId15" cstate="print">
            <a:extLst>
              <a:ext uri="{C2A5BC33-8A4F-40ED-97E5-ED69E59623E6}"/>
            </a:extLst>
          </a:blip>
          <a:stretch>
            <a:fillRect/>
          </a:stretch>
        </p:blipFill>
        <p:spPr>
          <a:xfrm>
            <a:off x="435864" y="3314700"/>
            <a:ext cx="3857625" cy="19050"/>
          </a:xfrm>
          <a:prstGeom prst="rect">
            <a:avLst/>
          </a:prstGeom>
        </p:spPr>
      </p:pic>
      <p:pic>
        <p:nvPicPr>
          <p:cNvPr id="1688" name="99688E7C-E523-4DDD-53B8-DCF1E921779A"/>
          <p:cNvPicPr>
            <a:picLocks noChangeAspect="1"/>
          </p:cNvPicPr>
          <p:nvPr/>
        </p:nvPicPr>
        <p:blipFill>
          <a:blip r:embed="rId16" cstate="print">
            <a:extLst>
              <a:ext uri="{96908303-E1C2-49F7-2B4B-F1F17E7234B4}"/>
            </a:extLst>
          </a:blip>
          <a:stretch>
            <a:fillRect/>
          </a:stretch>
        </p:blipFill>
        <p:spPr>
          <a:xfrm>
            <a:off x="435864" y="3533775"/>
            <a:ext cx="3857625" cy="19050"/>
          </a:xfrm>
          <a:prstGeom prst="rect">
            <a:avLst/>
          </a:prstGeom>
        </p:spPr>
      </p:pic>
      <p:pic>
        <p:nvPicPr>
          <p:cNvPr id="1689" name="BBB7A275-92A3-4CF2-3D39-1F18106E1844"/>
          <p:cNvPicPr>
            <a:picLocks noChangeAspect="1"/>
          </p:cNvPicPr>
          <p:nvPr/>
        </p:nvPicPr>
        <p:blipFill>
          <a:blip r:embed="rId17" cstate="print">
            <a:extLst>
              <a:ext uri="{29B820F1-F471-4C90-06D5-E32421FBD4C2}"/>
            </a:extLst>
          </a:blip>
          <a:stretch>
            <a:fillRect/>
          </a:stretch>
        </p:blipFill>
        <p:spPr>
          <a:xfrm>
            <a:off x="435864" y="3981450"/>
            <a:ext cx="3857625" cy="19050"/>
          </a:xfrm>
          <a:prstGeom prst="rect">
            <a:avLst/>
          </a:prstGeom>
        </p:spPr>
      </p:pic>
      <p:pic>
        <p:nvPicPr>
          <p:cNvPr id="1690" name="2E39D6C8-8703-49BB-D952-AD27EE30E687"/>
          <p:cNvPicPr>
            <a:picLocks noChangeAspect="1"/>
          </p:cNvPicPr>
          <p:nvPr/>
        </p:nvPicPr>
        <p:blipFill>
          <a:blip r:embed="rId18" cstate="print">
            <a:extLst>
              <a:ext uri="{AB3876B0-79C6-4461-5696-850C0850B31B}"/>
            </a:extLst>
          </a:blip>
          <a:stretch>
            <a:fillRect/>
          </a:stretch>
        </p:blipFill>
        <p:spPr>
          <a:xfrm>
            <a:off x="435864" y="4419600"/>
            <a:ext cx="3857625" cy="19050"/>
          </a:xfrm>
          <a:prstGeom prst="rect">
            <a:avLst/>
          </a:prstGeom>
        </p:spPr>
      </p:pic>
      <p:graphicFrame>
        <p:nvGraphicFramePr>
          <p:cNvPr id="1691" name="Table1691"/>
          <p:cNvGraphicFramePr>
            <a:graphicFrameLocks noGrp="1"/>
          </p:cNvGraphicFramePr>
          <p:nvPr/>
        </p:nvGraphicFramePr>
        <p:xfrm>
          <a:off x="6035041" y="671448"/>
          <a:ext cx="177800" cy="1168400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27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19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9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92" name="3A7F3E3B-E4D5-4D86-D2D3-32B40AC0129F"/>
          <p:cNvPicPr>
            <a:picLocks noChangeAspect="1"/>
          </p:cNvPicPr>
          <p:nvPr/>
        </p:nvPicPr>
        <p:blipFill>
          <a:blip r:embed="rId19" cstate="print">
            <a:extLst>
              <a:ext uri="{CD114669-FFDC-4A99-32F4-0FB2A89B7606}"/>
            </a:extLst>
          </a:blip>
          <a:stretch>
            <a:fillRect/>
          </a:stretch>
        </p:blipFill>
        <p:spPr>
          <a:xfrm>
            <a:off x="10876762" y="666750"/>
            <a:ext cx="19050" cy="6191250"/>
          </a:xfrm>
          <a:prstGeom prst="rect">
            <a:avLst/>
          </a:prstGeom>
        </p:spPr>
      </p:pic>
      <p:pic>
        <p:nvPicPr>
          <p:cNvPr id="1693" name="B81E7AF8-39AF-452F-6F1A-512AEEA971C5"/>
          <p:cNvPicPr>
            <a:picLocks noChangeAspect="1"/>
          </p:cNvPicPr>
          <p:nvPr/>
        </p:nvPicPr>
        <p:blipFill>
          <a:blip r:embed="rId20" cstate="print">
            <a:extLst>
              <a:ext uri="{9C77165C-EDF3-469D-2F33-60B66D6AD5EA}"/>
            </a:extLst>
          </a:blip>
          <a:stretch>
            <a:fillRect/>
          </a:stretch>
        </p:blipFill>
        <p:spPr>
          <a:xfrm>
            <a:off x="8752716" y="1333500"/>
            <a:ext cx="2143125" cy="19050"/>
          </a:xfrm>
          <a:prstGeom prst="rect">
            <a:avLst/>
          </a:prstGeom>
        </p:spPr>
      </p:pic>
      <p:pic>
        <p:nvPicPr>
          <p:cNvPr id="1694" name="917FAF25-1E0C-4E3F-4028-4678AB309CF7"/>
          <p:cNvPicPr>
            <a:picLocks noChangeAspect="1"/>
          </p:cNvPicPr>
          <p:nvPr/>
        </p:nvPicPr>
        <p:blipFill>
          <a:blip r:embed="rId21" cstate="print">
            <a:extLst>
              <a:ext uri="{14E8B211-7272-4648-5C1D-47A975669FEE}"/>
            </a:extLst>
          </a:blip>
          <a:stretch>
            <a:fillRect/>
          </a:stretch>
        </p:blipFill>
        <p:spPr>
          <a:xfrm>
            <a:off x="8752716" y="1590675"/>
            <a:ext cx="2143125" cy="19050"/>
          </a:xfrm>
          <a:prstGeom prst="rect">
            <a:avLst/>
          </a:prstGeom>
        </p:spPr>
      </p:pic>
      <p:pic>
        <p:nvPicPr>
          <p:cNvPr id="1695" name="35C8B115-6C93-43C2-A36A-D991C7773B0E"/>
          <p:cNvPicPr>
            <a:picLocks noChangeAspect="1"/>
          </p:cNvPicPr>
          <p:nvPr/>
        </p:nvPicPr>
        <p:blipFill>
          <a:blip r:embed="rId22" cstate="print">
            <a:extLst>
              <a:ext uri="{94728050-2B27-4B9F-03F6-86DDA9D89656}"/>
            </a:extLst>
          </a:blip>
          <a:stretch>
            <a:fillRect/>
          </a:stretch>
        </p:blipFill>
        <p:spPr>
          <a:xfrm>
            <a:off x="8752716" y="1819275"/>
            <a:ext cx="2143125" cy="19050"/>
          </a:xfrm>
          <a:prstGeom prst="rect">
            <a:avLst/>
          </a:prstGeom>
        </p:spPr>
      </p:pic>
      <p:sp>
        <p:nvSpPr>
          <p:cNvPr id="1696" name="TextBox1696"/>
          <p:cNvSpPr txBox="1"/>
          <p:nvPr/>
        </p:nvSpPr>
        <p:spPr>
          <a:xfrm>
            <a:off x="435864" y="4093591"/>
            <a:ext cx="3860800" cy="5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35585" eaLnBrk="0">
              <a:lnSpc>
                <a:spcPct val="93000"/>
              </a:lnSpc>
            </a:pPr>
            <a:r>
              <a:rPr lang="en-US" altLang="zh-CN" sz="1800" b="1" strike="sngStrike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YAITU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strike="sngStrike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MENGAMBIL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strike="sngStrike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IF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strike="sngStrike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800" b="1" kern="0" spc="34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4522" noProof="0" dirty="0"/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(RASIO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IF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MENGIKUTI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Q4)</a:t>
            </a:r>
          </a:p>
        </p:txBody>
      </p:sp>
      <p:pic>
        <p:nvPicPr>
          <p:cNvPr id="1697" name="24C512A5-5551-42B7-C1AA-A8B252694139"/>
          <p:cNvPicPr>
            <a:picLocks noChangeAspect="1"/>
          </p:cNvPicPr>
          <p:nvPr/>
        </p:nvPicPr>
        <p:blipFill>
          <a:blip r:embed="rId23" cstate="print">
            <a:extLst>
              <a:ext uri="{91B4F6F6-7EA7-4113-5D52-A4FE09FDA880}"/>
            </a:extLst>
          </a:blip>
          <a:stretch>
            <a:fillRect/>
          </a:stretch>
        </p:blipFill>
        <p:spPr>
          <a:xfrm>
            <a:off x="408432" y="2257425"/>
            <a:ext cx="3762375" cy="2495550"/>
          </a:xfrm>
          <a:prstGeom prst="rect">
            <a:avLst/>
          </a:prstGeom>
        </p:spPr>
      </p:pic>
      <p:pic>
        <p:nvPicPr>
          <p:cNvPr id="1698" name="3983A971-901E-454B-0B15-61F6B650B044"/>
          <p:cNvPicPr>
            <a:picLocks noChangeAspect="1"/>
          </p:cNvPicPr>
          <p:nvPr/>
        </p:nvPicPr>
        <p:blipFill>
          <a:blip r:embed="rId24" cstate="print">
            <a:extLst>
              <a:ext uri="{A54902C2-BC10-44C7-C640-8EB0A6264AE5}"/>
            </a:extLst>
          </a:blip>
          <a:stretch>
            <a:fillRect/>
          </a:stretch>
        </p:blipFill>
        <p:spPr>
          <a:xfrm>
            <a:off x="3907536" y="3400425"/>
            <a:ext cx="428625" cy="409575"/>
          </a:xfrm>
          <a:prstGeom prst="rect">
            <a:avLst/>
          </a:prstGeom>
        </p:spPr>
      </p:pic>
      <p:pic>
        <p:nvPicPr>
          <p:cNvPr id="1699" name="283F3E54-EABB-4A10-4890-E208B2856A85"/>
          <p:cNvPicPr>
            <a:picLocks noChangeAspect="1"/>
          </p:cNvPicPr>
          <p:nvPr/>
        </p:nvPicPr>
        <p:blipFill>
          <a:blip r:embed="rId25" cstate="print">
            <a:extLst>
              <a:ext uri="{F40391A8-A346-4B43-67FC-6CAA59346F98}"/>
            </a:extLst>
          </a:blip>
          <a:stretch>
            <a:fillRect/>
          </a:stretch>
        </p:blipFill>
        <p:spPr>
          <a:xfrm>
            <a:off x="3898915" y="3390900"/>
            <a:ext cx="219075" cy="428625"/>
          </a:xfrm>
          <a:prstGeom prst="rect">
            <a:avLst/>
          </a:prstGeom>
        </p:spPr>
      </p:pic>
      <p:pic>
        <p:nvPicPr>
          <p:cNvPr id="1700" name="6B4F9986-AD09-4923-14AC-FA0B963248EF"/>
          <p:cNvPicPr>
            <a:picLocks noChangeAspect="1"/>
          </p:cNvPicPr>
          <p:nvPr/>
        </p:nvPicPr>
        <p:blipFill>
          <a:blip r:embed="rId26" cstate="print">
            <a:extLst>
              <a:ext uri="{DD8C838E-4B94-4D53-3ADB-786444391519}"/>
            </a:extLst>
          </a:blip>
          <a:stretch>
            <a:fillRect/>
          </a:stretch>
        </p:blipFill>
        <p:spPr>
          <a:xfrm>
            <a:off x="9570720" y="514350"/>
            <a:ext cx="2533650" cy="6076950"/>
          </a:xfrm>
          <a:prstGeom prst="rect">
            <a:avLst/>
          </a:prstGeom>
        </p:spPr>
      </p:pic>
      <p:sp>
        <p:nvSpPr>
          <p:cNvPr id="1701" name="TextBox1701"/>
          <p:cNvSpPr txBox="1"/>
          <p:nvPr/>
        </p:nvSpPr>
        <p:spPr>
          <a:xfrm>
            <a:off x="9864116" y="716153"/>
            <a:ext cx="1968500" cy="5727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9906" indent="427558" eaLnBrk="0">
              <a:lnSpc>
                <a:spcPct val="97000"/>
              </a:lnSpc>
            </a:pPr>
            <a:r>
              <a:rPr lang="en-US" altLang="zh-CN" sz="1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SIMPULAN:</a:t>
            </a:r>
            <a:r>
              <a:rPr lang="en-US" altLang="zh-CN" sz="1800" b="1" kern="0" spc="3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089" noProof="0" dirty="0"/>
              <a:t> </a:t>
            </a:r>
            <a:r>
              <a:rPr lang="en-US" altLang="zh-CN" sz="18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2" kern="0" spc="3312" noProof="0" dirty="0"/>
              <a:t> </a:t>
            </a:r>
            <a:r>
              <a:rPr lang="en-US" altLang="zh-CN" sz="1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INI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HANYA</a:t>
            </a:r>
            <a:r>
              <a:rPr lang="en-US" altLang="zh-CN" sz="1800" b="1" kern="0" spc="3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673" noProof="0" dirty="0"/>
              <a:t> 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DIPERUNTUKKAN</a:t>
            </a:r>
            <a:r>
              <a:rPr lang="en-US" altLang="zh-CN" sz="1800" b="1" kern="0" spc="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5137" noProof="0" dirty="0"/>
              <a:t> </a:t>
            </a:r>
            <a:r>
              <a:rPr lang="en-US" altLang="zh-CN" sz="18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BAGI:</a:t>
            </a:r>
          </a:p>
          <a:p>
            <a:pPr marL="48920" marR="0" indent="214275" eaLnBrk="0">
              <a:lnSpc>
                <a:spcPct val="98000"/>
              </a:lnSpc>
              <a:spcBef>
                <a:spcPts val="2645"/>
              </a:spcBef>
            </a:pPr>
            <a:r>
              <a:rPr lang="en-US" altLang="zh-CN" sz="1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8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80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752" noProof="0" dirty="0"/>
              <a:t> </a:t>
            </a:r>
            <a:r>
              <a:rPr lang="en-US" altLang="zh-CN" sz="18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8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4241" noProof="0" dirty="0"/>
              <a:t> </a:t>
            </a:r>
            <a:r>
              <a:rPr lang="en-US" altLang="zh-CN" sz="18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(50%-NYA)</a:t>
            </a:r>
            <a:r>
              <a:rPr lang="en-US" altLang="zh-CN" sz="180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2" kern="0" spc="3431" noProof="0" dirty="0"/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1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175" noProof="0" dirty="0"/>
              <a:t> </a:t>
            </a:r>
            <a:r>
              <a:rPr lang="en-US" altLang="zh-CN" sz="18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007" noProof="0" dirty="0"/>
              <a:t> </a:t>
            </a:r>
            <a:r>
              <a:rPr lang="en-US" altLang="zh-CN" sz="18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800" b="1" kern="0" spc="17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2" kern="0" spc="3071" noProof="0" dirty="0"/>
              <a:t> </a:t>
            </a:r>
            <a:r>
              <a:rPr lang="en-US" altLang="zh-CN" sz="18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80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2208" noProof="0" dirty="0"/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1824" noProof="0" dirty="0"/>
              <a:t> </a:t>
            </a:r>
            <a:r>
              <a:rPr lang="en-US" altLang="zh-CN" sz="18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5136" noProof="0" dirty="0"/>
              <a:t> </a:t>
            </a:r>
            <a:r>
              <a:rPr lang="en-US" altLang="zh-CN" sz="18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MAU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800" b="1" kern="0" spc="3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4224" noProof="0" dirty="0"/>
              <a:t> </a:t>
            </a: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  <a:r>
              <a:rPr lang="en-US" altLang="zh-CN" sz="1800" b="1" kern="0" spc="2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2" kern="0" spc="2087" noProof="0" dirty="0"/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3027" noProof="0" dirty="0"/>
              <a:t> </a:t>
            </a: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50" kern="0" spc="586" noProof="0" dirty="0"/>
              <a:t> 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</p:txBody>
      </p:sp>
      <p:pic>
        <p:nvPicPr>
          <p:cNvPr id="1702" name="7067D6D3-F42C-4A87-F46A-7E4C7BD00A06"/>
          <p:cNvPicPr>
            <a:picLocks noChangeAspect="1"/>
          </p:cNvPicPr>
          <p:nvPr/>
        </p:nvPicPr>
        <p:blipFill>
          <a:blip r:embed="rId27" cstate="print">
            <a:extLst>
              <a:ext uri="{E63574CA-D033-46D9-5AD4-C90CF0E1D4EC}"/>
            </a:extLst>
          </a:blip>
          <a:stretch>
            <a:fillRect/>
          </a:stretch>
        </p:blipFill>
        <p:spPr>
          <a:xfrm>
            <a:off x="4002024" y="485775"/>
            <a:ext cx="2362200" cy="1495425"/>
          </a:xfrm>
          <a:prstGeom prst="rect">
            <a:avLst/>
          </a:prstGeom>
        </p:spPr>
      </p:pic>
      <p:pic>
        <p:nvPicPr>
          <p:cNvPr id="1703" name="D1B24ABA-553C-433E-4ECB-69A5AA986E48"/>
          <p:cNvPicPr>
            <a:picLocks noChangeAspect="1"/>
          </p:cNvPicPr>
          <p:nvPr/>
        </p:nvPicPr>
        <p:blipFill>
          <a:blip r:embed="rId28" cstate="print">
            <a:extLst>
              <a:ext uri="{CEE69899-8404-40F6-A2CE-81CCB80E97A3}"/>
            </a:extLst>
          </a:blip>
          <a:stretch>
            <a:fillRect/>
          </a:stretch>
        </p:blipFill>
        <p:spPr>
          <a:xfrm>
            <a:off x="4172712" y="2590800"/>
            <a:ext cx="1181100" cy="714375"/>
          </a:xfrm>
          <a:prstGeom prst="rect">
            <a:avLst/>
          </a:prstGeom>
        </p:spPr>
      </p:pic>
      <p:sp>
        <p:nvSpPr>
          <p:cNvPr id="1704" name="TextBox1704"/>
          <p:cNvSpPr txBox="1"/>
          <p:nvPr/>
        </p:nvSpPr>
        <p:spPr>
          <a:xfrm>
            <a:off x="435864" y="2721356"/>
            <a:ext cx="3860800" cy="1054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5915" marR="0" indent="0" eaLnBrk="0">
              <a:lnSpc>
                <a:spcPct val="86000"/>
              </a:lnSpc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(INDEKSASI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800" b="1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IF)</a:t>
            </a:r>
            <a:r>
              <a:rPr lang="en-US" altLang="zh-CN" sz="1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BERUBAH:</a:t>
            </a:r>
          </a:p>
          <a:p>
            <a:pPr marL="0" marR="0" indent="392668" eaLnBrk="0">
              <a:lnSpc>
                <a:spcPct val="93000"/>
              </a:lnSpc>
              <a:spcBef>
                <a:spcPts val="2538"/>
              </a:spcBef>
            </a:pP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SCOPUS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(SJR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&gt;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0,10)</a:t>
            </a:r>
            <a:r>
              <a:rPr lang="en-US" altLang="zh-CN" sz="18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WoS</a:t>
            </a:r>
            <a:r>
              <a:rPr lang="en-US" altLang="zh-CN" sz="1800" b="1" kern="0" spc="3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800" kern="0" spc="6250" noProof="0" dirty="0"/>
              <a:t> </a:t>
            </a:r>
            <a:r>
              <a:rPr lang="en-US" altLang="zh-CN" sz="1800" b="1" u="sng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CLARIVATE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u="sng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0,05.</a:t>
            </a:r>
          </a:p>
        </p:txBody>
      </p:sp>
      <p:pic>
        <p:nvPicPr>
          <p:cNvPr id="1705" name="B8D1379B-DBB7-4C55-4CC9-B4803C994841"/>
          <p:cNvPicPr>
            <a:picLocks noChangeAspect="1"/>
          </p:cNvPicPr>
          <p:nvPr/>
        </p:nvPicPr>
        <p:blipFill>
          <a:blip r:embed="rId29" cstate="print">
            <a:extLst>
              <a:ext uri="{FE061545-0D4D-4A19-E2E4-04070352D804}"/>
            </a:extLst>
          </a:blip>
          <a:stretch>
            <a:fillRect/>
          </a:stretch>
        </p:blipFill>
        <p:spPr>
          <a:xfrm>
            <a:off x="490728" y="123825"/>
            <a:ext cx="7553326" cy="381000"/>
          </a:xfrm>
          <a:prstGeom prst="rect">
            <a:avLst/>
          </a:prstGeom>
        </p:spPr>
      </p:pic>
      <p:pic>
        <p:nvPicPr>
          <p:cNvPr id="1706" name="Picture 1705"/>
          <p:cNvPicPr>
            <a:picLocks noChangeAspect="1"/>
          </p:cNvPicPr>
          <p:nvPr/>
        </p:nvPicPr>
        <p:blipFill>
          <a:blip r:embed="rId30" cstate="print">
            <a:extLst>
              <a:ext uri="{F01EC745-D1D1-4DFF-6DAD-DA545130980E}"/>
            </a:extLst>
          </a:blip>
          <a:stretch>
            <a:fillRect/>
          </a:stretch>
        </p:blipFill>
        <p:spPr>
          <a:xfrm>
            <a:off x="10629900" y="6219825"/>
            <a:ext cx="133350" cy="209550"/>
          </a:xfrm>
          <a:prstGeom prst="rect">
            <a:avLst/>
          </a:prstGeom>
        </p:spPr>
      </p:pic>
      <p:sp>
        <p:nvSpPr>
          <p:cNvPr id="1707" name="TextBox1707"/>
          <p:cNvSpPr txBox="1"/>
          <p:nvPr/>
        </p:nvSpPr>
        <p:spPr>
          <a:xfrm>
            <a:off x="1159709" y="213893"/>
            <a:ext cx="62738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7000"/>
              </a:lnSpc>
            </a:pPr>
            <a:r>
              <a:rPr lang="en-US" altLang="zh-CN" sz="18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KAJIAN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FAKTOR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DAMPAK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(IMPACT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FACTOR)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</a:p>
        </p:txBody>
      </p:sp>
      <p:pic>
        <p:nvPicPr>
          <p:cNvPr id="1708" name="2CE9B603-7AB6-4D0C-A235-A84D48C8BC26"/>
          <p:cNvPicPr>
            <a:picLocks noChangeAspect="1"/>
          </p:cNvPicPr>
          <p:nvPr/>
        </p:nvPicPr>
        <p:blipFill>
          <a:blip r:embed="rId31" cstate="print">
            <a:extLst>
              <a:ext uri="{70142A84-0F8C-4FD0-1047-31D7368D3EC3}"/>
            </a:extLst>
          </a:blip>
          <a:stretch>
            <a:fillRect/>
          </a:stretch>
        </p:blipFill>
        <p:spPr>
          <a:xfrm>
            <a:off x="6035041" y="1190625"/>
            <a:ext cx="352425" cy="466725"/>
          </a:xfrm>
          <a:prstGeom prst="rect">
            <a:avLst/>
          </a:prstGeom>
        </p:spPr>
      </p:pic>
      <p:pic>
        <p:nvPicPr>
          <p:cNvPr id="1709" name="DF13FD44-A822-4F79-9BB8-82BC841FEA71"/>
          <p:cNvPicPr>
            <a:picLocks noChangeAspect="1"/>
          </p:cNvPicPr>
          <p:nvPr/>
        </p:nvPicPr>
        <p:blipFill>
          <a:blip r:embed="rId32" cstate="print">
            <a:extLst>
              <a:ext uri="{C9AEA9DD-1B50-4D0F-6B97-AE61CF0BCF8C}"/>
            </a:extLst>
          </a:blip>
          <a:stretch>
            <a:fillRect/>
          </a:stretch>
        </p:blipFill>
        <p:spPr>
          <a:xfrm>
            <a:off x="6195686" y="1181100"/>
            <a:ext cx="190500" cy="485775"/>
          </a:xfrm>
          <a:prstGeom prst="rect">
            <a:avLst/>
          </a:prstGeom>
        </p:spPr>
      </p:pic>
    </p:spTree>
    <p:extLst>
      <p:ext uri="{A90CE3E2-8BC7-4973-DAC3-4D00C316B761}"/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0450EB85-1F35-440F-776E-28D185442589"/>
          <p:cNvPicPr>
            <a:picLocks noChangeAspect="1"/>
          </p:cNvPicPr>
          <p:nvPr/>
        </p:nvPicPr>
        <p:blipFill>
          <a:blip r:embed="rId2" cstate="print">
            <a:extLst>
              <a:ext uri="{8348427D-E228-4660-6714-D864755C51B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11" name="09516053-6569-4C7C-C792-60111A3CAB03"/>
          <p:cNvPicPr>
            <a:picLocks noChangeAspect="1"/>
          </p:cNvPicPr>
          <p:nvPr/>
        </p:nvPicPr>
        <p:blipFill>
          <a:blip r:embed="rId3" cstate="print">
            <a:extLst>
              <a:ext uri="{23A5C175-F9AD-48BB-6980-9F8C39BA150E}"/>
            </a:extLst>
          </a:blip>
          <a:stretch>
            <a:fillRect/>
          </a:stretch>
        </p:blipFill>
        <p:spPr>
          <a:xfrm>
            <a:off x="0" y="0"/>
            <a:ext cx="12192000" cy="1085850"/>
          </a:xfrm>
          <a:prstGeom prst="rect">
            <a:avLst/>
          </a:prstGeom>
        </p:spPr>
      </p:pic>
      <p:sp>
        <p:nvSpPr>
          <p:cNvPr id="1712" name="TextBox1712"/>
          <p:cNvSpPr txBox="1"/>
          <p:nvPr/>
        </p:nvSpPr>
        <p:spPr>
          <a:xfrm>
            <a:off x="203182" y="139259"/>
            <a:ext cx="11811000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79433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315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3150" kern="0" spc="1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5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150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3150" kern="0" spc="4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DIBANDINGKAN</a:t>
            </a:r>
            <a:r>
              <a:rPr lang="en-US" altLang="zh-CN" sz="3150" kern="0" spc="4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1713" name="D03B66CC-B90C-43DE-CC64-E8A9DC39A4A8"/>
          <p:cNvPicPr>
            <a:picLocks noChangeAspect="1"/>
          </p:cNvPicPr>
          <p:nvPr/>
        </p:nvPicPr>
        <p:blipFill>
          <a:blip r:embed="rId4" cstate="print">
            <a:extLst>
              <a:ext uri="{A94E1C81-ED20-4201-693C-FF2A3DFD1989}"/>
            </a:extLst>
          </a:blip>
          <a:stretch>
            <a:fillRect/>
          </a:stretch>
        </p:blipFill>
        <p:spPr>
          <a:xfrm>
            <a:off x="818337" y="2438400"/>
            <a:ext cx="10134600" cy="19050"/>
          </a:xfrm>
          <a:prstGeom prst="rect">
            <a:avLst/>
          </a:prstGeom>
        </p:spPr>
      </p:pic>
      <p:pic>
        <p:nvPicPr>
          <p:cNvPr id="1714" name="181F7598-2F1C-439D-D599-F039008A48E6"/>
          <p:cNvPicPr>
            <a:picLocks noChangeAspect="1"/>
          </p:cNvPicPr>
          <p:nvPr/>
        </p:nvPicPr>
        <p:blipFill>
          <a:blip r:embed="rId5" cstate="print">
            <a:extLst>
              <a:ext uri="{AD52B985-E156-4FD8-F085-7C12C223E62C}"/>
            </a:extLst>
          </a:blip>
          <a:stretch>
            <a:fillRect/>
          </a:stretch>
        </p:blipFill>
        <p:spPr>
          <a:xfrm>
            <a:off x="818337" y="3048000"/>
            <a:ext cx="10744200" cy="19050"/>
          </a:xfrm>
          <a:prstGeom prst="rect">
            <a:avLst/>
          </a:prstGeom>
        </p:spPr>
      </p:pic>
      <p:sp>
        <p:nvSpPr>
          <p:cNvPr id="1715" name="TextBox1715"/>
          <p:cNvSpPr txBox="1"/>
          <p:nvPr/>
        </p:nvSpPr>
        <p:spPr>
          <a:xfrm>
            <a:off x="473913" y="1779045"/>
            <a:ext cx="11074400" cy="435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0455" eaLnBrk="0">
              <a:lnSpc>
                <a:spcPct val="82000"/>
              </a:lnSpc>
            </a:pP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359959" marR="597254" indent="-343444" eaLnBrk="0">
              <a:lnSpc>
                <a:spcPct val="62000"/>
              </a:lnSpc>
              <a:spcBef>
                <a:spcPts val="565"/>
              </a:spcBef>
            </a:pP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“K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AMPUS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950" u="sng" kern="0" spc="-180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  <a:p>
            <a:pPr marL="359724" marR="0" indent="-354360" eaLnBrk="0">
              <a:lnSpc>
                <a:spcPct val="95000"/>
              </a:lnSpc>
              <a:spcBef>
                <a:spcPts val="592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  <a:p>
            <a:pPr marL="7893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92255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950" b="1" u="sng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</a:p>
          <a:p>
            <a:pPr marL="1379747" marR="3593517" indent="-457200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17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79747" marR="132051" indent="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3.2.2.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9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(LEKTOR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BESAR/PROFESOR)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3.2.3.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385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19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UTAMA,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9411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(PROPORSI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PENGGUNAANNYA)</a:t>
            </a:r>
          </a:p>
          <a:p>
            <a:pPr marL="8916" marR="0" indent="0" eaLnBrk="0">
              <a:lnSpc>
                <a:spcPct val="83000"/>
              </a:lnSpc>
              <a:spcBef>
                <a:spcPts val="538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</p:txBody>
      </p:sp>
      <p:pic>
        <p:nvPicPr>
          <p:cNvPr id="1716" name="E51474EB-179E-47A4-1847-4F819695BD01"/>
          <p:cNvPicPr>
            <a:picLocks noChangeAspect="1"/>
          </p:cNvPicPr>
          <p:nvPr/>
        </p:nvPicPr>
        <p:blipFill>
          <a:blip r:embed="rId6" cstate="print">
            <a:extLst>
              <a:ext uri="{ECC923C5-431F-4B73-E6B4-2254E1C7E28A}"/>
            </a:extLst>
          </a:blip>
          <a:stretch>
            <a:fillRect/>
          </a:stretch>
        </p:blipFill>
        <p:spPr>
          <a:xfrm>
            <a:off x="1790700" y="4267200"/>
            <a:ext cx="6096000" cy="19050"/>
          </a:xfrm>
          <a:prstGeom prst="rect">
            <a:avLst/>
          </a:prstGeom>
        </p:spPr>
      </p:pic>
      <p:pic>
        <p:nvPicPr>
          <p:cNvPr id="1717" name="03FA7833-61C6-486A-D99D-BABE87882852"/>
          <p:cNvPicPr>
            <a:picLocks noChangeAspect="1"/>
          </p:cNvPicPr>
          <p:nvPr/>
        </p:nvPicPr>
        <p:blipFill>
          <a:blip r:embed="rId7" cstate="print">
            <a:extLst>
              <a:ext uri="{104D3073-8F58-40FC-B06A-6F1B06238013}"/>
            </a:extLst>
          </a:blip>
          <a:stretch>
            <a:fillRect/>
          </a:stretch>
        </p:blipFill>
        <p:spPr>
          <a:xfrm>
            <a:off x="931113" y="5486400"/>
            <a:ext cx="8829676" cy="19050"/>
          </a:xfrm>
          <a:prstGeom prst="rect">
            <a:avLst/>
          </a:prstGeom>
        </p:spPr>
      </p:pic>
    </p:spTree>
    <p:extLst>
      <p:ext uri="{D73537B0-2E8A-4365-560A-61978DD145BF}"/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8" name="B756463E-A800-4468-404D-779ECD8B4827"/>
          <p:cNvPicPr>
            <a:picLocks noChangeAspect="1"/>
          </p:cNvPicPr>
          <p:nvPr/>
        </p:nvPicPr>
        <p:blipFill>
          <a:blip r:embed="rId2" cstate="print">
            <a:extLst>
              <a:ext uri="{796CFBB6-FCB9-4FBC-6EB6-3645C147ED1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19" name="59AAC414-B6A4-44E4-418C-004F2E433B05"/>
          <p:cNvPicPr>
            <a:picLocks noChangeAspect="1"/>
          </p:cNvPicPr>
          <p:nvPr/>
        </p:nvPicPr>
        <p:blipFill>
          <a:blip r:embed="rId3" cstate="print">
            <a:extLst>
              <a:ext uri="{0EFD2052-0D22-45D9-38A8-4649B23540E2}"/>
            </a:extLst>
          </a:blip>
          <a:stretch>
            <a:fillRect/>
          </a:stretch>
        </p:blipFill>
        <p:spPr>
          <a:xfrm>
            <a:off x="3048" y="1019175"/>
            <a:ext cx="12192000" cy="466725"/>
          </a:xfrm>
          <a:prstGeom prst="rect">
            <a:avLst/>
          </a:prstGeom>
        </p:spPr>
      </p:pic>
      <p:sp>
        <p:nvSpPr>
          <p:cNvPr id="1720" name="TextBox1720"/>
          <p:cNvSpPr txBox="1"/>
          <p:nvPr/>
        </p:nvSpPr>
        <p:spPr>
          <a:xfrm>
            <a:off x="1064388" y="1128801"/>
            <a:ext cx="101473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❹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r>
              <a:rPr lang="en-US" altLang="zh-CN" sz="2400" b="1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</p:txBody>
      </p:sp>
      <p:pic>
        <p:nvPicPr>
          <p:cNvPr id="1721" name="CCD904D2-4712-4AB2-D966-7980F3308D95"/>
          <p:cNvPicPr>
            <a:picLocks noChangeAspect="1"/>
          </p:cNvPicPr>
          <p:nvPr/>
        </p:nvPicPr>
        <p:blipFill>
          <a:blip r:embed="rId4" cstate="print">
            <a:extLst>
              <a:ext uri="{21FC7656-97CF-462D-BA27-647FA1A64A56}"/>
            </a:extLst>
          </a:blip>
          <a:stretch>
            <a:fillRect/>
          </a:stretch>
        </p:blipFill>
        <p:spPr>
          <a:xfrm>
            <a:off x="0" y="1495425"/>
            <a:ext cx="6096000" cy="371475"/>
          </a:xfrm>
          <a:prstGeom prst="rect">
            <a:avLst/>
          </a:prstGeom>
        </p:spPr>
      </p:pic>
      <p:pic>
        <p:nvPicPr>
          <p:cNvPr id="1722" name="94495774-86A8-4F4A-9293-0368F26DEFF6"/>
          <p:cNvPicPr>
            <a:picLocks noChangeAspect="1"/>
          </p:cNvPicPr>
          <p:nvPr/>
        </p:nvPicPr>
        <p:blipFill>
          <a:blip r:embed="rId4" cstate="print">
            <a:extLst>
              <a:ext uri="{977AE1AB-0AE6-4807-E99E-360410AE10C8}"/>
            </a:extLst>
          </a:blip>
          <a:stretch>
            <a:fillRect/>
          </a:stretch>
        </p:blipFill>
        <p:spPr>
          <a:xfrm>
            <a:off x="6096000" y="1495425"/>
            <a:ext cx="6096000" cy="371475"/>
          </a:xfrm>
          <a:prstGeom prst="rect">
            <a:avLst/>
          </a:prstGeom>
        </p:spPr>
      </p:pic>
      <p:sp>
        <p:nvSpPr>
          <p:cNvPr id="1723" name="TextBox1723"/>
          <p:cNvSpPr txBox="1"/>
          <p:nvPr/>
        </p:nvSpPr>
        <p:spPr>
          <a:xfrm>
            <a:off x="2178097" y="1583969"/>
            <a:ext cx="8166100" cy="241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eaLnBrk="0">
              <a:lnSpc>
                <a:spcPct val="87000"/>
              </a:lnSpc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724" name="AF47A2D4-3551-43E4-612D-318B8D5F7827"/>
          <p:cNvPicPr>
            <a:picLocks noChangeAspect="1"/>
          </p:cNvPicPr>
          <p:nvPr/>
        </p:nvPicPr>
        <p:blipFill>
          <a:blip r:embed="rId5" cstate="print">
            <a:extLst>
              <a:ext uri="{B96917DD-D9B9-42C9-B22D-0622A6C64CB4}"/>
            </a:extLst>
          </a:blip>
          <a:stretch>
            <a:fillRect/>
          </a:stretch>
        </p:blipFill>
        <p:spPr>
          <a:xfrm>
            <a:off x="0" y="1857375"/>
            <a:ext cx="6096000" cy="5000625"/>
          </a:xfrm>
          <a:prstGeom prst="rect">
            <a:avLst/>
          </a:prstGeom>
        </p:spPr>
      </p:pic>
      <p:pic>
        <p:nvPicPr>
          <p:cNvPr id="1725" name="60FAF413-9464-4665-F1C6-474B6CC780D2"/>
          <p:cNvPicPr>
            <a:picLocks noChangeAspect="1"/>
          </p:cNvPicPr>
          <p:nvPr/>
        </p:nvPicPr>
        <p:blipFill>
          <a:blip r:embed="rId6" cstate="print">
            <a:extLst>
              <a:ext uri="{03112703-4928-4662-8A5A-1233D7E1DCD5}"/>
            </a:extLst>
          </a:blip>
          <a:stretch>
            <a:fillRect/>
          </a:stretch>
        </p:blipFill>
        <p:spPr>
          <a:xfrm>
            <a:off x="0" y="1857375"/>
            <a:ext cx="12192000" cy="19050"/>
          </a:xfrm>
          <a:prstGeom prst="rect">
            <a:avLst/>
          </a:prstGeom>
        </p:spPr>
      </p:pic>
      <p:pic>
        <p:nvPicPr>
          <p:cNvPr id="1726" name="3C8F773D-FB67-419A-407E-90CC5D22C1F0"/>
          <p:cNvPicPr>
            <a:picLocks noChangeAspect="1"/>
          </p:cNvPicPr>
          <p:nvPr/>
        </p:nvPicPr>
        <p:blipFill>
          <a:blip r:embed="rId7" cstate="print">
            <a:extLst>
              <a:ext uri="{B837EF11-5C97-4082-D6E3-E7F875D28F34}"/>
            </a:extLst>
          </a:blip>
          <a:stretch>
            <a:fillRect/>
          </a:stretch>
        </p:blipFill>
        <p:spPr>
          <a:xfrm>
            <a:off x="0" y="1485900"/>
            <a:ext cx="12192000" cy="19050"/>
          </a:xfrm>
          <a:prstGeom prst="rect">
            <a:avLst/>
          </a:prstGeom>
        </p:spPr>
      </p:pic>
      <p:pic>
        <p:nvPicPr>
          <p:cNvPr id="1727" name="159836C8-4E4B-43DD-3A06-658AEAAEE993"/>
          <p:cNvPicPr>
            <a:picLocks noChangeAspect="1"/>
          </p:cNvPicPr>
          <p:nvPr/>
        </p:nvPicPr>
        <p:blipFill>
          <a:blip r:embed="rId8" cstate="print">
            <a:extLst>
              <a:ext uri="{A7DAAEBB-01EB-4CD4-0DE4-A7C25ACF4448}"/>
            </a:extLst>
          </a:blip>
          <a:stretch>
            <a:fillRect/>
          </a:stretch>
        </p:blipFill>
        <p:spPr>
          <a:xfrm>
            <a:off x="5053584" y="1857375"/>
            <a:ext cx="7143750" cy="5000625"/>
          </a:xfrm>
          <a:prstGeom prst="rect">
            <a:avLst/>
          </a:prstGeom>
        </p:spPr>
      </p:pic>
      <p:pic>
        <p:nvPicPr>
          <p:cNvPr id="1728" name="257FF6BE-F616-4A8A-E070-576562B90034"/>
          <p:cNvPicPr>
            <a:picLocks noChangeAspect="1"/>
          </p:cNvPicPr>
          <p:nvPr/>
        </p:nvPicPr>
        <p:blipFill>
          <a:blip r:embed="rId9" cstate="print">
            <a:extLst>
              <a:ext uri="{4621755D-50D0-47E8-6D71-E932D866D5F6}"/>
            </a:extLst>
          </a:blip>
          <a:stretch>
            <a:fillRect/>
          </a:stretch>
        </p:blipFill>
        <p:spPr>
          <a:xfrm>
            <a:off x="393192" y="2352675"/>
            <a:ext cx="4371975" cy="4010025"/>
          </a:xfrm>
          <a:prstGeom prst="rect">
            <a:avLst/>
          </a:prstGeom>
        </p:spPr>
      </p:pic>
      <p:sp>
        <p:nvSpPr>
          <p:cNvPr id="1729" name="TextBox1729"/>
          <p:cNvSpPr txBox="1"/>
          <p:nvPr/>
        </p:nvSpPr>
        <p:spPr>
          <a:xfrm>
            <a:off x="1280820" y="3136138"/>
            <a:ext cx="2603500" cy="2501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0100" marR="0" indent="0" eaLnBrk="0">
              <a:lnSpc>
                <a:spcPct val="86000"/>
              </a:lnSpc>
            </a:pP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</a:p>
          <a:p>
            <a:pPr marL="55190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PENGATURAN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</a:p>
          <a:p>
            <a:pPr marL="783895" marR="0" indent="0" eaLnBrk="0">
              <a:lnSpc>
                <a:spcPct val="87000"/>
              </a:lnSpc>
              <a:spcBef>
                <a:spcPts val="482"/>
              </a:spcBef>
            </a:pP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</a:p>
          <a:p>
            <a:pPr marL="195652" marR="0" indent="0" eaLnBrk="0">
              <a:lnSpc>
                <a:spcPct val="87000"/>
              </a:lnSpc>
              <a:spcBef>
                <a:spcPts val="479"/>
              </a:spcBef>
            </a:pP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KORESPONDENSI,</a:t>
            </a:r>
          </a:p>
          <a:p>
            <a:pPr marL="585470" marR="0" indent="0" eaLnBrk="0">
              <a:lnSpc>
                <a:spcPct val="87000"/>
              </a:lnSpc>
              <a:spcBef>
                <a:spcPts val="482"/>
              </a:spcBef>
            </a:pP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ADA:</a:t>
            </a:r>
          </a:p>
          <a:p>
            <a:pPr marL="281597" marR="0" indent="0" eaLnBrk="0">
              <a:lnSpc>
                <a:spcPct val="86000"/>
              </a:lnSpc>
              <a:spcBef>
                <a:spcPts val="479"/>
              </a:spcBef>
            </a:pP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60%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P.PERTAMA</a:t>
            </a:r>
          </a:p>
          <a:p>
            <a:pPr marL="0" marR="0" indent="0" algn="ctr" eaLnBrk="0">
              <a:lnSpc>
                <a:spcPct val="86000"/>
              </a:lnSpc>
              <a:spcBef>
                <a:spcPts val="510"/>
              </a:spcBef>
            </a:pP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40%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P.PENDAMPING</a:t>
            </a:r>
          </a:p>
        </p:txBody>
      </p:sp>
      <p:pic>
        <p:nvPicPr>
          <p:cNvPr id="1730" name="6DE3E88B-62A2-44D0-A4DF-B885395D5A9B"/>
          <p:cNvPicPr>
            <a:picLocks noChangeAspect="1"/>
          </p:cNvPicPr>
          <p:nvPr/>
        </p:nvPicPr>
        <p:blipFill>
          <a:blip r:embed="rId10" cstate="print">
            <a:extLst>
              <a:ext uri="{119D22B7-B91C-45EB-AB7D-2CF67152851C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731" name="TextBox1731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70767A41-FF3C-41B7-3131-E1F1B5CAFA78}"/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2" name="EAD94254-48F8-4F73-8B58-71B047191F80"/>
          <p:cNvPicPr>
            <a:picLocks noChangeAspect="1"/>
          </p:cNvPicPr>
          <p:nvPr/>
        </p:nvPicPr>
        <p:blipFill>
          <a:blip r:embed="rId2" cstate="print">
            <a:extLst>
              <a:ext uri="{90751E2A-9739-4200-CC95-4E71ED1397F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33" name="84E2F851-B2E6-4476-7D6E-D1B50FC3AB56"/>
          <p:cNvPicPr>
            <a:picLocks noChangeAspect="1"/>
          </p:cNvPicPr>
          <p:nvPr/>
        </p:nvPicPr>
        <p:blipFill>
          <a:blip r:embed="rId3" cstate="print">
            <a:extLst>
              <a:ext uri="{5C91733C-AF3D-437B-6ED7-E7189D09DB5C}"/>
            </a:extLst>
          </a:blip>
          <a:stretch>
            <a:fillRect/>
          </a:stretch>
        </p:blipFill>
        <p:spPr>
          <a:xfrm>
            <a:off x="0" y="1400175"/>
            <a:ext cx="5210175" cy="371475"/>
          </a:xfrm>
          <a:prstGeom prst="rect">
            <a:avLst/>
          </a:prstGeom>
        </p:spPr>
      </p:pic>
      <p:pic>
        <p:nvPicPr>
          <p:cNvPr id="1734" name="1DA782B7-F917-4075-4D5D-A1584C9FF0EB"/>
          <p:cNvPicPr>
            <a:picLocks noChangeAspect="1"/>
          </p:cNvPicPr>
          <p:nvPr/>
        </p:nvPicPr>
        <p:blipFill>
          <a:blip r:embed="rId4" cstate="print">
            <a:extLst>
              <a:ext uri="{680B143B-DC99-450C-0D43-EF7A874068FD}"/>
            </a:extLst>
          </a:blip>
          <a:stretch>
            <a:fillRect/>
          </a:stretch>
        </p:blipFill>
        <p:spPr>
          <a:xfrm>
            <a:off x="5208143" y="1400175"/>
            <a:ext cx="6991350" cy="371475"/>
          </a:xfrm>
          <a:prstGeom prst="rect">
            <a:avLst/>
          </a:prstGeom>
        </p:spPr>
      </p:pic>
      <p:pic>
        <p:nvPicPr>
          <p:cNvPr id="1735" name="577E8B4F-07AF-4485-1F27-AE0983D8CC26"/>
          <p:cNvPicPr>
            <a:picLocks noChangeAspect="1"/>
          </p:cNvPicPr>
          <p:nvPr/>
        </p:nvPicPr>
        <p:blipFill>
          <a:blip r:embed="rId5" cstate="print">
            <a:extLst>
              <a:ext uri="{2958DAAF-1CB7-41A5-742D-1AE199FE13FF}"/>
            </a:extLst>
          </a:blip>
          <a:stretch>
            <a:fillRect/>
          </a:stretch>
        </p:blipFill>
        <p:spPr>
          <a:xfrm>
            <a:off x="0" y="933450"/>
            <a:ext cx="12192000" cy="476250"/>
          </a:xfrm>
          <a:prstGeom prst="rect">
            <a:avLst/>
          </a:prstGeom>
        </p:spPr>
      </p:pic>
      <p:sp>
        <p:nvSpPr>
          <p:cNvPr id="1736" name="TextBox1736"/>
          <p:cNvSpPr txBox="1"/>
          <p:nvPr/>
        </p:nvSpPr>
        <p:spPr>
          <a:xfrm>
            <a:off x="1064362" y="1042162"/>
            <a:ext cx="10096500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❹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r>
              <a:rPr lang="en-US" altLang="zh-CN" sz="240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24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668325" marR="0" indent="0" eaLnBrk="0">
              <a:lnSpc>
                <a:spcPct val="87000"/>
              </a:lnSpc>
              <a:spcBef>
                <a:spcPts val="1131"/>
              </a:spcBef>
            </a:pPr>
            <a:r>
              <a:rPr lang="en-US" altLang="zh-CN" sz="18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800" b="1" kern="0" spc="314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737" name="538BFE3E-D5EE-42CE-DDDE-7C03B968E0F4"/>
          <p:cNvPicPr>
            <a:picLocks noChangeAspect="1"/>
          </p:cNvPicPr>
          <p:nvPr/>
        </p:nvPicPr>
        <p:blipFill>
          <a:blip r:embed="rId6" cstate="print">
            <a:extLst>
              <a:ext uri="{079B2885-C5E0-4718-EA65-68739A677C6A}"/>
            </a:extLst>
          </a:blip>
          <a:stretch>
            <a:fillRect/>
          </a:stretch>
        </p:blipFill>
        <p:spPr>
          <a:xfrm>
            <a:off x="0" y="1762125"/>
            <a:ext cx="5210175" cy="5038725"/>
          </a:xfrm>
          <a:prstGeom prst="rect">
            <a:avLst/>
          </a:prstGeom>
        </p:spPr>
      </p:pic>
      <p:pic>
        <p:nvPicPr>
          <p:cNvPr id="1738" name="71254A70-9E3C-4E16-21C3-1CF5E3C29C80"/>
          <p:cNvPicPr>
            <a:picLocks noChangeAspect="1"/>
          </p:cNvPicPr>
          <p:nvPr/>
        </p:nvPicPr>
        <p:blipFill>
          <a:blip r:embed="rId7" cstate="print">
            <a:extLst>
              <a:ext uri="{6DF7E741-8A79-45A8-3000-2A2DD3204536}"/>
            </a:extLst>
          </a:blip>
          <a:stretch>
            <a:fillRect/>
          </a:stretch>
        </p:blipFill>
        <p:spPr>
          <a:xfrm>
            <a:off x="5208143" y="1762125"/>
            <a:ext cx="6991350" cy="5038725"/>
          </a:xfrm>
          <a:prstGeom prst="rect">
            <a:avLst/>
          </a:prstGeom>
        </p:spPr>
      </p:pic>
      <p:pic>
        <p:nvPicPr>
          <p:cNvPr id="1739" name="584BA387-0DAD-40D5-825B-007A79A09E83"/>
          <p:cNvPicPr>
            <a:picLocks noChangeAspect="1"/>
          </p:cNvPicPr>
          <p:nvPr/>
        </p:nvPicPr>
        <p:blipFill>
          <a:blip r:embed="rId8" cstate="print">
            <a:extLst>
              <a:ext uri="{CB5F5845-E6D8-44A0-3FF8-B066519B0813}"/>
            </a:extLst>
          </a:blip>
          <a:stretch>
            <a:fillRect/>
          </a:stretch>
        </p:blipFill>
        <p:spPr>
          <a:xfrm>
            <a:off x="0" y="1762125"/>
            <a:ext cx="12192000" cy="19050"/>
          </a:xfrm>
          <a:prstGeom prst="rect">
            <a:avLst/>
          </a:prstGeom>
        </p:spPr>
      </p:pic>
      <p:pic>
        <p:nvPicPr>
          <p:cNvPr id="1740" name="93F8A5E4-F637-4660-4E2E-BE7BF0A109C5"/>
          <p:cNvPicPr>
            <a:picLocks noChangeAspect="1"/>
          </p:cNvPicPr>
          <p:nvPr/>
        </p:nvPicPr>
        <p:blipFill>
          <a:blip r:embed="rId8" cstate="print">
            <a:extLst>
              <a:ext uri="{5A204789-74B9-4580-D3D8-61EF08908833}"/>
            </a:extLst>
          </a:blip>
          <a:stretch>
            <a:fillRect/>
          </a:stretch>
        </p:blipFill>
        <p:spPr>
          <a:xfrm>
            <a:off x="0" y="6791325"/>
            <a:ext cx="12192000" cy="19050"/>
          </a:xfrm>
          <a:prstGeom prst="rect">
            <a:avLst/>
          </a:prstGeom>
        </p:spPr>
      </p:pic>
      <p:sp>
        <p:nvSpPr>
          <p:cNvPr id="1741" name="TextBox1741"/>
          <p:cNvSpPr txBox="1"/>
          <p:nvPr/>
        </p:nvSpPr>
        <p:spPr>
          <a:xfrm>
            <a:off x="5379670" y="2058670"/>
            <a:ext cx="6667500" cy="1041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eaLnBrk="0">
              <a:lnSpc>
                <a:spcPct val="86000"/>
              </a:lnSpc>
            </a:pPr>
            <a:r>
              <a:rPr lang="en-US" altLang="zh-CN" sz="2400" b="1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KALAU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</a:p>
          <a:p>
            <a:pPr marL="134514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MAKA: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40%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ITU</a:t>
            </a:r>
          </a:p>
          <a:p>
            <a:pPr marL="497205" marR="0" indent="0" eaLnBrk="0">
              <a:lnSpc>
                <a:spcPct val="87000"/>
              </a:lnSpc>
              <a:spcBef>
                <a:spcPts val="482"/>
              </a:spcBef>
            </a:pPr>
            <a:r>
              <a:rPr lang="en-US" altLang="zh-CN" sz="24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DIBAGI</a:t>
            </a:r>
            <a:r>
              <a:rPr lang="en-US" altLang="zh-CN" sz="24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SEJUMLAH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</a:t>
            </a:r>
          </a:p>
        </p:txBody>
      </p:sp>
      <p:pic>
        <p:nvPicPr>
          <p:cNvPr id="1742" name="FDBD251E-C7D5-4F42-5558-FB61D38F18F8"/>
          <p:cNvPicPr>
            <a:picLocks noChangeAspect="1"/>
          </p:cNvPicPr>
          <p:nvPr/>
        </p:nvPicPr>
        <p:blipFill>
          <a:blip r:embed="rId9" cstate="print">
            <a:extLst>
              <a:ext uri="{C7452F31-2316-478A-4CE8-FF475E3E12A0}"/>
            </a:extLst>
          </a:blip>
          <a:stretch>
            <a:fillRect/>
          </a:stretch>
        </p:blipFill>
        <p:spPr>
          <a:xfrm>
            <a:off x="426720" y="2743200"/>
            <a:ext cx="4305300" cy="3276600"/>
          </a:xfrm>
          <a:prstGeom prst="rect">
            <a:avLst/>
          </a:prstGeom>
        </p:spPr>
      </p:pic>
      <p:sp>
        <p:nvSpPr>
          <p:cNvPr id="1743" name="TextBox1743"/>
          <p:cNvSpPr txBox="1"/>
          <p:nvPr/>
        </p:nvSpPr>
        <p:spPr>
          <a:xfrm>
            <a:off x="1280185" y="3157474"/>
            <a:ext cx="2603500" cy="2501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97053" marR="0" indent="0" eaLnBrk="0">
              <a:lnSpc>
                <a:spcPct val="86000"/>
              </a:lnSpc>
            </a:pP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2400" b="1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</a:p>
          <a:p>
            <a:pPr marL="55190" marR="0" indent="0" eaLnBrk="0">
              <a:lnSpc>
                <a:spcPct val="87000"/>
              </a:lnSpc>
              <a:spcBef>
                <a:spcPts val="505"/>
              </a:spcBef>
            </a:pP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PENGATURAN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</a:p>
          <a:p>
            <a:pPr marL="780847" marR="0" indent="0" eaLnBrk="0">
              <a:lnSpc>
                <a:spcPct val="87000"/>
              </a:lnSpc>
              <a:spcBef>
                <a:spcPts val="482"/>
              </a:spcBef>
            </a:pP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</a:p>
          <a:p>
            <a:pPr marL="192604" marR="0" indent="0" eaLnBrk="0">
              <a:lnSpc>
                <a:spcPct val="87000"/>
              </a:lnSpc>
              <a:spcBef>
                <a:spcPts val="479"/>
              </a:spcBef>
            </a:pP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KORESPONDENSI,</a:t>
            </a:r>
          </a:p>
          <a:p>
            <a:pPr marL="582422" marR="0" indent="0" eaLnBrk="0">
              <a:lnSpc>
                <a:spcPct val="87000"/>
              </a:lnSpc>
              <a:spcBef>
                <a:spcPts val="482"/>
              </a:spcBef>
            </a:pP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ADA:</a:t>
            </a:r>
          </a:p>
          <a:p>
            <a:pPr marL="278549" marR="0" indent="0" eaLnBrk="0">
              <a:lnSpc>
                <a:spcPct val="86000"/>
              </a:lnSpc>
              <a:spcBef>
                <a:spcPts val="479"/>
              </a:spcBef>
            </a:pP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60%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P.PERTAMA</a:t>
            </a:r>
          </a:p>
          <a:p>
            <a:pPr marL="0" marR="0" indent="0" algn="ctr" eaLnBrk="0">
              <a:lnSpc>
                <a:spcPct val="86000"/>
              </a:lnSpc>
              <a:spcBef>
                <a:spcPts val="510"/>
              </a:spcBef>
            </a:pPr>
            <a:r>
              <a:rPr lang="en-US" altLang="zh-CN" sz="2400" b="1" kern="0" spc="-2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40%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P.PENDAMPING</a:t>
            </a:r>
          </a:p>
        </p:txBody>
      </p:sp>
      <p:pic>
        <p:nvPicPr>
          <p:cNvPr id="1744" name="62E8B7F7-378B-4487-80F3-F35A2B282F44"/>
          <p:cNvPicPr>
            <a:picLocks noChangeAspect="1"/>
          </p:cNvPicPr>
          <p:nvPr/>
        </p:nvPicPr>
        <p:blipFill>
          <a:blip r:embed="rId10" cstate="print">
            <a:extLst>
              <a:ext uri="{EF03B06E-4956-41F8-837E-39E2B8236D1D}"/>
            </a:extLst>
          </a:blip>
          <a:stretch>
            <a:fillRect/>
          </a:stretch>
        </p:blipFill>
        <p:spPr>
          <a:xfrm>
            <a:off x="5266944" y="3181350"/>
            <a:ext cx="6934200" cy="3676650"/>
          </a:xfrm>
          <a:prstGeom prst="rect">
            <a:avLst/>
          </a:prstGeom>
        </p:spPr>
      </p:pic>
      <p:pic>
        <p:nvPicPr>
          <p:cNvPr id="1745" name="48B9202B-60DE-4065-795F-2F256B39E3C1"/>
          <p:cNvPicPr>
            <a:picLocks noChangeAspect="1"/>
          </p:cNvPicPr>
          <p:nvPr/>
        </p:nvPicPr>
        <p:blipFill>
          <a:blip r:embed="rId11" cstate="print">
            <a:extLst>
              <a:ext uri="{B877EB77-3FC4-4205-CC41-2B4368EB2134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746" name="TextBox1746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7819344E-FF15-4E4E-EA23-D0FD641E2F5D}"/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7" name="B5AF07AE-AAD9-4977-AFFF-ED703099BE17"/>
          <p:cNvPicPr>
            <a:picLocks noChangeAspect="1"/>
          </p:cNvPicPr>
          <p:nvPr/>
        </p:nvPicPr>
        <p:blipFill>
          <a:blip r:embed="rId2" cstate="print">
            <a:extLst>
              <a:ext uri="{7E1186A2-6D21-4B70-2B99-DCB06531C4A9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48" name="52BC277D-FAFE-4B15-1424-E102FEE93A10"/>
          <p:cNvPicPr>
            <a:picLocks noChangeAspect="1"/>
          </p:cNvPicPr>
          <p:nvPr/>
        </p:nvPicPr>
        <p:blipFill>
          <a:blip r:embed="rId3" cstate="print">
            <a:extLst>
              <a:ext uri="{211F9EAB-8FE1-43F8-FAD5-F9B6B54BC1F7}"/>
            </a:extLst>
          </a:blip>
          <a:stretch>
            <a:fillRect/>
          </a:stretch>
        </p:blipFill>
        <p:spPr>
          <a:xfrm>
            <a:off x="0" y="0"/>
            <a:ext cx="12192000" cy="1085850"/>
          </a:xfrm>
          <a:prstGeom prst="rect">
            <a:avLst/>
          </a:prstGeom>
        </p:spPr>
      </p:pic>
      <p:sp>
        <p:nvSpPr>
          <p:cNvPr id="1749" name="TextBox1749"/>
          <p:cNvSpPr txBox="1"/>
          <p:nvPr/>
        </p:nvSpPr>
        <p:spPr>
          <a:xfrm>
            <a:off x="203182" y="139259"/>
            <a:ext cx="11811000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79433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315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3150" kern="0" spc="1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5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150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3150" kern="0" spc="4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DIBANDINGKAN</a:t>
            </a:r>
            <a:r>
              <a:rPr lang="en-US" altLang="zh-CN" sz="3150" kern="0" spc="4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1750" name="15708993-ADFC-4BBC-3078-4165CC61736A"/>
          <p:cNvPicPr>
            <a:picLocks noChangeAspect="1"/>
          </p:cNvPicPr>
          <p:nvPr/>
        </p:nvPicPr>
        <p:blipFill>
          <a:blip r:embed="rId4" cstate="print">
            <a:extLst>
              <a:ext uri="{0E9E261B-FAA3-4B89-D48A-99C20093A6FD}"/>
            </a:extLst>
          </a:blip>
          <a:stretch>
            <a:fillRect/>
          </a:stretch>
        </p:blipFill>
        <p:spPr>
          <a:xfrm>
            <a:off x="818337" y="2438400"/>
            <a:ext cx="10134600" cy="19050"/>
          </a:xfrm>
          <a:prstGeom prst="rect">
            <a:avLst/>
          </a:prstGeom>
        </p:spPr>
      </p:pic>
      <p:pic>
        <p:nvPicPr>
          <p:cNvPr id="1751" name="C0944BFC-E9F5-4769-AECA-264554921C5C"/>
          <p:cNvPicPr>
            <a:picLocks noChangeAspect="1"/>
          </p:cNvPicPr>
          <p:nvPr/>
        </p:nvPicPr>
        <p:blipFill>
          <a:blip r:embed="rId5" cstate="print">
            <a:extLst>
              <a:ext uri="{E29D8E44-A703-4643-E06F-9D4A2B1B50A5}"/>
            </a:extLst>
          </a:blip>
          <a:stretch>
            <a:fillRect/>
          </a:stretch>
        </p:blipFill>
        <p:spPr>
          <a:xfrm>
            <a:off x="818337" y="3048000"/>
            <a:ext cx="10744200" cy="19050"/>
          </a:xfrm>
          <a:prstGeom prst="rect">
            <a:avLst/>
          </a:prstGeom>
        </p:spPr>
      </p:pic>
      <p:sp>
        <p:nvSpPr>
          <p:cNvPr id="1752" name="TextBox1752"/>
          <p:cNvSpPr txBox="1"/>
          <p:nvPr/>
        </p:nvSpPr>
        <p:spPr>
          <a:xfrm>
            <a:off x="473913" y="1779045"/>
            <a:ext cx="11074400" cy="435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0455" eaLnBrk="0">
              <a:lnSpc>
                <a:spcPct val="82000"/>
              </a:lnSpc>
            </a:pP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359959" marR="597254" indent="-343444" eaLnBrk="0">
              <a:lnSpc>
                <a:spcPct val="62000"/>
              </a:lnSpc>
              <a:spcBef>
                <a:spcPts val="565"/>
              </a:spcBef>
            </a:pP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“K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AMPUS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950" u="sng" kern="0" spc="-180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  <a:p>
            <a:pPr marL="359724" marR="0" indent="-354360" eaLnBrk="0">
              <a:lnSpc>
                <a:spcPct val="95000"/>
              </a:lnSpc>
              <a:spcBef>
                <a:spcPts val="592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  <a:p>
            <a:pPr marL="7893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92255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950" b="1" u="sng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</a:p>
          <a:p>
            <a:pPr marL="1379747" marR="3593517" indent="-457200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17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79747" marR="132051" indent="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3.2.2.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9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(LEKTOR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BESAR/PROFESOR)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3.2.3.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385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19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UTAMA,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9411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(PROPORSI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PENGGUNAANNYA)</a:t>
            </a:r>
          </a:p>
          <a:p>
            <a:pPr marL="8916" marR="0" indent="0" eaLnBrk="0">
              <a:lnSpc>
                <a:spcPct val="83000"/>
              </a:lnSpc>
              <a:spcBef>
                <a:spcPts val="538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</p:txBody>
      </p:sp>
      <p:pic>
        <p:nvPicPr>
          <p:cNvPr id="1753" name="770B27F9-5D82-4DDF-CF2B-F08C1FE54AE8"/>
          <p:cNvPicPr>
            <a:picLocks noChangeAspect="1"/>
          </p:cNvPicPr>
          <p:nvPr/>
        </p:nvPicPr>
        <p:blipFill>
          <a:blip r:embed="rId6" cstate="print">
            <a:extLst>
              <a:ext uri="{13099E9B-810D-4F17-E879-A5D01883331D}"/>
            </a:extLst>
          </a:blip>
          <a:stretch>
            <a:fillRect/>
          </a:stretch>
        </p:blipFill>
        <p:spPr>
          <a:xfrm>
            <a:off x="1790700" y="4267200"/>
            <a:ext cx="6096000" cy="19050"/>
          </a:xfrm>
          <a:prstGeom prst="rect">
            <a:avLst/>
          </a:prstGeom>
        </p:spPr>
      </p:pic>
      <p:pic>
        <p:nvPicPr>
          <p:cNvPr id="1754" name="859EC8AB-900E-4F25-9045-D0A7552EFC12"/>
          <p:cNvPicPr>
            <a:picLocks noChangeAspect="1"/>
          </p:cNvPicPr>
          <p:nvPr/>
        </p:nvPicPr>
        <p:blipFill>
          <a:blip r:embed="rId7" cstate="print">
            <a:extLst>
              <a:ext uri="{06D564C6-7741-4874-A629-78859A0D6AF7}"/>
            </a:extLst>
          </a:blip>
          <a:stretch>
            <a:fillRect/>
          </a:stretch>
        </p:blipFill>
        <p:spPr>
          <a:xfrm>
            <a:off x="931113" y="5486400"/>
            <a:ext cx="8829676" cy="19050"/>
          </a:xfrm>
          <a:prstGeom prst="rect">
            <a:avLst/>
          </a:prstGeom>
        </p:spPr>
      </p:pic>
      <p:pic>
        <p:nvPicPr>
          <p:cNvPr id="1755" name="EC713DA8-B129-4DCE-B5E0-4B104C72B9AC"/>
          <p:cNvPicPr>
            <a:picLocks noChangeAspect="1"/>
          </p:cNvPicPr>
          <p:nvPr/>
        </p:nvPicPr>
        <p:blipFill>
          <a:blip r:embed="rId8" cstate="print">
            <a:extLst>
              <a:ext uri="{4A3C0A14-F9B1-4C0A-1420-161A54EA1827}"/>
            </a:extLst>
          </a:blip>
          <a:stretch>
            <a:fillRect/>
          </a:stretch>
        </p:blipFill>
        <p:spPr>
          <a:xfrm>
            <a:off x="931113" y="5791200"/>
            <a:ext cx="9305926" cy="19050"/>
          </a:xfrm>
          <a:prstGeom prst="rect">
            <a:avLst/>
          </a:prstGeom>
        </p:spPr>
      </p:pic>
    </p:spTree>
    <p:extLst>
      <p:ext uri="{740E7700-B613-4F7B-EE96-36F461E64D03}"/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330E2D8E-8310-46ED-AA7E-A52D7EE1F9D7"/>
          <p:cNvPicPr>
            <a:picLocks noChangeAspect="1"/>
          </p:cNvPicPr>
          <p:nvPr/>
        </p:nvPicPr>
        <p:blipFill>
          <a:blip r:embed="rId2" cstate="print">
            <a:extLst>
              <a:ext uri="{9546581F-A18C-4064-70ED-3948C543357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9" name="TextBox589"/>
          <p:cNvSpPr txBox="1"/>
          <p:nvPr/>
        </p:nvSpPr>
        <p:spPr>
          <a:xfrm>
            <a:off x="2151032" y="4995149"/>
            <a:ext cx="79375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0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TINGGI,</a:t>
            </a:r>
            <a:r>
              <a:rPr lang="en-US" altLang="zh-CN" sz="2400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56</a:t>
            </a:r>
            <a:r>
              <a:rPr lang="en-US" altLang="zh-CN" sz="2400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AKADEMI,</a:t>
            </a:r>
            <a:r>
              <a:rPr lang="en-US" altLang="zh-CN" sz="2400" kern="0" spc="20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</a:t>
            </a:r>
            <a:r>
              <a:rPr lang="en-US" altLang="zh-CN" sz="2400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</a:t>
            </a:r>
            <a:r>
              <a:rPr lang="en-US" altLang="zh-CN" sz="2400" kern="0" spc="2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KOMUNITAS)</a:t>
            </a:r>
          </a:p>
        </p:txBody>
      </p:sp>
      <p:pic>
        <p:nvPicPr>
          <p:cNvPr id="590" name="4A444CD1-F8FE-4800-FA99-9BD218064915"/>
          <p:cNvPicPr>
            <a:picLocks noChangeAspect="1"/>
          </p:cNvPicPr>
          <p:nvPr/>
        </p:nvPicPr>
        <p:blipFill>
          <a:blip r:embed="rId3" cstate="print">
            <a:extLst>
              <a:ext uri="{4490DEB0-2431-482E-AEC3-7E718703FD74}"/>
            </a:extLst>
          </a:blip>
          <a:stretch>
            <a:fillRect/>
          </a:stretch>
        </p:blipFill>
        <p:spPr>
          <a:xfrm>
            <a:off x="6982969" y="4000500"/>
            <a:ext cx="1590675" cy="933450"/>
          </a:xfrm>
          <a:prstGeom prst="rect">
            <a:avLst/>
          </a:prstGeom>
        </p:spPr>
      </p:pic>
    </p:spTree>
    <p:extLst>
      <p:ext uri="{FEB20419-8911-4A08-1911-DDD247F8B18D}"/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3BA62FE0-3556-4F61-F105-67E6B674144F"/>
          <p:cNvPicPr>
            <a:picLocks noChangeAspect="1"/>
          </p:cNvPicPr>
          <p:nvPr/>
        </p:nvPicPr>
        <p:blipFill>
          <a:blip r:embed="rId2" cstate="print">
            <a:extLst>
              <a:ext uri="{64D3B1E5-43EC-4364-FF04-9ED96E9D30B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57" name="8C12D86B-8B81-4AD0-3DF2-CCC95F4B98C5"/>
          <p:cNvPicPr>
            <a:picLocks noChangeAspect="1"/>
          </p:cNvPicPr>
          <p:nvPr/>
        </p:nvPicPr>
        <p:blipFill>
          <a:blip r:embed="rId3" cstate="print">
            <a:extLst>
              <a:ext uri="{2DDE665A-77BB-4669-5CD3-D38DB188357B}"/>
            </a:extLst>
          </a:blip>
          <a:stretch>
            <a:fillRect/>
          </a:stretch>
        </p:blipFill>
        <p:spPr>
          <a:xfrm>
            <a:off x="0" y="1476375"/>
            <a:ext cx="7172325" cy="400050"/>
          </a:xfrm>
          <a:prstGeom prst="rect">
            <a:avLst/>
          </a:prstGeom>
        </p:spPr>
      </p:pic>
      <p:pic>
        <p:nvPicPr>
          <p:cNvPr id="1758" name="722A0063-0D90-4FDD-CB63-8DC48DEBCCFF"/>
          <p:cNvPicPr>
            <a:picLocks noChangeAspect="1"/>
          </p:cNvPicPr>
          <p:nvPr/>
        </p:nvPicPr>
        <p:blipFill>
          <a:blip r:embed="rId4" cstate="print">
            <a:extLst>
              <a:ext uri="{C47BC219-0C51-49C4-0275-A31C2EC98A68}"/>
            </a:extLst>
          </a:blip>
          <a:stretch>
            <a:fillRect/>
          </a:stretch>
        </p:blipFill>
        <p:spPr>
          <a:xfrm>
            <a:off x="7166102" y="1476375"/>
            <a:ext cx="5029200" cy="400050"/>
          </a:xfrm>
          <a:prstGeom prst="rect">
            <a:avLst/>
          </a:prstGeom>
        </p:spPr>
      </p:pic>
      <p:pic>
        <p:nvPicPr>
          <p:cNvPr id="1759" name="A5A6B054-249F-49F2-170D-004033A74230"/>
          <p:cNvPicPr>
            <a:picLocks noChangeAspect="1"/>
          </p:cNvPicPr>
          <p:nvPr/>
        </p:nvPicPr>
        <p:blipFill>
          <a:blip r:embed="rId5" cstate="print">
            <a:extLst>
              <a:ext uri="{D49D6EF3-9E52-44FB-F8B1-AD2A8F65F4FC}"/>
            </a:extLst>
          </a:blip>
          <a:stretch>
            <a:fillRect/>
          </a:stretch>
        </p:blipFill>
        <p:spPr>
          <a:xfrm>
            <a:off x="0" y="1009650"/>
            <a:ext cx="12192000" cy="476250"/>
          </a:xfrm>
          <a:prstGeom prst="rect">
            <a:avLst/>
          </a:prstGeom>
        </p:spPr>
      </p:pic>
      <p:sp>
        <p:nvSpPr>
          <p:cNvPr id="1760" name="TextBox1760"/>
          <p:cNvSpPr txBox="1"/>
          <p:nvPr/>
        </p:nvSpPr>
        <p:spPr>
          <a:xfrm>
            <a:off x="2363114" y="1120394"/>
            <a:ext cx="8585200" cy="711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❺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r>
              <a:rPr lang="en-US" altLang="zh-CN" sz="2400" b="1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  <a:p>
            <a:pPr marL="277918" marR="0" indent="0" eaLnBrk="0">
              <a:lnSpc>
                <a:spcPct val="88000"/>
              </a:lnSpc>
              <a:spcBef>
                <a:spcPts val="1178"/>
              </a:spcBef>
            </a:pPr>
            <a:r>
              <a:rPr lang="en-US" altLang="zh-CN" sz="1950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  <a:r>
              <a:rPr lang="en-US" altLang="zh-CN" sz="1950" kern="0" spc="30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195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2019+REVISINYA</a:t>
            </a:r>
          </a:p>
        </p:txBody>
      </p:sp>
      <p:pic>
        <p:nvPicPr>
          <p:cNvPr id="1761" name="5B509E61-01D0-4300-14BE-C9FCE831EDAB"/>
          <p:cNvPicPr>
            <a:picLocks noChangeAspect="1"/>
          </p:cNvPicPr>
          <p:nvPr/>
        </p:nvPicPr>
        <p:blipFill>
          <a:blip r:embed="rId6" cstate="print">
            <a:extLst>
              <a:ext uri="{D74506E3-1EBF-438C-2E81-C8BD34F980CA}"/>
            </a:extLst>
          </a:blip>
          <a:stretch>
            <a:fillRect/>
          </a:stretch>
        </p:blipFill>
        <p:spPr>
          <a:xfrm>
            <a:off x="0" y="1866900"/>
            <a:ext cx="7172325" cy="4953000"/>
          </a:xfrm>
          <a:prstGeom prst="rect">
            <a:avLst/>
          </a:prstGeom>
        </p:spPr>
      </p:pic>
      <p:pic>
        <p:nvPicPr>
          <p:cNvPr id="1762" name="94E58480-CD94-4BFB-2D41-62A3E0AA896F"/>
          <p:cNvPicPr>
            <a:picLocks noChangeAspect="1"/>
          </p:cNvPicPr>
          <p:nvPr/>
        </p:nvPicPr>
        <p:blipFill>
          <a:blip r:embed="rId7" cstate="print">
            <a:extLst>
              <a:ext uri="{E3BD62B3-01B1-467F-8B15-5776176DE79D}"/>
            </a:extLst>
          </a:blip>
          <a:stretch>
            <a:fillRect/>
          </a:stretch>
        </p:blipFill>
        <p:spPr>
          <a:xfrm>
            <a:off x="7166102" y="1866900"/>
            <a:ext cx="5029200" cy="4953000"/>
          </a:xfrm>
          <a:prstGeom prst="rect">
            <a:avLst/>
          </a:prstGeom>
        </p:spPr>
      </p:pic>
      <p:pic>
        <p:nvPicPr>
          <p:cNvPr id="1763" name="CD545351-57D2-4065-3512-07B53F57B5C0"/>
          <p:cNvPicPr>
            <a:picLocks noChangeAspect="1"/>
          </p:cNvPicPr>
          <p:nvPr/>
        </p:nvPicPr>
        <p:blipFill>
          <a:blip r:embed="rId8" cstate="print">
            <a:extLst>
              <a:ext uri="{086CDB48-FC3F-4A50-46C7-95746895C21F}"/>
            </a:extLst>
          </a:blip>
          <a:stretch>
            <a:fillRect/>
          </a:stretch>
        </p:blipFill>
        <p:spPr>
          <a:xfrm>
            <a:off x="0" y="1866900"/>
            <a:ext cx="12192000" cy="19050"/>
          </a:xfrm>
          <a:prstGeom prst="rect">
            <a:avLst/>
          </a:prstGeom>
        </p:spPr>
      </p:pic>
      <p:pic>
        <p:nvPicPr>
          <p:cNvPr id="1764" name="63CD01AF-EC3C-429B-C94D-882441C592B7"/>
          <p:cNvPicPr>
            <a:picLocks noChangeAspect="1"/>
          </p:cNvPicPr>
          <p:nvPr/>
        </p:nvPicPr>
        <p:blipFill>
          <a:blip r:embed="rId9" cstate="print">
            <a:extLst>
              <a:ext uri="{28F14BEE-E180-4354-D296-8F3948D4D597}"/>
            </a:extLst>
          </a:blip>
          <a:stretch>
            <a:fillRect/>
          </a:stretch>
        </p:blipFill>
        <p:spPr>
          <a:xfrm>
            <a:off x="0" y="6800850"/>
            <a:ext cx="12192000" cy="19050"/>
          </a:xfrm>
          <a:prstGeom prst="rect">
            <a:avLst/>
          </a:prstGeom>
        </p:spPr>
      </p:pic>
      <p:sp>
        <p:nvSpPr>
          <p:cNvPr id="1765" name="TextBox1765"/>
          <p:cNvSpPr txBox="1"/>
          <p:nvPr/>
        </p:nvSpPr>
        <p:spPr>
          <a:xfrm>
            <a:off x="202317" y="1977593"/>
            <a:ext cx="6769100" cy="4546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8523" marR="0" indent="0" eaLnBrk="0">
              <a:lnSpc>
                <a:spcPct val="81000"/>
              </a:lnSpc>
            </a:pP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Halaman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33-34:</a:t>
            </a:r>
          </a:p>
          <a:p>
            <a:pPr marL="38113" marR="27713" indent="0" algn="ctr" eaLnBrk="0">
              <a:lnSpc>
                <a:spcPct val="81000"/>
              </a:lnSpc>
              <a:spcBef>
                <a:spcPts val="482"/>
              </a:spcBef>
            </a:pP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sebagaimana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dimaksud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</a:p>
          <a:p>
            <a:pPr marL="18587" marR="0" indent="0" eaLnBrk="0">
              <a:lnSpc>
                <a:spcPct val="81000"/>
              </a:lnSpc>
              <a:spcBef>
                <a:spcPts val="489"/>
              </a:spcBef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ayat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8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dipergunakan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banyak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80%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(delapan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puluh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persen)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</a:p>
          <a:p>
            <a:pPr marL="725570" marR="0" indent="0" eaLnBrk="0">
              <a:lnSpc>
                <a:spcPct val="81000"/>
              </a:lnSpc>
              <a:spcBef>
                <a:spcPts val="482"/>
              </a:spcBef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kebutuhan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8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8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454460" marR="0" indent="0" eaLnBrk="0">
              <a:lnSpc>
                <a:spcPct val="81000"/>
              </a:lnSpc>
              <a:spcBef>
                <a:spcPts val="483"/>
              </a:spcBef>
            </a:pPr>
            <a:r>
              <a:rPr lang="en-US" altLang="zh-CN" sz="1800" b="1" kern="0" spc="-1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akademik/pangkat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Berikutnya,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CATATAN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</a:t>
            </a:r>
          </a:p>
          <a:p>
            <a:pPr marL="352038" marR="0" indent="0" eaLnBrk="0">
              <a:lnSpc>
                <a:spcPct val="81000"/>
              </a:lnSpc>
              <a:spcBef>
                <a:spcPts val="486"/>
              </a:spcBef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TERSEBUT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SETELAH</a:t>
            </a:r>
            <a:r>
              <a:rPr lang="en-US" altLang="zh-CN" sz="1800" b="1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AJUAN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</a:p>
          <a:p>
            <a:pPr marL="1912741" marR="0" indent="0" eaLnBrk="0">
              <a:lnSpc>
                <a:spcPct val="81000"/>
              </a:lnSpc>
              <a:spcBef>
                <a:spcPts val="484"/>
              </a:spcBef>
            </a:pP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SUDAH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TERPENUHI</a:t>
            </a:r>
          </a:p>
          <a:p>
            <a:pPr marL="3065495" marR="0" indent="0" eaLnBrk="0">
              <a:lnSpc>
                <a:spcPct val="81000"/>
              </a:lnSpc>
              <a:spcBef>
                <a:spcPts val="428"/>
              </a:spcBef>
            </a:pPr>
            <a:r>
              <a:rPr lang="en-US" altLang="zh-CN" sz="16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Contoh:</a:t>
            </a:r>
          </a:p>
          <a:p>
            <a:pPr marL="11988" marR="7206" indent="0" algn="ctr" eaLnBrk="0">
              <a:lnSpc>
                <a:spcPct val="82000"/>
              </a:lnSpc>
              <a:spcBef>
                <a:spcPts val="432"/>
              </a:spcBef>
            </a:pP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Seorang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6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6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6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ketentuan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baru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mempunyai</a:t>
            </a:r>
            <a:r>
              <a:rPr lang="en-US" altLang="zh-CN" sz="1600" b="1" kern="0" spc="-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</a:p>
          <a:p>
            <a:pPr marL="0" marR="0" indent="0" eaLnBrk="0">
              <a:lnSpc>
                <a:spcPct val="81000"/>
              </a:lnSpc>
              <a:spcBef>
                <a:spcPts val="414"/>
              </a:spcBef>
            </a:pP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300,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lebihan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6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60.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600" b="1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diusulkan</a:t>
            </a:r>
            <a:r>
              <a:rPr lang="en-US" altLang="zh-CN" sz="16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600" b="1" kern="0" spc="-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</a:p>
          <a:p>
            <a:pPr marL="268273" marR="0" indent="0" eaLnBrk="0">
              <a:lnSpc>
                <a:spcPct val="82000"/>
              </a:lnSpc>
              <a:spcBef>
                <a:spcPts val="427"/>
              </a:spcBef>
            </a:pP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400.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dengan</a:t>
            </a:r>
            <a:r>
              <a:rPr lang="en-US" altLang="zh-CN" sz="16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Tabel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16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600" b="1" kern="0" spc="-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membutuhkan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</a:p>
          <a:p>
            <a:pPr marL="291617" marR="0" indent="0" eaLnBrk="0">
              <a:lnSpc>
                <a:spcPct val="82000"/>
              </a:lnSpc>
              <a:spcBef>
                <a:spcPts val="416"/>
              </a:spcBef>
            </a:pP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6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40%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x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(400-300)</a:t>
            </a:r>
            <a:r>
              <a:rPr lang="en-US" altLang="zh-CN" sz="16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Berdasarkan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penilaian</a:t>
            </a:r>
            <a:r>
              <a:rPr lang="en-US" altLang="zh-CN" sz="16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PJA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Pusat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600" b="1" kern="0" spc="-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</a:t>
            </a:r>
          </a:p>
          <a:p>
            <a:pPr marL="46552" marR="0" indent="0" eaLnBrk="0">
              <a:lnSpc>
                <a:spcPct val="81000"/>
              </a:lnSpc>
              <a:spcBef>
                <a:spcPts val="413"/>
              </a:spcBef>
            </a:pP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mendapatkan</a:t>
            </a:r>
            <a:r>
              <a:rPr lang="en-US" altLang="zh-CN" sz="16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30,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masih</a:t>
            </a:r>
            <a:r>
              <a:rPr lang="en-US" altLang="zh-CN" sz="16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diperlukan</a:t>
            </a:r>
            <a:r>
              <a:rPr lang="en-US" altLang="zh-CN" sz="1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kum</a:t>
            </a:r>
            <a:r>
              <a:rPr lang="en-US" altLang="zh-CN" sz="16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5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Lebihan</a:t>
            </a:r>
            <a:r>
              <a:rPr lang="en-US" altLang="zh-CN" sz="1600" b="1" i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6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</a:p>
          <a:p>
            <a:pPr marL="54873" marR="0" indent="0" eaLnBrk="0">
              <a:lnSpc>
                <a:spcPct val="82000"/>
              </a:lnSpc>
              <a:spcBef>
                <a:spcPts val="426"/>
              </a:spcBef>
            </a:pPr>
            <a:r>
              <a:rPr lang="en-US" altLang="zh-CN" sz="1600" b="1" i="1" kern="0" spc="-135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i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5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60</a:t>
            </a:r>
            <a:r>
              <a:rPr lang="en-US" altLang="zh-CN" sz="1600" b="1" i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2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600" b="1" i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2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600" b="1" i="1" kern="0" spc="-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5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digunakan</a:t>
            </a:r>
            <a:r>
              <a:rPr lang="en-US" altLang="zh-CN" sz="1600" b="1" i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0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1600" b="1" i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5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600" b="1" i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6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i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05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i="1" kern="0" spc="-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25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i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2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  <a:r>
              <a:rPr lang="en-US" altLang="zh-CN" sz="1600" b="1" i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5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oleh</a:t>
            </a:r>
            <a:r>
              <a:rPr lang="en-US" altLang="zh-CN" sz="1600" b="1" i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21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1600" b="1" i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75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PJA</a:t>
            </a:r>
          </a:p>
          <a:p>
            <a:pPr marL="49381" marR="0" indent="0" eaLnBrk="0">
              <a:lnSpc>
                <a:spcPct val="82000"/>
              </a:lnSpc>
              <a:spcBef>
                <a:spcPts val="416"/>
              </a:spcBef>
            </a:pPr>
            <a:r>
              <a:rPr lang="en-US" altLang="zh-CN" sz="1600" b="1" i="1" kern="0" spc="-16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Pusat</a:t>
            </a:r>
            <a:r>
              <a:rPr lang="en-US" altLang="zh-CN" sz="1600" b="1" i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6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600" b="1" i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50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mencapai</a:t>
            </a:r>
            <a:r>
              <a:rPr lang="en-US" altLang="zh-CN" sz="1600" b="1" i="1" kern="0" spc="-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i="1" kern="0" spc="-105" baseline="0" noProof="0" dirty="0">
                <a:solidFill>
                  <a:srgbClr val="76717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r>
              <a:rPr lang="en-US" altLang="zh-CN" sz="16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Jika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16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600" b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diusulkan</a:t>
            </a:r>
            <a:r>
              <a:rPr lang="en-US" altLang="zh-CN" sz="16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sudah</a:t>
            </a:r>
          </a:p>
          <a:p>
            <a:pPr marL="186541" marR="0" indent="0" eaLnBrk="0">
              <a:lnSpc>
                <a:spcPct val="82000"/>
              </a:lnSpc>
              <a:spcBef>
                <a:spcPts val="412"/>
              </a:spcBef>
            </a:pP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  <a:r>
              <a:rPr lang="en-US" altLang="zh-CN" sz="16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adalah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40,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lebihan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dipergunakan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80%</a:t>
            </a:r>
            <a:r>
              <a:rPr lang="en-US" altLang="zh-CN" sz="16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x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32</a:t>
            </a:r>
          </a:p>
          <a:p>
            <a:pPr marL="25216" marR="0" indent="0" eaLnBrk="0">
              <a:lnSpc>
                <a:spcPct val="82000"/>
              </a:lnSpc>
              <a:spcBef>
                <a:spcPts val="416"/>
              </a:spcBef>
            </a:pPr>
            <a:r>
              <a:rPr lang="en-US" altLang="zh-CN" sz="16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meskipun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lebihannya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60.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Kalau</a:t>
            </a:r>
            <a:r>
              <a:rPr lang="en-US" altLang="zh-CN" sz="16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lebihan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6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6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dibawah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32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maka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semua</a:t>
            </a:r>
            <a:r>
              <a:rPr lang="en-US" altLang="zh-CN" sz="1600" b="1" kern="0" spc="-2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lebihan</a:t>
            </a:r>
          </a:p>
          <a:p>
            <a:pPr marL="2570686" marR="0" indent="0" eaLnBrk="0">
              <a:lnSpc>
                <a:spcPct val="82000"/>
              </a:lnSpc>
              <a:spcBef>
                <a:spcPts val="412"/>
              </a:spcBef>
            </a:pPr>
            <a:r>
              <a:rPr lang="en-US" altLang="zh-CN" sz="16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6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dipergunakan.</a:t>
            </a:r>
          </a:p>
        </p:txBody>
      </p:sp>
      <p:pic>
        <p:nvPicPr>
          <p:cNvPr id="1766" name="3954B63E-20CF-4F21-059B-EF86AE96FC90"/>
          <p:cNvPicPr>
            <a:picLocks noChangeAspect="1"/>
          </p:cNvPicPr>
          <p:nvPr/>
        </p:nvPicPr>
        <p:blipFill>
          <a:blip r:embed="rId10" cstate="print">
            <a:extLst>
              <a:ext uri="{0BF1ED7F-B4BE-4B13-BBB7-A9C0216AAC42}"/>
            </a:extLst>
          </a:blip>
          <a:stretch>
            <a:fillRect/>
          </a:stretch>
        </p:blipFill>
        <p:spPr>
          <a:xfrm>
            <a:off x="7446264" y="2419350"/>
            <a:ext cx="4295775" cy="3962400"/>
          </a:xfrm>
          <a:prstGeom prst="rect">
            <a:avLst/>
          </a:prstGeom>
        </p:spPr>
      </p:pic>
      <p:sp>
        <p:nvSpPr>
          <p:cNvPr id="1767" name="TextBox1767"/>
          <p:cNvSpPr txBox="1"/>
          <p:nvPr/>
        </p:nvSpPr>
        <p:spPr>
          <a:xfrm>
            <a:off x="8252765" y="2811526"/>
            <a:ext cx="2679700" cy="32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47219" eaLnBrk="0">
              <a:lnSpc>
                <a:spcPct val="98000"/>
              </a:lnSpc>
            </a:pP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6438" noProof="0" dirty="0"/>
              <a:t> </a:t>
            </a: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2400" b="1" kern="0" spc="64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596" noProof="0" dirty="0"/>
              <a:t> </a:t>
            </a:r>
            <a:r>
              <a:rPr lang="en-US" altLang="zh-CN" sz="2400" b="1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2400" b="1" kern="0" spc="2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652" noProof="0" dirty="0"/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240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4324" noProof="0" dirty="0"/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LANGSUNG</a:t>
            </a:r>
            <a:r>
              <a:rPr lang="en-US" altLang="zh-CN" sz="2400" b="1" kern="0" spc="4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DIGUNAKAN,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</a:t>
            </a:r>
            <a:r>
              <a:rPr lang="en-US" altLang="zh-CN" sz="24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SEBESAR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40%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964" noProof="0" dirty="0"/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KEBUTUHAN</a:t>
            </a:r>
            <a:r>
              <a:rPr lang="en-US" altLang="zh-CN" sz="2400" b="1" kern="0" spc="9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4156" noProof="0" dirty="0"/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</p:txBody>
      </p:sp>
      <p:pic>
        <p:nvPicPr>
          <p:cNvPr id="1768" name="4A999224-EF4D-48CC-35F5-989ED42D4378"/>
          <p:cNvPicPr>
            <a:picLocks noChangeAspect="1"/>
          </p:cNvPicPr>
          <p:nvPr/>
        </p:nvPicPr>
        <p:blipFill>
          <a:blip r:embed="rId11" cstate="print">
            <a:extLst>
              <a:ext uri="{4094DAA9-FC51-4C36-B074-A2A5980401E1}"/>
            </a:extLst>
          </a:blip>
          <a:stretch>
            <a:fillRect/>
          </a:stretch>
        </p:blipFill>
        <p:spPr>
          <a:xfrm>
            <a:off x="0" y="0"/>
            <a:ext cx="12192000" cy="962025"/>
          </a:xfrm>
          <a:prstGeom prst="rect">
            <a:avLst/>
          </a:prstGeom>
        </p:spPr>
      </p:pic>
      <p:sp>
        <p:nvSpPr>
          <p:cNvPr id="1769" name="TextBox1769"/>
          <p:cNvSpPr txBox="1"/>
          <p:nvPr/>
        </p:nvSpPr>
        <p:spPr>
          <a:xfrm>
            <a:off x="803881" y="125409"/>
            <a:ext cx="1060450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948233" eaLnBrk="0">
              <a:lnSpc>
                <a:spcPct val="92000"/>
              </a:lnSpc>
            </a:pP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PERBANDINGAN</a:t>
            </a:r>
            <a:r>
              <a:rPr lang="en-US" altLang="zh-CN" sz="2800" kern="0" spc="2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2800" kern="0" spc="3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ANTARA</a:t>
            </a:r>
            <a:r>
              <a:rPr lang="en-US" altLang="zh-CN" sz="2800" kern="0" spc="8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  <a:r>
              <a:rPr lang="en-US" altLang="zh-CN" sz="2800" kern="0" spc="2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versus</a:t>
            </a:r>
            <a:r>
              <a:rPr lang="en-US" altLang="zh-CN" sz="2800" kern="0" spc="2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</a:t>
            </a:r>
            <a:r>
              <a:rPr lang="en-US" altLang="zh-CN" sz="2800" kern="0" spc="6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6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2019+SUPLEMEN)</a:t>
            </a:r>
          </a:p>
        </p:txBody>
      </p:sp>
    </p:spTree>
    <p:extLst>
      <p:ext uri="{14790644-D211-4CCF-44EF-96ABE04BAD87}"/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4A90F2F9-392C-4CDA-8A44-C4239D56191B"/>
          <p:cNvPicPr>
            <a:picLocks noChangeAspect="1"/>
          </p:cNvPicPr>
          <p:nvPr/>
        </p:nvPicPr>
        <p:blipFill>
          <a:blip r:embed="rId2" cstate="print">
            <a:extLst>
              <a:ext uri="{A55413F4-05C7-424C-31F2-AD960C7A66B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1" name="550B2087-0EA0-42E5-191D-091BCC57B421"/>
          <p:cNvPicPr>
            <a:picLocks noChangeAspect="1"/>
          </p:cNvPicPr>
          <p:nvPr/>
        </p:nvPicPr>
        <p:blipFill>
          <a:blip r:embed="rId3" cstate="print">
            <a:extLst>
              <a:ext uri="{C7E69B7F-9E6B-4919-CBF5-D8E95F38DB68}"/>
            </a:extLst>
          </a:blip>
          <a:stretch>
            <a:fillRect/>
          </a:stretch>
        </p:blipFill>
        <p:spPr>
          <a:xfrm>
            <a:off x="0" y="0"/>
            <a:ext cx="12192000" cy="1085850"/>
          </a:xfrm>
          <a:prstGeom prst="rect">
            <a:avLst/>
          </a:prstGeom>
        </p:spPr>
      </p:pic>
      <p:sp>
        <p:nvSpPr>
          <p:cNvPr id="1772" name="TextBox1772"/>
          <p:cNvSpPr txBox="1"/>
          <p:nvPr/>
        </p:nvSpPr>
        <p:spPr>
          <a:xfrm>
            <a:off x="203182" y="139259"/>
            <a:ext cx="11811000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479433" eaLnBrk="0">
              <a:lnSpc>
                <a:spcPct val="93000"/>
              </a:lnSpc>
            </a:pP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3.4.</a:t>
            </a:r>
            <a:r>
              <a:rPr lang="en-US" altLang="zh-CN" sz="3150" kern="0" spc="1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ENAM</a:t>
            </a:r>
            <a:r>
              <a:rPr lang="en-US" altLang="zh-CN" sz="3150" kern="0" spc="1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17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53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3150" kern="0" spc="7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3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2019+SUPLEMEN</a:t>
            </a:r>
            <a:r>
              <a:rPr lang="en-US" altLang="zh-CN" sz="3150" kern="0" spc="43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DIBANDINGKAN</a:t>
            </a:r>
            <a:r>
              <a:rPr lang="en-US" altLang="zh-CN" sz="3150" kern="0" spc="43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3150" kern="0" spc="5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3150" kern="0" spc="8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</a:t>
            </a:r>
          </a:p>
        </p:txBody>
      </p:sp>
      <p:pic>
        <p:nvPicPr>
          <p:cNvPr id="1773" name="324C9209-0F45-4160-8C78-F2170637D110"/>
          <p:cNvPicPr>
            <a:picLocks noChangeAspect="1"/>
          </p:cNvPicPr>
          <p:nvPr/>
        </p:nvPicPr>
        <p:blipFill>
          <a:blip r:embed="rId4" cstate="print">
            <a:extLst>
              <a:ext uri="{8A6D61E8-2B3D-419F-6E46-AE0B924DCBB8}"/>
            </a:extLst>
          </a:blip>
          <a:stretch>
            <a:fillRect/>
          </a:stretch>
        </p:blipFill>
        <p:spPr>
          <a:xfrm>
            <a:off x="818337" y="2438400"/>
            <a:ext cx="10134600" cy="19050"/>
          </a:xfrm>
          <a:prstGeom prst="rect">
            <a:avLst/>
          </a:prstGeom>
        </p:spPr>
      </p:pic>
      <p:pic>
        <p:nvPicPr>
          <p:cNvPr id="1774" name="8CA8F6B0-A09F-44ED-CAB7-67A44AB0C7B3"/>
          <p:cNvPicPr>
            <a:picLocks noChangeAspect="1"/>
          </p:cNvPicPr>
          <p:nvPr/>
        </p:nvPicPr>
        <p:blipFill>
          <a:blip r:embed="rId5" cstate="print">
            <a:extLst>
              <a:ext uri="{6F63FBF0-7BA0-48E6-A523-88DA510D4C07}"/>
            </a:extLst>
          </a:blip>
          <a:stretch>
            <a:fillRect/>
          </a:stretch>
        </p:blipFill>
        <p:spPr>
          <a:xfrm>
            <a:off x="818337" y="3048000"/>
            <a:ext cx="10744200" cy="19050"/>
          </a:xfrm>
          <a:prstGeom prst="rect">
            <a:avLst/>
          </a:prstGeom>
        </p:spPr>
      </p:pic>
      <p:sp>
        <p:nvSpPr>
          <p:cNvPr id="1775" name="TextBox1775"/>
          <p:cNvSpPr txBox="1"/>
          <p:nvPr/>
        </p:nvSpPr>
        <p:spPr>
          <a:xfrm>
            <a:off x="473913" y="1779045"/>
            <a:ext cx="11074400" cy="435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30455" eaLnBrk="0">
              <a:lnSpc>
                <a:spcPct val="82000"/>
              </a:lnSpc>
            </a:pP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FOKUS</a:t>
            </a:r>
            <a:r>
              <a:rPr lang="en-US" altLang="zh-CN" sz="3150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3150" u="sng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PENYEMPURNAAN</a:t>
            </a:r>
            <a:r>
              <a:rPr lang="en-US" altLang="zh-CN" sz="315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359959" marR="597254" indent="-343444" eaLnBrk="0">
              <a:lnSpc>
                <a:spcPct val="62000"/>
              </a:lnSpc>
              <a:spcBef>
                <a:spcPts val="565"/>
              </a:spcBef>
            </a:pP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8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RINCIAN</a:t>
            </a:r>
            <a:r>
              <a:rPr lang="en-US" altLang="zh-CN" sz="19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AKTIVITAS</a:t>
            </a:r>
            <a:r>
              <a:rPr lang="en-US" altLang="zh-CN" sz="19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TRI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DHARMA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(MENGELABORASI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-165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“K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AMPUS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MERDEKA,</a:t>
            </a:r>
            <a:r>
              <a:rPr lang="en-US" altLang="zh-CN" sz="19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MERDEKA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BELAJAR</a:t>
            </a:r>
            <a:r>
              <a:rPr lang="en-US" altLang="zh-CN" sz="1950" u="sng" kern="0" spc="-180" baseline="0" noProof="0" dirty="0">
                <a:solidFill>
                  <a:srgbClr val="A6A6A6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”)</a:t>
            </a:r>
          </a:p>
          <a:p>
            <a:pPr marL="359724" marR="0" indent="-354360" eaLnBrk="0">
              <a:lnSpc>
                <a:spcPct val="95000"/>
              </a:lnSpc>
              <a:spcBef>
                <a:spcPts val="592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8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POSISI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(KARIL)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19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(REGULER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  <a:p>
            <a:pPr marL="7893" marR="0" indent="0" eaLnBrk="0">
              <a:lnSpc>
                <a:spcPct val="83000"/>
              </a:lnSpc>
              <a:spcBef>
                <a:spcPts val="545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9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922557" marR="0" indent="0" eaLnBrk="0">
              <a:lnSpc>
                <a:spcPct val="83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3.1.</a:t>
            </a:r>
            <a:r>
              <a:rPr lang="en-US" altLang="zh-CN" sz="1950" b="1" u="sng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</a:p>
          <a:p>
            <a:pPr marL="1379747" marR="3593517" indent="-457200" eaLnBrk="0">
              <a:lnSpc>
                <a:spcPct val="95000"/>
              </a:lnSpc>
              <a:spcBef>
                <a:spcPts val="544"/>
              </a:spcBef>
            </a:pPr>
            <a:r>
              <a:rPr lang="en-US" altLang="zh-CN" sz="1950" b="1" kern="0" spc="-17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</a:t>
            </a:r>
            <a:r>
              <a:rPr lang="en-US" altLang="zh-CN" sz="19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TERGOLONG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BIASA: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3.2.1.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19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4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</a:p>
          <a:p>
            <a:pPr marL="1379747" marR="132051" indent="0" eaLnBrk="0">
              <a:lnSpc>
                <a:spcPct val="95000"/>
              </a:lnSpc>
              <a:spcBef>
                <a:spcPts val="537"/>
              </a:spcBef>
            </a:pP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3.2.2.</a:t>
            </a:r>
            <a:r>
              <a:rPr lang="en-US" altLang="zh-CN" sz="19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95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(LEKTOR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KEPALA,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BESAR/PROFESOR)</a:t>
            </a:r>
            <a:r>
              <a:rPr lang="en-US" altLang="zh-CN" sz="1950" b="1" kern="0" spc="18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3.2.3.</a:t>
            </a:r>
            <a:r>
              <a:rPr lang="en-US" altLang="zh-CN" sz="195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</a:t>
            </a:r>
            <a:r>
              <a:rPr lang="en-US" altLang="zh-CN" sz="195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GURU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BESAR/PROFESOR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8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MEMILIKI</a:t>
            </a:r>
            <a:r>
              <a:rPr lang="en-US" altLang="zh-CN" sz="19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</a:t>
            </a:r>
            <a:r>
              <a:rPr lang="en-US" altLang="zh-CN" sz="19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BELUM</a:t>
            </a:r>
            <a:r>
              <a:rPr lang="en-US" altLang="zh-CN" sz="19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lang="en-US" altLang="zh-CN" sz="195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3850" marR="0" indent="0" eaLnBrk="0">
              <a:lnSpc>
                <a:spcPct val="83000"/>
              </a:lnSpc>
              <a:spcBef>
                <a:spcPts val="544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1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PROPORSI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6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NILAI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5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PARA</a:t>
            </a:r>
            <a:r>
              <a:rPr lang="en-US" altLang="zh-CN" sz="19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PENULIS</a:t>
            </a:r>
            <a:r>
              <a:rPr lang="en-US" altLang="zh-CN" sz="19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(PERTAMA,</a:t>
            </a:r>
            <a:r>
              <a:rPr lang="en-US" altLang="zh-CN" sz="19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PENDAMPING,</a:t>
            </a:r>
            <a:r>
              <a:rPr lang="en-US" altLang="zh-CN" sz="19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UTAMA,</a:t>
            </a:r>
            <a:r>
              <a:rPr lang="en-US" altLang="zh-CN" sz="19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KORESPONDENSI)</a:t>
            </a:r>
          </a:p>
          <a:p>
            <a:pPr marL="9411" marR="0" indent="0" eaLnBrk="0">
              <a:lnSpc>
                <a:spcPct val="83000"/>
              </a:lnSpc>
              <a:spcBef>
                <a:spcPts val="541"/>
              </a:spcBef>
            </a:pP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1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KELEBIHAN</a:t>
            </a:r>
            <a:r>
              <a:rPr lang="en-US" altLang="zh-CN" sz="19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5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KREDIT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2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950" b="1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9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(PROPORSI</a:t>
            </a:r>
            <a:r>
              <a:rPr lang="en-US" altLang="zh-CN" sz="19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0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9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3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PENGGUNAANNYA)</a:t>
            </a:r>
          </a:p>
          <a:p>
            <a:pPr marL="8916" marR="0" indent="0" eaLnBrk="0">
              <a:lnSpc>
                <a:spcPct val="83000"/>
              </a:lnSpc>
              <a:spcBef>
                <a:spcPts val="538"/>
              </a:spcBef>
            </a:pPr>
            <a:r>
              <a:rPr lang="en-US" altLang="zh-CN" sz="195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950" b="1" kern="0" spc="17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19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</a:p>
        </p:txBody>
      </p:sp>
      <p:pic>
        <p:nvPicPr>
          <p:cNvPr id="1776" name="20124478-6C1F-4655-1B5B-4AFDC8D93457"/>
          <p:cNvPicPr>
            <a:picLocks noChangeAspect="1"/>
          </p:cNvPicPr>
          <p:nvPr/>
        </p:nvPicPr>
        <p:blipFill>
          <a:blip r:embed="rId6" cstate="print">
            <a:extLst>
              <a:ext uri="{F4794A66-7DA9-456B-717B-40414408E345}"/>
            </a:extLst>
          </a:blip>
          <a:stretch>
            <a:fillRect/>
          </a:stretch>
        </p:blipFill>
        <p:spPr>
          <a:xfrm>
            <a:off x="1790700" y="4267200"/>
            <a:ext cx="6096000" cy="19050"/>
          </a:xfrm>
          <a:prstGeom prst="rect">
            <a:avLst/>
          </a:prstGeom>
        </p:spPr>
      </p:pic>
      <p:pic>
        <p:nvPicPr>
          <p:cNvPr id="1777" name="F19C40B9-4A55-4EA6-0880-C8152955D278"/>
          <p:cNvPicPr>
            <a:picLocks noChangeAspect="1"/>
          </p:cNvPicPr>
          <p:nvPr/>
        </p:nvPicPr>
        <p:blipFill>
          <a:blip r:embed="rId7" cstate="print">
            <a:extLst>
              <a:ext uri="{CFD2A6C5-9906-4755-C57F-3BD6F452483A}"/>
            </a:extLst>
          </a:blip>
          <a:stretch>
            <a:fillRect/>
          </a:stretch>
        </p:blipFill>
        <p:spPr>
          <a:xfrm>
            <a:off x="931113" y="5486400"/>
            <a:ext cx="8829676" cy="19050"/>
          </a:xfrm>
          <a:prstGeom prst="rect">
            <a:avLst/>
          </a:prstGeom>
        </p:spPr>
      </p:pic>
      <p:pic>
        <p:nvPicPr>
          <p:cNvPr id="1778" name="DC2C6658-2AC5-4D81-EEBC-6958AFF19B04"/>
          <p:cNvPicPr>
            <a:picLocks noChangeAspect="1"/>
          </p:cNvPicPr>
          <p:nvPr/>
        </p:nvPicPr>
        <p:blipFill>
          <a:blip r:embed="rId8" cstate="print">
            <a:extLst>
              <a:ext uri="{AC846B99-2EF2-4A69-DAC7-1C4B0B325F85}"/>
            </a:extLst>
          </a:blip>
          <a:stretch>
            <a:fillRect/>
          </a:stretch>
        </p:blipFill>
        <p:spPr>
          <a:xfrm>
            <a:off x="931113" y="5791200"/>
            <a:ext cx="9305926" cy="19050"/>
          </a:xfrm>
          <a:prstGeom prst="rect">
            <a:avLst/>
          </a:prstGeom>
        </p:spPr>
      </p:pic>
    </p:spTree>
    <p:extLst>
      <p:ext uri="{41F62CF4-B7C1-4DBF-3203-4EC5620F225D}"/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9" name="097A752C-F4B1-44CA-8B62-70F64ADA960C"/>
          <p:cNvPicPr>
            <a:picLocks noChangeAspect="1"/>
          </p:cNvPicPr>
          <p:nvPr/>
        </p:nvPicPr>
        <p:blipFill>
          <a:blip r:embed="rId2" cstate="print">
            <a:extLst>
              <a:ext uri="{D6C15B7D-0147-4ACA-9F58-CE4098F9B14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80" name="DFD0B67A-0DE8-4E8E-2557-AE1B31F2A5F4"/>
          <p:cNvPicPr>
            <a:picLocks noChangeAspect="1"/>
          </p:cNvPicPr>
          <p:nvPr/>
        </p:nvPicPr>
        <p:blipFill>
          <a:blip r:embed="rId3" cstate="print">
            <a:extLst>
              <a:ext uri="{7305D864-B152-4FCE-9F0A-CDC7F25A6B61}"/>
            </a:extLst>
          </a:blip>
          <a:stretch>
            <a:fillRect/>
          </a:stretch>
        </p:blipFill>
        <p:spPr>
          <a:xfrm>
            <a:off x="3048" y="9525"/>
            <a:ext cx="12192000" cy="447675"/>
          </a:xfrm>
          <a:prstGeom prst="rect">
            <a:avLst/>
          </a:prstGeom>
        </p:spPr>
      </p:pic>
      <p:sp>
        <p:nvSpPr>
          <p:cNvPr id="1781" name="TextBox1781"/>
          <p:cNvSpPr txBox="1"/>
          <p:nvPr/>
        </p:nvSpPr>
        <p:spPr>
          <a:xfrm>
            <a:off x="610807" y="119507"/>
            <a:ext cx="110490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2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2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.1.</a:t>
            </a:r>
            <a:r>
              <a:rPr lang="en-US" altLang="zh-CN" sz="22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2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2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(WEWENANG</a:t>
            </a:r>
            <a:r>
              <a:rPr lang="en-US" altLang="zh-CN" sz="22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22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TANGGUNGJAWAB</a:t>
            </a:r>
            <a:r>
              <a:rPr lang="en-US" altLang="zh-CN" sz="22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DOSEN)</a:t>
            </a:r>
          </a:p>
        </p:txBody>
      </p:sp>
      <p:pic>
        <p:nvPicPr>
          <p:cNvPr id="1782" name="F2583FBB-5007-4D79-6557-9C753B47B927"/>
          <p:cNvPicPr>
            <a:picLocks noChangeAspect="1"/>
          </p:cNvPicPr>
          <p:nvPr/>
        </p:nvPicPr>
        <p:blipFill>
          <a:blip r:embed="rId4" cstate="print">
            <a:extLst>
              <a:ext uri="{AE0FAC60-FAE3-4281-5645-23376F501092}"/>
            </a:extLst>
          </a:blip>
          <a:stretch>
            <a:fillRect/>
          </a:stretch>
        </p:blipFill>
        <p:spPr>
          <a:xfrm>
            <a:off x="3048" y="476250"/>
            <a:ext cx="4505325" cy="6381750"/>
          </a:xfrm>
          <a:prstGeom prst="rect">
            <a:avLst/>
          </a:prstGeom>
        </p:spPr>
      </p:pic>
      <p:pic>
        <p:nvPicPr>
          <p:cNvPr id="1783" name="42960A53-FDFF-49AA-0948-781D2CC42C85"/>
          <p:cNvPicPr>
            <a:picLocks noChangeAspect="1"/>
          </p:cNvPicPr>
          <p:nvPr/>
        </p:nvPicPr>
        <p:blipFill>
          <a:blip r:embed="rId5" cstate="print">
            <a:extLst>
              <a:ext uri="{E2673607-E0A7-4B62-58B4-D70335F409F0}"/>
            </a:extLst>
          </a:blip>
          <a:stretch>
            <a:fillRect/>
          </a:stretch>
        </p:blipFill>
        <p:spPr>
          <a:xfrm>
            <a:off x="4501896" y="5048250"/>
            <a:ext cx="7696201" cy="1809750"/>
          </a:xfrm>
          <a:prstGeom prst="rect">
            <a:avLst/>
          </a:prstGeom>
        </p:spPr>
      </p:pic>
      <p:sp>
        <p:nvSpPr>
          <p:cNvPr id="1784" name="TextBox1784"/>
          <p:cNvSpPr txBox="1"/>
          <p:nvPr/>
        </p:nvSpPr>
        <p:spPr>
          <a:xfrm>
            <a:off x="4611307" y="5151247"/>
            <a:ext cx="7442201" cy="172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71000"/>
              </a:lnSpc>
            </a:pPr>
            <a:r>
              <a:rPr lang="en-US" altLang="zh-CN" sz="16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16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.1.</a:t>
            </a:r>
            <a:r>
              <a:rPr lang="en-US" altLang="zh-CN" sz="1600" b="1" kern="0" spc="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SETIAP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16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JAFA/PANGKAT,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1950" b="1" u="sng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BOLEH</a:t>
            </a:r>
            <a:r>
              <a:rPr lang="en-US" altLang="zh-CN" sz="19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NOL</a:t>
            </a:r>
          </a:p>
          <a:p>
            <a:pPr marL="313911" marR="0" indent="0" eaLnBrk="0">
              <a:lnSpc>
                <a:spcPct val="87000"/>
              </a:lnSpc>
              <a:spcBef>
                <a:spcPts val="324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KUALIFIKASI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6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MENGAJAR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DIPLOMA/SARJANA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MIN: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MAGISTER</a:t>
            </a:r>
          </a:p>
          <a:p>
            <a:pPr marL="313694" marR="0" indent="0" eaLnBrk="0">
              <a:lnSpc>
                <a:spcPct val="87000"/>
              </a:lnSpc>
              <a:spcBef>
                <a:spcPts val="322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KUALIFIKASI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MENGAJAR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PASCASARJANA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(S2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S3):</a:t>
            </a:r>
            <a:r>
              <a:rPr lang="en-US" altLang="zh-CN" sz="16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DOKTOR</a:t>
            </a:r>
          </a:p>
          <a:p>
            <a:pPr marL="491679" marR="2045646" indent="-182886" eaLnBrk="0">
              <a:lnSpc>
                <a:spcPct val="95000"/>
              </a:lnSpc>
              <a:spcBef>
                <a:spcPts val="321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KUALIFIKASI</a:t>
            </a:r>
            <a:r>
              <a:rPr lang="en-US" altLang="zh-CN" sz="16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BIMBINGAN</a:t>
            </a:r>
            <a:r>
              <a:rPr lang="en-US" altLang="zh-CN" sz="16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UNTUK: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4.1.</a:t>
            </a:r>
            <a:r>
              <a:rPr lang="en-US" altLang="zh-CN" sz="16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TA/SKRIPSI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1600" b="1" kern="0" spc="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MAGISTER,</a:t>
            </a:r>
            <a:r>
              <a:rPr lang="en-US" altLang="zh-CN" sz="16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ASISISTEN</a:t>
            </a:r>
            <a:r>
              <a:rPr lang="en-US" altLang="zh-CN" sz="16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</a:p>
          <a:p>
            <a:pPr marL="491673" marR="0" indent="0" eaLnBrk="0">
              <a:lnSpc>
                <a:spcPct val="87000"/>
              </a:lnSpc>
              <a:spcBef>
                <a:spcPts val="348"/>
              </a:spcBef>
            </a:pP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4.2.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TESIS</a:t>
            </a:r>
            <a:r>
              <a:rPr lang="en-US" altLang="zh-CN" sz="1600" b="1" kern="0" spc="35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1600" b="1" kern="0" spc="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DOKTOR,</a:t>
            </a:r>
            <a:r>
              <a:rPr lang="en-US" altLang="zh-CN" sz="16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ASISTEN</a:t>
            </a:r>
            <a:r>
              <a:rPr lang="en-US" altLang="zh-CN" sz="1600" b="1" kern="0" spc="-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</a:p>
          <a:p>
            <a:pPr marL="491673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4.3.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DISERTASI</a:t>
            </a:r>
            <a:r>
              <a:rPr lang="en-US" altLang="zh-CN" sz="1600" b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lang="en-US" altLang="zh-CN" sz="1600" b="1" kern="0" spc="2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DOKTOR,</a:t>
            </a:r>
            <a:r>
              <a:rPr lang="en-US" altLang="zh-CN" sz="16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5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</a:p>
        </p:txBody>
      </p:sp>
      <p:pic>
        <p:nvPicPr>
          <p:cNvPr id="1785" name="75F75476-4DBD-4D57-BB1C-A79FEAAD27E5"/>
          <p:cNvPicPr>
            <a:picLocks noChangeAspect="1"/>
          </p:cNvPicPr>
          <p:nvPr/>
        </p:nvPicPr>
        <p:blipFill>
          <a:blip r:embed="rId6" cstate="print">
            <a:extLst>
              <a:ext uri="{683DA4A7-B27F-46C9-2C35-7DA273D2CB57}"/>
            </a:extLst>
          </a:blip>
          <a:stretch>
            <a:fillRect/>
          </a:stretch>
        </p:blipFill>
        <p:spPr>
          <a:xfrm>
            <a:off x="4501896" y="523875"/>
            <a:ext cx="7696201" cy="4476750"/>
          </a:xfrm>
          <a:prstGeom prst="rect">
            <a:avLst/>
          </a:prstGeom>
        </p:spPr>
      </p:pic>
    </p:spTree>
    <p:extLst>
      <p:ext uri="{417628FE-354D-474A-0E35-40E3B7FC9D30}"/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6" name="12A04930-28C6-4424-3EB7-141EBDF346FA"/>
          <p:cNvPicPr>
            <a:picLocks noChangeAspect="1"/>
          </p:cNvPicPr>
          <p:nvPr/>
        </p:nvPicPr>
        <p:blipFill>
          <a:blip r:embed="rId2" cstate="print">
            <a:extLst>
              <a:ext uri="{FECFE43F-BBEA-4B6F-9FD6-C89BF6E4FFB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87" name="E61441A2-AFB7-4C71-41A0-BFA28156F8B4"/>
          <p:cNvPicPr>
            <a:picLocks noChangeAspect="1"/>
          </p:cNvPicPr>
          <p:nvPr/>
        </p:nvPicPr>
        <p:blipFill>
          <a:blip r:embed="rId3" cstate="print">
            <a:extLst>
              <a:ext uri="{DACADCF4-413B-4044-10CE-AE2B743CCA71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788" name="TextBox1788"/>
          <p:cNvSpPr txBox="1"/>
          <p:nvPr/>
        </p:nvSpPr>
        <p:spPr>
          <a:xfrm>
            <a:off x="2216810" y="125603"/>
            <a:ext cx="78359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(IJAZAH)</a:t>
            </a:r>
          </a:p>
        </p:txBody>
      </p:sp>
      <p:pic>
        <p:nvPicPr>
          <p:cNvPr id="1789" name="32DF35D6-EC17-488D-F5B3-944B26D3137A"/>
          <p:cNvPicPr>
            <a:picLocks noChangeAspect="1"/>
          </p:cNvPicPr>
          <p:nvPr/>
        </p:nvPicPr>
        <p:blipFill>
          <a:blip r:embed="rId4" cstate="print">
            <a:extLst>
              <a:ext uri="{B7F8180D-8B75-44C8-79E4-86357D53BF38}"/>
            </a:extLst>
          </a:blip>
          <a:stretch>
            <a:fillRect/>
          </a:stretch>
        </p:blipFill>
        <p:spPr>
          <a:xfrm>
            <a:off x="3048" y="6029325"/>
            <a:ext cx="12192000" cy="828675"/>
          </a:xfrm>
          <a:prstGeom prst="rect">
            <a:avLst/>
          </a:prstGeom>
        </p:spPr>
      </p:pic>
      <p:sp>
        <p:nvSpPr>
          <p:cNvPr id="1790" name="TextBox1790"/>
          <p:cNvSpPr txBox="1"/>
          <p:nvPr/>
        </p:nvSpPr>
        <p:spPr>
          <a:xfrm>
            <a:off x="552020" y="6144540"/>
            <a:ext cx="11125200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24299" marR="0" indent="-3924299" eaLnBrk="0">
              <a:lnSpc>
                <a:spcPct val="76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</a:t>
            </a:r>
            <a:r>
              <a:rPr lang="en-US" altLang="zh-CN" sz="2400" b="1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(S3)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PS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RENDAH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(LULUS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50" kern="0" spc="642" noProof="0" dirty="0"/>
              <a:t> 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2009)</a:t>
            </a:r>
          </a:p>
        </p:txBody>
      </p:sp>
      <p:pic>
        <p:nvPicPr>
          <p:cNvPr id="1791" name="Picture 1790"/>
          <p:cNvPicPr>
            <a:picLocks noChangeAspect="1"/>
          </p:cNvPicPr>
          <p:nvPr/>
        </p:nvPicPr>
        <p:blipFill>
          <a:blip r:embed="rId5" cstate="print">
            <a:extLst>
              <a:ext uri="{08A63D77-C6C6-4511-6486-EAA72D3A12CA}"/>
            </a:extLst>
          </a:blip>
          <a:stretch>
            <a:fillRect/>
          </a:stretch>
        </p:blipFill>
        <p:spPr>
          <a:xfrm>
            <a:off x="6800850" y="6524625"/>
            <a:ext cx="161925" cy="285750"/>
          </a:xfrm>
          <a:prstGeom prst="rect">
            <a:avLst/>
          </a:prstGeom>
        </p:spPr>
      </p:pic>
      <p:pic>
        <p:nvPicPr>
          <p:cNvPr id="1792" name="DE409B48-FB6C-4FA0-813F-29E30C3862D7"/>
          <p:cNvPicPr>
            <a:picLocks noChangeAspect="1"/>
          </p:cNvPicPr>
          <p:nvPr/>
        </p:nvPicPr>
        <p:blipFill>
          <a:blip r:embed="rId6" cstate="print">
            <a:extLst>
              <a:ext uri="{C35CFE9F-2F5F-45DE-82D8-2D8B2543AD4E}"/>
            </a:extLst>
          </a:blip>
          <a:stretch>
            <a:fillRect/>
          </a:stretch>
        </p:blipFill>
        <p:spPr>
          <a:xfrm>
            <a:off x="405384" y="723900"/>
            <a:ext cx="11430000" cy="5191125"/>
          </a:xfrm>
          <a:prstGeom prst="rect">
            <a:avLst/>
          </a:prstGeom>
        </p:spPr>
      </p:pic>
    </p:spTree>
    <p:extLst>
      <p:ext uri="{4D83B24D-5E55-4103-3A60-9BCBF71753F5}"/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53D3D326-0B2C-41D8-1029-77C27BD79B78"/>
          <p:cNvPicPr>
            <a:picLocks noChangeAspect="1"/>
          </p:cNvPicPr>
          <p:nvPr/>
        </p:nvPicPr>
        <p:blipFill>
          <a:blip r:embed="rId2" cstate="print">
            <a:extLst>
              <a:ext uri="{C16C6B4E-BC80-42B3-A1F5-4959D581FEB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94" name="EAA620D7-479E-4862-9077-321C0E8233B8"/>
          <p:cNvPicPr>
            <a:picLocks noChangeAspect="1"/>
          </p:cNvPicPr>
          <p:nvPr/>
        </p:nvPicPr>
        <p:blipFill>
          <a:blip r:embed="rId3" cstate="print">
            <a:extLst>
              <a:ext uri="{A5C53DD6-23B7-41BD-C60E-02EF4575676D}"/>
            </a:extLst>
          </a:blip>
          <a:stretch>
            <a:fillRect/>
          </a:stretch>
        </p:blipFill>
        <p:spPr>
          <a:xfrm>
            <a:off x="3048" y="6029325"/>
            <a:ext cx="12192000" cy="828675"/>
          </a:xfrm>
          <a:prstGeom prst="rect">
            <a:avLst/>
          </a:prstGeom>
        </p:spPr>
      </p:pic>
      <p:sp>
        <p:nvSpPr>
          <p:cNvPr id="1795" name="TextBox1795"/>
          <p:cNvSpPr txBox="1"/>
          <p:nvPr/>
        </p:nvSpPr>
        <p:spPr>
          <a:xfrm>
            <a:off x="552020" y="6144540"/>
            <a:ext cx="11125200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24299" marR="0" indent="-3924299" eaLnBrk="0">
              <a:lnSpc>
                <a:spcPct val="76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</a:t>
            </a:r>
            <a:r>
              <a:rPr lang="en-US" altLang="zh-CN" sz="2400" b="1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IJAZAH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(S3)</a:t>
            </a:r>
            <a:r>
              <a:rPr lang="en-US" altLang="zh-CN" sz="2400" b="1" kern="0" spc="-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DIAKUI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BERASAL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PS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TERAKREDITASI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PALING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RENDAH</a:t>
            </a:r>
            <a:r>
              <a:rPr lang="en-US" altLang="zh-CN" sz="24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</a:t>
            </a:r>
            <a:r>
              <a:rPr lang="en-US" altLang="zh-CN" sz="24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(LULUS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50" kern="0" spc="642" noProof="0" dirty="0"/>
              <a:t> 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2009)</a:t>
            </a:r>
          </a:p>
        </p:txBody>
      </p:sp>
      <p:pic>
        <p:nvPicPr>
          <p:cNvPr id="1796" name="D1AF2F13-D991-4041-F249-8A180B3BD33C"/>
          <p:cNvPicPr>
            <a:picLocks noChangeAspect="1"/>
          </p:cNvPicPr>
          <p:nvPr/>
        </p:nvPicPr>
        <p:blipFill>
          <a:blip r:embed="rId4" cstate="print">
            <a:extLst>
              <a:ext uri="{D95DC160-95E2-4631-1501-90443498304B}"/>
            </a:extLst>
          </a:blip>
          <a:stretch>
            <a:fillRect/>
          </a:stretch>
        </p:blipFill>
        <p:spPr>
          <a:xfrm>
            <a:off x="198120" y="600075"/>
            <a:ext cx="12001500" cy="4200525"/>
          </a:xfrm>
          <a:prstGeom prst="rect">
            <a:avLst/>
          </a:prstGeom>
        </p:spPr>
      </p:pic>
      <p:pic>
        <p:nvPicPr>
          <p:cNvPr id="1797" name="Picture 1796"/>
          <p:cNvPicPr>
            <a:picLocks noChangeAspect="1"/>
          </p:cNvPicPr>
          <p:nvPr/>
        </p:nvPicPr>
        <p:blipFill>
          <a:blip r:embed="rId5" cstate="print">
            <a:extLst>
              <a:ext uri="{E7ED48AF-6606-4948-FE9B-68156123BBD3}"/>
            </a:extLst>
          </a:blip>
          <a:stretch>
            <a:fillRect/>
          </a:stretch>
        </p:blipFill>
        <p:spPr>
          <a:xfrm>
            <a:off x="6800850" y="6524625"/>
            <a:ext cx="161925" cy="285750"/>
          </a:xfrm>
          <a:prstGeom prst="rect">
            <a:avLst/>
          </a:prstGeom>
        </p:spPr>
      </p:pic>
      <p:pic>
        <p:nvPicPr>
          <p:cNvPr id="1798" name="91A3F316-181C-4B60-5E8B-0114E5A7266F"/>
          <p:cNvPicPr>
            <a:picLocks noChangeAspect="1"/>
          </p:cNvPicPr>
          <p:nvPr/>
        </p:nvPicPr>
        <p:blipFill>
          <a:blip r:embed="rId6" cstate="print">
            <a:extLst>
              <a:ext uri="{0EB8ECBA-449F-4540-9272-52BF0237B735}"/>
            </a:extLst>
          </a:blip>
          <a:stretch>
            <a:fillRect/>
          </a:stretch>
        </p:blipFill>
        <p:spPr>
          <a:xfrm>
            <a:off x="1990344" y="733425"/>
            <a:ext cx="9906000" cy="742950"/>
          </a:xfrm>
          <a:prstGeom prst="rect">
            <a:avLst/>
          </a:prstGeom>
        </p:spPr>
      </p:pic>
      <p:pic>
        <p:nvPicPr>
          <p:cNvPr id="1799" name="F748AAB2-CECA-4245-4C14-F8B311267D03"/>
          <p:cNvPicPr>
            <a:picLocks noChangeAspect="1"/>
          </p:cNvPicPr>
          <p:nvPr/>
        </p:nvPicPr>
        <p:blipFill>
          <a:blip r:embed="rId7" cstate="print">
            <a:extLst>
              <a:ext uri="{5CC7DBBF-638A-439A-2BDC-3DC8B11D2693}"/>
            </a:extLst>
          </a:blip>
          <a:stretch>
            <a:fillRect/>
          </a:stretch>
        </p:blipFill>
        <p:spPr>
          <a:xfrm>
            <a:off x="658368" y="3933825"/>
            <a:ext cx="1181100" cy="714375"/>
          </a:xfrm>
          <a:prstGeom prst="rect">
            <a:avLst/>
          </a:prstGeom>
        </p:spPr>
      </p:pic>
      <p:pic>
        <p:nvPicPr>
          <p:cNvPr id="1800" name="CA24A1C0-DC8B-452D-4AE0-665569F9779E"/>
          <p:cNvPicPr>
            <a:picLocks noChangeAspect="1"/>
          </p:cNvPicPr>
          <p:nvPr/>
        </p:nvPicPr>
        <p:blipFill>
          <a:blip r:embed="rId8" cstate="print">
            <a:extLst>
              <a:ext uri="{5DCF20CC-9CD6-4649-DACD-904F9C379692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01" name="TextBox1801"/>
          <p:cNvSpPr txBox="1"/>
          <p:nvPr/>
        </p:nvSpPr>
        <p:spPr>
          <a:xfrm>
            <a:off x="2216810" y="125603"/>
            <a:ext cx="78359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.2.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(IJAZAH)</a:t>
            </a:r>
          </a:p>
        </p:txBody>
      </p:sp>
      <p:pic>
        <p:nvPicPr>
          <p:cNvPr id="1802" name="9627292D-C60C-4287-CF18-D5FFCDF2D543"/>
          <p:cNvPicPr>
            <a:picLocks noChangeAspect="1"/>
          </p:cNvPicPr>
          <p:nvPr/>
        </p:nvPicPr>
        <p:blipFill>
          <a:blip r:embed="rId9" cstate="print">
            <a:extLst>
              <a:ext uri="{9DBBB9D8-0C70-4020-9183-D49D3F528BEC}"/>
            </a:extLst>
          </a:blip>
          <a:stretch>
            <a:fillRect/>
          </a:stretch>
        </p:blipFill>
        <p:spPr>
          <a:xfrm>
            <a:off x="768096" y="4686300"/>
            <a:ext cx="8010526" cy="1362075"/>
          </a:xfrm>
          <a:prstGeom prst="rect">
            <a:avLst/>
          </a:prstGeom>
        </p:spPr>
      </p:pic>
      <p:pic>
        <p:nvPicPr>
          <p:cNvPr id="1803" name="4CD3FC51-D0B2-4884-C17A-E721EDBFC839"/>
          <p:cNvPicPr>
            <a:picLocks noChangeAspect="1"/>
          </p:cNvPicPr>
          <p:nvPr/>
        </p:nvPicPr>
        <p:blipFill>
          <a:blip r:embed="rId10" cstate="print">
            <a:extLst>
              <a:ext uri="{655BD36B-1EDB-47D8-6553-184B6A8A65A6}"/>
            </a:extLst>
          </a:blip>
          <a:stretch>
            <a:fillRect/>
          </a:stretch>
        </p:blipFill>
        <p:spPr>
          <a:xfrm>
            <a:off x="6629401" y="4410075"/>
            <a:ext cx="5248275" cy="295275"/>
          </a:xfrm>
          <a:prstGeom prst="rect">
            <a:avLst/>
          </a:prstGeom>
        </p:spPr>
      </p:pic>
      <p:sp>
        <p:nvSpPr>
          <p:cNvPr id="1804" name="TextBox1804"/>
          <p:cNvSpPr txBox="1"/>
          <p:nvPr/>
        </p:nvSpPr>
        <p:spPr>
          <a:xfrm>
            <a:off x="7437860" y="4484650"/>
            <a:ext cx="3670300" cy="177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89000"/>
              </a:lnSpc>
            </a:pPr>
            <a:r>
              <a:rPr lang="en-US" altLang="zh-CN" sz="135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UU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NO.</a:t>
            </a:r>
            <a:r>
              <a:rPr lang="en-US" altLang="zh-CN" sz="13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</a:t>
            </a:r>
            <a:r>
              <a:rPr lang="en-US" altLang="zh-CN" sz="135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  <a:r>
              <a:rPr lang="en-US" altLang="zh-CN" sz="13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</a:t>
            </a:r>
            <a:r>
              <a:rPr lang="en-US" altLang="zh-CN" sz="13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TENTANG</a:t>
            </a:r>
            <a:r>
              <a:rPr lang="en-US" altLang="zh-CN" sz="13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KEINSINYURAN</a:t>
            </a:r>
          </a:p>
        </p:txBody>
      </p:sp>
    </p:spTree>
    <p:extLst>
      <p:ext uri="{7D12F376-3663-4DAD-A757-519F0E0CBC32}"/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" name="105E2A3B-5532-4B33-4C13-4917FD96C286"/>
          <p:cNvPicPr>
            <a:picLocks noChangeAspect="1"/>
          </p:cNvPicPr>
          <p:nvPr/>
        </p:nvPicPr>
        <p:blipFill>
          <a:blip r:embed="rId2" cstate="print">
            <a:extLst>
              <a:ext uri="{2B61DA2C-7E06-47EC-76B1-F439C3F0241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06" name="2B1DB32B-8027-435F-A634-1829CD2948F7"/>
          <p:cNvPicPr>
            <a:picLocks noChangeAspect="1"/>
          </p:cNvPicPr>
          <p:nvPr/>
        </p:nvPicPr>
        <p:blipFill>
          <a:blip r:embed="rId3" cstate="print">
            <a:extLst>
              <a:ext uri="{EFB5BEBF-7B33-494D-3DE8-DF1BEAB970FF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07" name="TextBox1807"/>
          <p:cNvSpPr txBox="1"/>
          <p:nvPr/>
        </p:nvSpPr>
        <p:spPr>
          <a:xfrm>
            <a:off x="558394" y="125603"/>
            <a:ext cx="111506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(KEPATUTAN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KEGIATAN: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B,C,D,E)</a:t>
            </a:r>
          </a:p>
        </p:txBody>
      </p:sp>
      <p:pic>
        <p:nvPicPr>
          <p:cNvPr id="1808" name="3F322246-1BF0-42AC-1C3B-3048422C7669"/>
          <p:cNvPicPr>
            <a:picLocks noChangeAspect="1"/>
          </p:cNvPicPr>
          <p:nvPr/>
        </p:nvPicPr>
        <p:blipFill>
          <a:blip r:embed="rId4" cstate="print">
            <a:extLst>
              <a:ext uri="{0ADDAD5F-B170-4706-F25B-B20F9680C445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09" name="TextBox1809"/>
          <p:cNvSpPr txBox="1"/>
          <p:nvPr/>
        </p:nvSpPr>
        <p:spPr>
          <a:xfrm>
            <a:off x="283769" y="6492241"/>
            <a:ext cx="116967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.3.1.</a:t>
            </a:r>
            <a:r>
              <a:rPr lang="en-US" altLang="zh-CN" sz="240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KEPATUTAN/BATASAN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MAKSIMAL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UNTUK: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</a:p>
        </p:txBody>
      </p:sp>
      <p:pic>
        <p:nvPicPr>
          <p:cNvPr id="1810" name="5067319C-4031-4598-3C98-03F14D5B8337"/>
          <p:cNvPicPr>
            <a:picLocks noChangeAspect="1"/>
          </p:cNvPicPr>
          <p:nvPr/>
        </p:nvPicPr>
        <p:blipFill>
          <a:blip r:embed="rId5" cstate="print">
            <a:extLst>
              <a:ext uri="{BB3BB84B-3AE1-47A8-19FE-8651984FC288}"/>
            </a:extLst>
          </a:blip>
          <a:stretch>
            <a:fillRect/>
          </a:stretch>
        </p:blipFill>
        <p:spPr>
          <a:xfrm>
            <a:off x="161544" y="657225"/>
            <a:ext cx="8858250" cy="5429250"/>
          </a:xfrm>
          <a:prstGeom prst="rect">
            <a:avLst/>
          </a:prstGeom>
        </p:spPr>
      </p:pic>
      <p:sp>
        <p:nvSpPr>
          <p:cNvPr id="1811" name="TextBox1811"/>
          <p:cNvSpPr txBox="1"/>
          <p:nvPr/>
        </p:nvSpPr>
        <p:spPr>
          <a:xfrm>
            <a:off x="267176" y="748792"/>
            <a:ext cx="8496300" cy="523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81" marR="0" indent="0" eaLnBrk="0">
              <a:lnSpc>
                <a:spcPct val="86000"/>
              </a:lnSpc>
            </a:pPr>
            <a:r>
              <a:rPr lang="en-US" altLang="zh-CN" sz="18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0" marR="0" indent="0" eaLnBrk="0">
              <a:lnSpc>
                <a:spcPct val="87000"/>
              </a:lnSpc>
              <a:spcBef>
                <a:spcPts val="786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40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40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8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</a:p>
          <a:p>
            <a:pPr marL="838181" marR="8024" indent="-259842" eaLnBrk="0">
              <a:lnSpc>
                <a:spcPct val="98000"/>
              </a:lnSpc>
              <a:spcBef>
                <a:spcPts val="395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perkulihan/tutorial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membimbing,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menguji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1800" b="1" kern="0" spc="98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menyelenggarakan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dilaboratorium,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praktik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keguruan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bengkel/studio/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kebun</a:t>
            </a:r>
            <a:r>
              <a:rPr lang="en-US" altLang="zh-CN" sz="18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percobaan/teknologi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pengajaran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praktik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lapangan;</a:t>
            </a:r>
          </a:p>
          <a:p>
            <a:pPr marL="519894" marR="0" indent="0" eaLnBrk="0">
              <a:lnSpc>
                <a:spcPct val="87000"/>
              </a:lnSpc>
              <a:spcBef>
                <a:spcPts val="396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seminar;</a:t>
            </a:r>
          </a:p>
          <a:p>
            <a:pPr marL="519678" marR="0" indent="0" eaLnBrk="0">
              <a:lnSpc>
                <a:spcPct val="86000"/>
              </a:lnSpc>
              <a:spcBef>
                <a:spcPts val="358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kuliah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nyata,</a:t>
            </a:r>
            <a:r>
              <a:rPr lang="en-US" altLang="zh-CN" sz="18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praktek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nyata,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praktek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lapangan;</a:t>
            </a:r>
          </a:p>
          <a:p>
            <a:pPr marL="780650" marR="0" indent="-266471" eaLnBrk="0">
              <a:lnSpc>
                <a:spcPct val="95000"/>
              </a:lnSpc>
              <a:spcBef>
                <a:spcPts val="383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ikut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menghasilkan</a:t>
            </a:r>
            <a:r>
              <a:rPr lang="en-US" altLang="zh-CN" sz="18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disertasi,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thesis,</a:t>
            </a:r>
            <a:r>
              <a:rPr lang="en-US" altLang="zh-CN" sz="1800" b="1" kern="0" spc="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skripsi,</a:t>
            </a:r>
            <a:r>
              <a:rPr lang="en-US" altLang="zh-CN" sz="18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laporan</a:t>
            </a:r>
            <a:r>
              <a:rPr lang="en-US" altLang="zh-CN" sz="1800" b="1" kern="0" spc="2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</a:t>
            </a:r>
            <a:r>
              <a:rPr lang="en-US" altLang="zh-CN" sz="1800" b="1" kern="0" spc="2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Studi;</a:t>
            </a:r>
          </a:p>
          <a:p>
            <a:pPr marL="520823" marR="0" indent="0" eaLnBrk="0">
              <a:lnSpc>
                <a:spcPct val="86000"/>
              </a:lnSpc>
              <a:spcBef>
                <a:spcPts val="383"/>
              </a:spcBef>
            </a:pP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  <a:r>
              <a:rPr lang="en-US" altLang="zh-CN" sz="180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penguji</a:t>
            </a:r>
            <a:r>
              <a:rPr lang="en-US" altLang="zh-CN" sz="18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ujian</a:t>
            </a:r>
            <a:r>
              <a:rPr lang="en-US" altLang="zh-CN" sz="18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akhir;</a:t>
            </a:r>
          </a:p>
          <a:p>
            <a:pPr marL="519437" marR="0" indent="0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Membina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mahasiswa;</a:t>
            </a:r>
          </a:p>
          <a:p>
            <a:pPr marL="519208" marR="0" indent="0" eaLnBrk="0">
              <a:lnSpc>
                <a:spcPct val="86000"/>
              </a:lnSpc>
              <a:spcBef>
                <a:spcPts val="361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8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Mengembangkan</a:t>
            </a:r>
            <a:r>
              <a:rPr lang="en-US" altLang="zh-CN" sz="18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program</a:t>
            </a:r>
            <a:r>
              <a:rPr lang="en-US" altLang="zh-CN" sz="18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kuliah;</a:t>
            </a:r>
          </a:p>
          <a:p>
            <a:pPr marL="516922" marR="0" indent="0" eaLnBrk="0">
              <a:lnSpc>
                <a:spcPct val="86000"/>
              </a:lnSpc>
              <a:spcBef>
                <a:spcPts val="384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Mengembangkan</a:t>
            </a:r>
            <a:r>
              <a:rPr lang="en-US" altLang="zh-CN" sz="18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bahan</a:t>
            </a:r>
            <a:r>
              <a:rPr lang="en-US" altLang="zh-CN" sz="18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kuliah;</a:t>
            </a:r>
          </a:p>
          <a:p>
            <a:pPr marL="517379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Menyampaikan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orasi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</a:p>
          <a:p>
            <a:pPr marL="422913" marR="0" indent="0" eaLnBrk="0">
              <a:lnSpc>
                <a:spcPct val="87000"/>
              </a:lnSpc>
              <a:spcBef>
                <a:spcPts val="376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Menduduki</a:t>
            </a:r>
            <a:r>
              <a:rPr lang="en-US" altLang="zh-CN" sz="18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pimpinan</a:t>
            </a:r>
            <a:r>
              <a:rPr lang="en-US" altLang="zh-CN" sz="18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tinggi;</a:t>
            </a:r>
          </a:p>
          <a:p>
            <a:pPr marL="422891" marR="0" indent="0" eaLnBrk="0">
              <a:lnSpc>
                <a:spcPct val="86000"/>
              </a:lnSpc>
              <a:spcBef>
                <a:spcPts val="364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11.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Membimbing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  <a:r>
              <a:rPr lang="en-US" altLang="zh-CN" sz="18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8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8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bawah</a:t>
            </a:r>
            <a:r>
              <a:rPr lang="en-US" altLang="zh-CN" sz="1800" b="1" kern="0" spc="-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jenjang</a:t>
            </a:r>
            <a:r>
              <a:rPr lang="en-US" altLang="zh-CN" sz="1800" b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jabatannya;</a:t>
            </a:r>
          </a:p>
          <a:p>
            <a:pPr marL="422891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12.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detasering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800" b="1" kern="0" spc="2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pencangkokan</a:t>
            </a:r>
            <a:r>
              <a:rPr lang="en-US" altLang="zh-CN" sz="18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Jab.Akad.Dosen;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422913" marR="0" indent="0" eaLnBrk="0">
              <a:lnSpc>
                <a:spcPct val="87000"/>
              </a:lnSpc>
              <a:spcBef>
                <a:spcPts val="377"/>
              </a:spcBef>
            </a:pPr>
            <a:r>
              <a:rPr lang="en-US" altLang="zh-CN" sz="18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13.</a:t>
            </a:r>
            <a:r>
              <a:rPr lang="en-US" altLang="zh-CN" sz="18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Melakukan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8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8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diri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meningkatkan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kompetensi.</a:t>
            </a:r>
          </a:p>
        </p:txBody>
      </p:sp>
      <p:pic>
        <p:nvPicPr>
          <p:cNvPr id="1812" name="31769A14-B59D-4D7B-7088-54E010176A4D"/>
          <p:cNvPicPr>
            <a:picLocks noChangeAspect="1"/>
          </p:cNvPicPr>
          <p:nvPr/>
        </p:nvPicPr>
        <p:blipFill>
          <a:blip r:embed="rId6" cstate="print">
            <a:extLst>
              <a:ext uri="{1D7F2864-D6C7-4F0C-19E0-2DA0B6F7662A}"/>
            </a:extLst>
          </a:blip>
          <a:stretch>
            <a:fillRect/>
          </a:stretch>
        </p:blipFill>
        <p:spPr>
          <a:xfrm>
            <a:off x="487528" y="1504950"/>
            <a:ext cx="5124450" cy="47625"/>
          </a:xfrm>
          <a:prstGeom prst="rect">
            <a:avLst/>
          </a:prstGeom>
        </p:spPr>
      </p:pic>
      <p:pic>
        <p:nvPicPr>
          <p:cNvPr id="1813" name="23B7B232-15D1-47E1-97B7-9404871E410E"/>
          <p:cNvPicPr>
            <a:picLocks noChangeAspect="1"/>
          </p:cNvPicPr>
          <p:nvPr/>
        </p:nvPicPr>
        <p:blipFill>
          <a:blip r:embed="rId7" cstate="print">
            <a:extLst>
              <a:ext uri="{A5035F55-D4BA-4B29-9594-8FCB2AF716CC}"/>
            </a:extLst>
          </a:blip>
          <a:stretch>
            <a:fillRect/>
          </a:stretch>
        </p:blipFill>
        <p:spPr>
          <a:xfrm>
            <a:off x="9086090" y="981075"/>
            <a:ext cx="2876550" cy="4924425"/>
          </a:xfrm>
          <a:prstGeom prst="rect">
            <a:avLst/>
          </a:prstGeom>
        </p:spPr>
      </p:pic>
      <p:sp>
        <p:nvSpPr>
          <p:cNvPr id="1814" name="TextBox1814"/>
          <p:cNvSpPr txBox="1"/>
          <p:nvPr/>
        </p:nvSpPr>
        <p:spPr>
          <a:xfrm>
            <a:off x="9329922" y="1265428"/>
            <a:ext cx="2171700" cy="3924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80" marR="0" indent="0" eaLnBrk="0">
              <a:lnSpc>
                <a:spcPct val="88000"/>
              </a:lnSpc>
            </a:pPr>
            <a:r>
              <a:rPr lang="en-US" altLang="zh-CN" sz="195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BATAS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</a:t>
            </a:r>
          </a:p>
          <a:p>
            <a:pPr marL="11028" marR="169258" indent="0" eaLnBrk="0">
              <a:lnSpc>
                <a:spcPct val="96000"/>
              </a:lnSpc>
              <a:spcBef>
                <a:spcPts val="224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5,50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utk</a:t>
            </a:r>
            <a:r>
              <a:rPr lang="en-US" altLang="zh-CN" sz="16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AA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16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11,0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utk</a:t>
            </a:r>
            <a:r>
              <a:rPr lang="en-US" altLang="zh-CN" sz="16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500" kern="0" spc="478" noProof="0" dirty="0"/>
              <a:t> </a:t>
            </a:r>
            <a:r>
              <a:rPr lang="en-US" altLang="zh-CN" sz="16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</a:p>
          <a:p>
            <a:pPr marL="5106" marR="0" indent="0" eaLnBrk="0">
              <a:lnSpc>
                <a:spcPct val="87000"/>
              </a:lnSpc>
              <a:spcBef>
                <a:spcPts val="310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1,0</a:t>
            </a:r>
            <a:r>
              <a:rPr lang="en-US" altLang="zh-CN" sz="16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4914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1,0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0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32,0</a:t>
            </a:r>
            <a:r>
              <a:rPr lang="en-US" altLang="zh-CN" sz="16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5922" marR="0" indent="0" eaLnBrk="0">
              <a:lnSpc>
                <a:spcPct val="87000"/>
              </a:lnSpc>
              <a:spcBef>
                <a:spcPts val="31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9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4,0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471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600" b="1" kern="0" spc="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4,0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4493" marR="0" indent="0" eaLnBrk="0">
              <a:lnSpc>
                <a:spcPct val="87000"/>
              </a:lnSpc>
              <a:spcBef>
                <a:spcPts val="326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600" b="1" kern="0" spc="9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2,0</a:t>
            </a:r>
            <a:r>
              <a:rPr lang="en-US" altLang="zh-CN" sz="16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ak/Smt</a:t>
            </a:r>
          </a:p>
          <a:p>
            <a:pPr marL="2451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600" b="1" kern="0" spc="9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20,0/Smt</a:t>
            </a:r>
          </a:p>
          <a:p>
            <a:pPr marL="2869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600" b="1" kern="0" spc="10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10,0ak/Smt</a:t>
            </a:r>
          </a:p>
          <a:p>
            <a:pPr marL="11028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6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6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Tambahan/Smt</a:t>
            </a:r>
          </a:p>
          <a:p>
            <a:pPr marL="11028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11.</a:t>
            </a:r>
            <a:r>
              <a:rPr lang="en-US" altLang="zh-CN" sz="1600" b="1" kern="0" spc="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2,0ak/Smt</a:t>
            </a:r>
          </a:p>
          <a:p>
            <a:pPr marL="1105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12.</a:t>
            </a:r>
            <a:r>
              <a:rPr lang="en-US" altLang="zh-CN" sz="1600" b="1" kern="0" spc="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5,0ak/Smt</a:t>
            </a:r>
          </a:p>
          <a:p>
            <a:pPr marL="11028" marR="0" indent="0" eaLnBrk="0">
              <a:lnSpc>
                <a:spcPct val="87000"/>
              </a:lnSpc>
              <a:spcBef>
                <a:spcPts val="326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13.</a:t>
            </a:r>
            <a:r>
              <a:rPr lang="en-US" altLang="zh-CN" sz="1600" b="1" kern="0" spc="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15,0ak/Smt</a:t>
            </a:r>
          </a:p>
        </p:txBody>
      </p:sp>
      <p:pic>
        <p:nvPicPr>
          <p:cNvPr id="1815" name="AA592851-AA96-479D-433F-22806B12E043"/>
          <p:cNvPicPr>
            <a:picLocks noChangeAspect="1"/>
          </p:cNvPicPr>
          <p:nvPr/>
        </p:nvPicPr>
        <p:blipFill>
          <a:blip r:embed="rId8" cstate="print">
            <a:extLst>
              <a:ext uri="{C6026248-6850-4259-D3AE-09DDDC61488B}"/>
            </a:extLst>
          </a:blip>
          <a:stretch>
            <a:fillRect/>
          </a:stretch>
        </p:blipFill>
        <p:spPr>
          <a:xfrm>
            <a:off x="9323958" y="1476375"/>
            <a:ext cx="1943100" cy="28575"/>
          </a:xfrm>
          <a:prstGeom prst="rect">
            <a:avLst/>
          </a:prstGeom>
        </p:spPr>
      </p:pic>
      <p:pic>
        <p:nvPicPr>
          <p:cNvPr id="1816" name="Picture 1815"/>
          <p:cNvPicPr>
            <a:picLocks noChangeAspect="1"/>
          </p:cNvPicPr>
          <p:nvPr/>
        </p:nvPicPr>
        <p:blipFill>
          <a:blip r:embed="rId9" cstate="print">
            <a:extLst>
              <a:ext uri="{FCE1083B-81EF-488B-0742-3866F71B1031}"/>
            </a:extLst>
          </a:blip>
          <a:stretch>
            <a:fillRect/>
          </a:stretch>
        </p:blipFill>
        <p:spPr>
          <a:xfrm>
            <a:off x="11077576" y="2057400"/>
            <a:ext cx="114300" cy="190500"/>
          </a:xfrm>
          <a:prstGeom prst="rect">
            <a:avLst/>
          </a:prstGeom>
        </p:spPr>
      </p:pic>
    </p:spTree>
    <p:extLst>
      <p:ext uri="{AF27BD93-BE34-4ADF-543C-6D02AE103359}"/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" name="DB0FC741-7906-4350-A25D-51FBEC7EC2A9"/>
          <p:cNvPicPr>
            <a:picLocks noChangeAspect="1"/>
          </p:cNvPicPr>
          <p:nvPr/>
        </p:nvPicPr>
        <p:blipFill>
          <a:blip r:embed="rId2" cstate="print">
            <a:extLst>
              <a:ext uri="{383C9829-E20F-415F-255C-97C028CFB725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18" name="EC96A84B-ACF5-4808-B263-218118772A9E"/>
          <p:cNvPicPr>
            <a:picLocks noChangeAspect="1"/>
          </p:cNvPicPr>
          <p:nvPr/>
        </p:nvPicPr>
        <p:blipFill>
          <a:blip r:embed="rId3" cstate="print">
            <a:extLst>
              <a:ext uri="{800DD037-5994-46B7-9B1A-88029CE9948B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19" name="TextBox1819"/>
          <p:cNvSpPr txBox="1"/>
          <p:nvPr/>
        </p:nvSpPr>
        <p:spPr>
          <a:xfrm>
            <a:off x="344729" y="6492241"/>
            <a:ext cx="115697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.3.2.</a:t>
            </a:r>
            <a:r>
              <a:rPr lang="en-US" altLang="zh-CN" sz="240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KEPATUTAN/BATASAN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MAKSIMAL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UNTUK: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</a:p>
        </p:txBody>
      </p:sp>
      <p:pic>
        <p:nvPicPr>
          <p:cNvPr id="1820" name="6089048E-27A2-49A3-33ED-A36385D9DE15"/>
          <p:cNvPicPr>
            <a:picLocks noChangeAspect="1"/>
          </p:cNvPicPr>
          <p:nvPr/>
        </p:nvPicPr>
        <p:blipFill>
          <a:blip r:embed="rId4" cstate="print">
            <a:extLst>
              <a:ext uri="{94C85B3E-4B2A-4F4C-4B87-97A1542C67A5}"/>
            </a:extLst>
          </a:blip>
          <a:stretch>
            <a:fillRect/>
          </a:stretch>
        </p:blipFill>
        <p:spPr>
          <a:xfrm>
            <a:off x="9144" y="476250"/>
            <a:ext cx="8753476" cy="5886450"/>
          </a:xfrm>
          <a:prstGeom prst="rect">
            <a:avLst/>
          </a:prstGeom>
        </p:spPr>
      </p:pic>
      <p:pic>
        <p:nvPicPr>
          <p:cNvPr id="1821" name="42BBC286-C212-4BEE-E27F-FCC2CDBD6801"/>
          <p:cNvPicPr>
            <a:picLocks noChangeAspect="1"/>
          </p:cNvPicPr>
          <p:nvPr/>
        </p:nvPicPr>
        <p:blipFill>
          <a:blip r:embed="rId5" cstate="print">
            <a:extLst>
              <a:ext uri="{DDB9B77F-C9DE-45CF-EC24-2E14413A9E0F}"/>
            </a:extLst>
          </a:blip>
          <a:stretch>
            <a:fillRect/>
          </a:stretch>
        </p:blipFill>
        <p:spPr>
          <a:xfrm>
            <a:off x="8412482" y="4743450"/>
            <a:ext cx="3600450" cy="1619250"/>
          </a:xfrm>
          <a:prstGeom prst="rect">
            <a:avLst/>
          </a:prstGeom>
        </p:spPr>
      </p:pic>
      <p:pic>
        <p:nvPicPr>
          <p:cNvPr id="1822" name="0AB6F3D1-2E16-4A93-42AA-6C3E0E95CEC0"/>
          <p:cNvPicPr>
            <a:picLocks noChangeAspect="1"/>
          </p:cNvPicPr>
          <p:nvPr/>
        </p:nvPicPr>
        <p:blipFill>
          <a:blip r:embed="rId6" cstate="print">
            <a:extLst>
              <a:ext uri="{AEE3CCFC-84C0-4BA7-187E-F36C23DE3B81}"/>
            </a:extLst>
          </a:blip>
          <a:stretch>
            <a:fillRect/>
          </a:stretch>
        </p:blipFill>
        <p:spPr>
          <a:xfrm>
            <a:off x="7859903" y="2400300"/>
            <a:ext cx="847725" cy="2438400"/>
          </a:xfrm>
          <a:prstGeom prst="rect">
            <a:avLst/>
          </a:prstGeom>
        </p:spPr>
      </p:pic>
      <p:sp>
        <p:nvSpPr>
          <p:cNvPr id="1823" name="TextBox1823"/>
          <p:cNvSpPr txBox="1"/>
          <p:nvPr/>
        </p:nvSpPr>
        <p:spPr>
          <a:xfrm>
            <a:off x="121615" y="584327"/>
            <a:ext cx="8191500" cy="567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19" marR="0" indent="0" eaLnBrk="0">
              <a:lnSpc>
                <a:spcPct val="86000"/>
              </a:lnSpc>
            </a:pP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24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2400" b="1" kern="0" spc="-1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0" marR="0" indent="0" eaLnBrk="0">
              <a:lnSpc>
                <a:spcPct val="86000"/>
              </a:lnSpc>
              <a:spcBef>
                <a:spcPts val="508"/>
              </a:spcBef>
            </a:pP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</a:t>
            </a:r>
            <a:r>
              <a:rPr lang="en-US" altLang="zh-CN" sz="24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2400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4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  <a:p>
            <a:pPr marL="402652" marR="0" indent="0" eaLnBrk="0">
              <a:lnSpc>
                <a:spcPct val="87000"/>
              </a:lnSpc>
              <a:spcBef>
                <a:spcPts val="785"/>
              </a:spcBef>
            </a:pP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c.</a:t>
            </a:r>
            <a:r>
              <a:rPr lang="en-US" altLang="zh-CN" sz="240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40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,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</a:p>
          <a:p>
            <a:pPr marL="874471" marR="0" indent="0" eaLnBrk="0">
              <a:lnSpc>
                <a:spcPct val="99000"/>
              </a:lnSpc>
              <a:spcBef>
                <a:spcPts val="521"/>
              </a:spcBef>
            </a:pPr>
            <a:r>
              <a:rPr lang="en-US" altLang="zh-CN" sz="2400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4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Menghasilkan</a:t>
            </a:r>
            <a:r>
              <a:rPr lang="en-US" altLang="zh-CN" sz="24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ilmiah:</a:t>
            </a:r>
            <a:r>
              <a:rPr lang="en-US" altLang="zh-CN" sz="2400" kern="0" spc="28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2931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(Referensi,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Monograf,</a:t>
            </a:r>
            <a:r>
              <a:rPr lang="en-US" altLang="zh-CN" sz="2400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Book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Chapter)</a:t>
            </a:r>
            <a:r>
              <a:rPr lang="en-US" altLang="zh-CN" sz="2400" kern="0" spc="85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932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2400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24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(Nas.,</a:t>
            </a:r>
            <a:r>
              <a:rPr lang="en-US" altLang="zh-CN" sz="24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Nas.Terakred.,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Int.,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Int.Berep.)</a:t>
            </a:r>
            <a:r>
              <a:rPr lang="en-US" altLang="zh-CN" sz="2400" kern="0" spc="80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2931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1.3.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Prosiding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(Nasional</a:t>
            </a:r>
            <a:r>
              <a:rPr lang="en-US" altLang="zh-CN" sz="24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Internasional)</a:t>
            </a:r>
            <a:r>
              <a:rPr lang="en-US" altLang="zh-CN" sz="2400" kern="0" spc="12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0" kern="0" spc="2932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Populer</a:t>
            </a:r>
            <a:r>
              <a:rPr lang="en-US" altLang="zh-CN" sz="2400" kern="0" spc="35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2931" noProof="0" dirty="0"/>
              <a:t> </a:t>
            </a:r>
            <a:r>
              <a:rPr lang="en-US" altLang="zh-CN" sz="2400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1.5.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Laporan</a:t>
            </a:r>
            <a:r>
              <a:rPr lang="en-US" altLang="zh-CN" sz="24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Penelitian;</a:t>
            </a:r>
            <a:r>
              <a:rPr lang="en-US" altLang="zh-CN" sz="2400" kern="0" spc="306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400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Menerjemahkan/menyadur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4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  <a:r>
              <a:rPr lang="en-US" altLang="zh-CN" sz="2400" kern="0" spc="15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Mengedit/menyunting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  <a:r>
              <a:rPr lang="en-US" altLang="zh-CN" sz="2400" kern="0" spc="197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4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rencana</a:t>
            </a:r>
            <a:r>
              <a:rPr lang="en-US" altLang="zh-CN" sz="2400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</a:t>
            </a:r>
            <a:r>
              <a:rPr lang="en-US" altLang="zh-CN" sz="2400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kern="0" spc="12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1542" noProof="0" dirty="0"/>
              <a:t> </a:t>
            </a:r>
            <a:r>
              <a:rPr lang="en-US" altLang="zh-CN" sz="24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dipatenkan;</a:t>
            </a:r>
            <a:r>
              <a:rPr lang="en-US" altLang="zh-CN" sz="2400" kern="0" spc="3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386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</a:t>
            </a:r>
            <a:r>
              <a:rPr lang="en-US" altLang="zh-CN" sz="24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rancangan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teknologi,</a:t>
            </a:r>
            <a:r>
              <a:rPr lang="en-US" altLang="zh-CN" sz="24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rancangan</a:t>
            </a:r>
            <a:r>
              <a:rPr lang="en-US" altLang="zh-CN" sz="2400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4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2402" kern="0" spc="1609" noProof="0" dirty="0"/>
              <a:t> </a:t>
            </a:r>
            <a:r>
              <a:rPr lang="en-US" altLang="zh-CN" sz="2400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2400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seni</a:t>
            </a:r>
            <a:r>
              <a:rPr lang="en-US" altLang="zh-CN" sz="24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monumental/seni</a:t>
            </a:r>
            <a:r>
              <a:rPr lang="en-US" altLang="zh-CN" sz="24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pertunjukan/karya</a:t>
            </a:r>
            <a:r>
              <a:rPr lang="en-US" altLang="zh-CN" sz="24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sastra.</a:t>
            </a:r>
          </a:p>
        </p:txBody>
      </p:sp>
      <p:pic>
        <p:nvPicPr>
          <p:cNvPr id="1824" name="E9A05667-9068-44F9-28C5-177731F3A295"/>
          <p:cNvPicPr>
            <a:picLocks noChangeAspect="1"/>
          </p:cNvPicPr>
          <p:nvPr/>
        </p:nvPicPr>
        <p:blipFill>
          <a:blip r:embed="rId7" cstate="print">
            <a:extLst>
              <a:ext uri="{9D8A48E0-7B3E-43F5-76AD-9C5D797CDCF5}"/>
            </a:extLst>
          </a:blip>
          <a:stretch>
            <a:fillRect/>
          </a:stretch>
        </p:blipFill>
        <p:spPr>
          <a:xfrm>
            <a:off x="857809" y="1790700"/>
            <a:ext cx="4895850" cy="38100"/>
          </a:xfrm>
          <a:prstGeom prst="rect">
            <a:avLst/>
          </a:prstGeom>
        </p:spPr>
      </p:pic>
      <p:pic>
        <p:nvPicPr>
          <p:cNvPr id="1825" name="7D973D22-28A6-474E-2FA5-AA765BF14669"/>
          <p:cNvPicPr>
            <a:picLocks noChangeAspect="1"/>
          </p:cNvPicPr>
          <p:nvPr/>
        </p:nvPicPr>
        <p:blipFill>
          <a:blip r:embed="rId8" cstate="print">
            <a:extLst>
              <a:ext uri="{B5E3153F-0750-46E3-8EE3-E42515789C1E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26" name="TextBox1826"/>
          <p:cNvSpPr txBox="1"/>
          <p:nvPr/>
        </p:nvSpPr>
        <p:spPr>
          <a:xfrm>
            <a:off x="558394" y="125603"/>
            <a:ext cx="111506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(KEPATUTAN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KEGIATAN: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B,C,D,E)</a:t>
            </a:r>
          </a:p>
        </p:txBody>
      </p:sp>
      <p:pic>
        <p:nvPicPr>
          <p:cNvPr id="1827" name="E6A0120B-8064-4187-584C-63519C995E08"/>
          <p:cNvPicPr>
            <a:picLocks noChangeAspect="1"/>
          </p:cNvPicPr>
          <p:nvPr/>
        </p:nvPicPr>
        <p:blipFill>
          <a:blip r:embed="rId9" cstate="print">
            <a:extLst>
              <a:ext uri="{6D336A71-C896-4123-ED74-63C6ED753465}"/>
            </a:extLst>
          </a:blip>
          <a:stretch>
            <a:fillRect/>
          </a:stretch>
        </p:blipFill>
        <p:spPr>
          <a:xfrm>
            <a:off x="8406384" y="838200"/>
            <a:ext cx="3552825" cy="3790950"/>
          </a:xfrm>
          <a:prstGeom prst="rect">
            <a:avLst/>
          </a:prstGeom>
        </p:spPr>
      </p:pic>
      <p:sp>
        <p:nvSpPr>
          <p:cNvPr id="1828" name="TextBox1828"/>
          <p:cNvSpPr txBox="1"/>
          <p:nvPr/>
        </p:nvSpPr>
        <p:spPr>
          <a:xfrm>
            <a:off x="8682220" y="1041908"/>
            <a:ext cx="2921000" cy="342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80" marR="0" indent="0" eaLnBrk="0">
              <a:lnSpc>
                <a:spcPct val="88000"/>
              </a:lnSpc>
            </a:pPr>
            <a:r>
              <a:rPr lang="en-US" altLang="zh-CN" sz="195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BATAS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</a:t>
            </a:r>
          </a:p>
          <a:p>
            <a:pPr marL="11050" marR="0" indent="0" eaLnBrk="0">
              <a:lnSpc>
                <a:spcPct val="87000"/>
              </a:lnSpc>
              <a:spcBef>
                <a:spcPts val="32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1.1.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40,0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ak/Th</a:t>
            </a:r>
            <a:r>
              <a:rPr lang="en-US" altLang="zh-CN" sz="16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buku/th)</a:t>
            </a:r>
          </a:p>
          <a:p>
            <a:pPr marL="11028" marR="0" indent="0" eaLnBrk="0">
              <a:lnSpc>
                <a:spcPct val="87000"/>
              </a:lnSpc>
              <a:spcBef>
                <a:spcPts val="323"/>
              </a:spcBef>
            </a:pPr>
            <a:r>
              <a:rPr lang="en-US" altLang="zh-CN" sz="160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1.2.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1.3.</a:t>
            </a:r>
          </a:p>
          <a:p>
            <a:pPr marL="374296" marR="604509" indent="0" eaLnBrk="0">
              <a:lnSpc>
                <a:spcPct val="98000"/>
              </a:lnSpc>
              <a:spcBef>
                <a:spcPts val="317"/>
              </a:spcBef>
            </a:pP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6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1600" b="1" kern="0" spc="2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(Jurnal+Prosiding</a:t>
            </a:r>
            <a:r>
              <a:rPr lang="en-US" altLang="zh-CN" sz="16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25%)</a:t>
            </a:r>
          </a:p>
          <a:p>
            <a:pPr marL="11028" marR="0" indent="0" eaLnBrk="0">
              <a:lnSpc>
                <a:spcPct val="87000"/>
              </a:lnSpc>
              <a:spcBef>
                <a:spcPts val="354"/>
              </a:spcBef>
            </a:pPr>
            <a:r>
              <a:rPr lang="en-US" altLang="zh-CN" sz="160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1.4.</a:t>
            </a:r>
            <a:r>
              <a:rPr lang="en-US" altLang="zh-CN" sz="16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6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1.5.</a:t>
            </a:r>
          </a:p>
          <a:p>
            <a:pPr marL="378175" marR="558302" indent="0" eaLnBrk="0">
              <a:lnSpc>
                <a:spcPct val="96000"/>
              </a:lnSpc>
              <a:spcBef>
                <a:spcPts val="317"/>
              </a:spcBef>
            </a:pPr>
            <a:r>
              <a:rPr lang="en-US" altLang="zh-CN" sz="1600" b="1" kern="0" spc="-15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Kelompok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3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(Pop+Lap</a:t>
            </a:r>
            <a:r>
              <a:rPr lang="en-US" altLang="zh-CN" sz="16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Lit)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20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</a:t>
            </a:r>
            <a:r>
              <a:rPr lang="en-US" altLang="zh-CN" sz="16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5%.</a:t>
            </a:r>
          </a:p>
          <a:p>
            <a:pPr marL="5106" marR="0" indent="0" eaLnBrk="0">
              <a:lnSpc>
                <a:spcPct val="87000"/>
              </a:lnSpc>
              <a:spcBef>
                <a:spcPts val="314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15,0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ak/Tahun</a:t>
            </a:r>
          </a:p>
          <a:p>
            <a:pPr marL="4914" marR="0" indent="0" eaLnBrk="0">
              <a:lnSpc>
                <a:spcPct val="87000"/>
              </a:lnSpc>
              <a:spcBef>
                <a:spcPts val="316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10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10,0</a:t>
            </a:r>
            <a:r>
              <a:rPr lang="en-US" altLang="zh-CN" sz="16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ak/Tahun</a:t>
            </a:r>
          </a:p>
          <a:p>
            <a:pPr marL="349531" marR="0" indent="-349531" eaLnBrk="0">
              <a:lnSpc>
                <a:spcPct val="95000"/>
              </a:lnSpc>
              <a:spcBef>
                <a:spcPts val="324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Paten</a:t>
            </a:r>
            <a:r>
              <a:rPr lang="en-US" altLang="zh-CN" sz="16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tak</a:t>
            </a:r>
            <a:r>
              <a:rPr lang="en-US" altLang="zh-CN" sz="16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terbatas,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Penciptaan</a:t>
            </a:r>
            <a:r>
              <a:rPr lang="en-US" altLang="zh-CN" sz="16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2bh/Tahun</a:t>
            </a:r>
          </a:p>
          <a:p>
            <a:pPr marL="5937" marR="0" indent="0" eaLnBrk="0">
              <a:lnSpc>
                <a:spcPct val="87000"/>
              </a:lnSpc>
              <a:spcBef>
                <a:spcPts val="341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9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altLang="zh-CN" sz="16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buah/Tahun</a:t>
            </a:r>
          </a:p>
        </p:txBody>
      </p:sp>
      <p:pic>
        <p:nvPicPr>
          <p:cNvPr id="1829" name="0EFD9558-4691-4D97-1CE3-D2D96CF9A82E"/>
          <p:cNvPicPr>
            <a:picLocks noChangeAspect="1"/>
          </p:cNvPicPr>
          <p:nvPr/>
        </p:nvPicPr>
        <p:blipFill>
          <a:blip r:embed="rId10" cstate="print">
            <a:extLst>
              <a:ext uri="{1BA88634-8D2B-4D25-9BDB-4D706007C0D9}"/>
            </a:extLst>
          </a:blip>
          <a:stretch>
            <a:fillRect/>
          </a:stretch>
        </p:blipFill>
        <p:spPr>
          <a:xfrm>
            <a:off x="8676386" y="1257300"/>
            <a:ext cx="1943100" cy="19050"/>
          </a:xfrm>
          <a:prstGeom prst="rect">
            <a:avLst/>
          </a:prstGeom>
        </p:spPr>
      </p:pic>
    </p:spTree>
    <p:extLst>
      <p:ext uri="{FEC06974-BA0A-4ECE-CD65-D1E382C94C0D}"/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0" name="49B6016C-B784-4705-EA17-5E019DAED94B"/>
          <p:cNvPicPr>
            <a:picLocks noChangeAspect="1"/>
          </p:cNvPicPr>
          <p:nvPr/>
        </p:nvPicPr>
        <p:blipFill>
          <a:blip r:embed="rId2" cstate="print">
            <a:extLst>
              <a:ext uri="{3158699B-EE64-43B7-4AE7-CB28507E54D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31" name="E8CF5A51-5C83-474A-24D1-0BD42E569FEF"/>
          <p:cNvPicPr>
            <a:picLocks noChangeAspect="1"/>
          </p:cNvPicPr>
          <p:nvPr/>
        </p:nvPicPr>
        <p:blipFill>
          <a:blip r:embed="rId3" cstate="print">
            <a:extLst>
              <a:ext uri="{0734D957-DEE3-44FA-6878-6414398CF54E}"/>
            </a:extLst>
          </a:blip>
          <a:stretch>
            <a:fillRect/>
          </a:stretch>
        </p:blipFill>
        <p:spPr>
          <a:xfrm>
            <a:off x="149352" y="523875"/>
            <a:ext cx="4286250" cy="5915025"/>
          </a:xfrm>
          <a:prstGeom prst="rect">
            <a:avLst/>
          </a:prstGeom>
        </p:spPr>
      </p:pic>
      <p:pic>
        <p:nvPicPr>
          <p:cNvPr id="1832" name="E773D5D3-5E52-4C71-D059-7A6A90EF40D2"/>
          <p:cNvPicPr>
            <a:picLocks noChangeAspect="1"/>
          </p:cNvPicPr>
          <p:nvPr/>
        </p:nvPicPr>
        <p:blipFill>
          <a:blip r:embed="rId4" cstate="print">
            <a:extLst>
              <a:ext uri="{5AE0A72A-6024-417C-E8D3-01C81073D414}"/>
            </a:extLst>
          </a:blip>
          <a:stretch>
            <a:fillRect/>
          </a:stretch>
        </p:blipFill>
        <p:spPr>
          <a:xfrm>
            <a:off x="4258056" y="2943225"/>
            <a:ext cx="466725" cy="628650"/>
          </a:xfrm>
          <a:prstGeom prst="rect">
            <a:avLst/>
          </a:prstGeom>
        </p:spPr>
      </p:pic>
      <p:graphicFrame>
        <p:nvGraphicFramePr>
          <p:cNvPr id="1833" name="Table1833"/>
          <p:cNvGraphicFramePr>
            <a:graphicFrameLocks noGrp="1"/>
          </p:cNvGraphicFramePr>
          <p:nvPr/>
        </p:nvGraphicFramePr>
        <p:xfrm>
          <a:off x="4258056" y="2947416"/>
          <a:ext cx="241300" cy="622300"/>
        </p:xfrm>
        <a:graphic>
          <a:graphicData uri="http://schemas.openxmlformats.org/drawingml/2006/table">
            <a:tbl>
              <a:tblPr firstRow="1" bandRow="1"/>
              <a:tblGrid>
                <a:gridCol w="23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367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34" name="TextBox1834"/>
          <p:cNvSpPr txBox="1"/>
          <p:nvPr/>
        </p:nvSpPr>
        <p:spPr>
          <a:xfrm>
            <a:off x="246125" y="607187"/>
            <a:ext cx="4089400" cy="5524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646" marR="0" indent="0" eaLnBrk="0">
              <a:lnSpc>
                <a:spcPct val="89000"/>
              </a:lnSpc>
            </a:pPr>
            <a:r>
              <a:rPr lang="en-US" altLang="zh-CN" sz="135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13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13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13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13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13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13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2640" marR="0" indent="0" eaLnBrk="0">
              <a:lnSpc>
                <a:spcPct val="89000"/>
              </a:lnSpc>
              <a:spcBef>
                <a:spcPts val="298"/>
              </a:spcBef>
            </a:pP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(2)</a:t>
            </a:r>
            <a:r>
              <a:rPr lang="en-US" altLang="zh-CN" sz="13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1350" b="1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Utama</a:t>
            </a:r>
            <a:r>
              <a:rPr lang="en-US" altLang="zh-CN" sz="135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  <a:p>
            <a:pPr marL="0" marR="0" indent="0" eaLnBrk="0">
              <a:lnSpc>
                <a:spcPct val="89000"/>
              </a:lnSpc>
              <a:spcBef>
                <a:spcPts val="295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d.</a:t>
            </a:r>
            <a:r>
              <a:rPr lang="en-US" altLang="zh-CN" sz="1350" b="1" kern="0" spc="2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3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35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Masyarakat,</a:t>
            </a:r>
          </a:p>
          <a:p>
            <a:pPr marL="244451" marR="0" indent="0" eaLnBrk="0">
              <a:lnSpc>
                <a:spcPct val="89000"/>
              </a:lnSpc>
              <a:spcBef>
                <a:spcPts val="302"/>
              </a:spcBef>
            </a:pPr>
            <a:r>
              <a:rPr lang="en-US" altLang="zh-CN" sz="135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meliputi:</a:t>
            </a:r>
          </a:p>
          <a:p>
            <a:pPr marL="440272" marR="372006" indent="-156728" eaLnBrk="0">
              <a:lnSpc>
                <a:spcPct val="98000"/>
              </a:lnSpc>
              <a:spcBef>
                <a:spcPts val="300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Menduduki</a:t>
            </a:r>
            <a:r>
              <a:rPr lang="en-US" altLang="zh-CN" sz="13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135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pimpinan</a:t>
            </a:r>
            <a:r>
              <a:rPr lang="en-US" altLang="zh-CN" sz="13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3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lembaga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pemerintahan/pejabat</a:t>
            </a:r>
            <a:r>
              <a:rPr lang="en-US" altLang="zh-CN" sz="13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negara;</a:t>
            </a:r>
          </a:p>
          <a:p>
            <a:pPr marL="435853" marR="148944" indent="-157422" eaLnBrk="0">
              <a:lnSpc>
                <a:spcPct val="99000"/>
              </a:lnSpc>
              <a:spcBef>
                <a:spcPts val="315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Melaksanakan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3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penelitian;</a:t>
            </a:r>
          </a:p>
          <a:p>
            <a:pPr marL="475134" marR="553348" indent="-196893" eaLnBrk="0">
              <a:lnSpc>
                <a:spcPct val="98000"/>
              </a:lnSpc>
              <a:spcBef>
                <a:spcPts val="291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</a:t>
            </a:r>
            <a:r>
              <a:rPr lang="en-US" altLang="zh-CN" sz="13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latihan/penyuluhan/penataran/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ceramah</a:t>
            </a:r>
            <a:r>
              <a:rPr lang="en-US" altLang="zh-CN" sz="13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masyarakat;</a:t>
            </a:r>
          </a:p>
          <a:p>
            <a:pPr marL="431256" marR="327077" indent="-157258" eaLnBrk="0">
              <a:lnSpc>
                <a:spcPct val="102000"/>
              </a:lnSpc>
              <a:spcBef>
                <a:spcPts val="320"/>
              </a:spcBef>
            </a:pP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3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Memberi</a:t>
            </a:r>
            <a:r>
              <a:rPr lang="en-US" altLang="zh-CN" sz="1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pelayanan</a:t>
            </a:r>
            <a:r>
              <a:rPr lang="en-US" altLang="zh-CN" sz="13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3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13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350" b="1" kern="0" spc="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lain</a:t>
            </a:r>
            <a:r>
              <a:rPr lang="en-US" altLang="zh-CN" sz="13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350" b="1" kern="0" spc="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menunjang</a:t>
            </a:r>
            <a:r>
              <a:rPr lang="en-US" altLang="zh-CN" sz="13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1350" b="1" kern="0" spc="-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umum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</a:t>
            </a:r>
            <a:r>
              <a:rPr lang="en-US" altLang="zh-CN" sz="135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3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pembangunan;</a:t>
            </a:r>
          </a:p>
          <a:p>
            <a:pPr marL="279139" marR="0" indent="0" eaLnBrk="0">
              <a:lnSpc>
                <a:spcPct val="89000"/>
              </a:lnSpc>
              <a:spcBef>
                <a:spcPts val="288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Membuat/menulis</a:t>
            </a:r>
            <a:r>
              <a:rPr lang="en-US" altLang="zh-CN" sz="1350" b="1" kern="0" spc="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pengabdian;</a:t>
            </a:r>
          </a:p>
          <a:p>
            <a:pPr marL="431256" marR="225930" indent="-153192" eaLnBrk="0">
              <a:lnSpc>
                <a:spcPct val="102000"/>
              </a:lnSpc>
              <a:spcBef>
                <a:spcPts val="300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  <a:r>
              <a:rPr lang="en-US" altLang="zh-CN" sz="1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135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35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3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dipublikasikan</a:t>
            </a:r>
            <a:r>
              <a:rPr lang="en-US" altLang="zh-CN" sz="135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1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sebuah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berkala/</a:t>
            </a:r>
            <a:r>
              <a:rPr lang="en-US" altLang="zh-CN" sz="1350" b="1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35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3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  <a:r>
              <a:rPr lang="en-US" altLang="zh-CN" sz="135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135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teknologi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tepat</a:t>
            </a:r>
            <a:r>
              <a:rPr lang="en-US" altLang="zh-CN" sz="135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guna,</a:t>
            </a:r>
            <a:r>
              <a:rPr lang="en-US" altLang="zh-CN" sz="13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merupakan</a:t>
            </a:r>
            <a:r>
              <a:rPr lang="en-US" altLang="zh-CN" sz="13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diseminasi</a:t>
            </a:r>
            <a:r>
              <a:rPr lang="en-US" altLang="zh-CN" sz="135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35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luaran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392" kern="0" spc="-9" noProof="0" dirty="0"/>
              <a:t> </a:t>
            </a:r>
            <a:r>
              <a:rPr lang="en-US" altLang="zh-CN" sz="1350" b="1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program</a:t>
            </a:r>
            <a:r>
              <a:rPr lang="en-US" altLang="zh-CN" sz="135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kegatan</a:t>
            </a:r>
            <a:r>
              <a:rPr lang="en-US" altLang="zh-CN" sz="13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  <a:r>
              <a:rPr lang="en-US" altLang="zh-CN" sz="135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kepada</a:t>
            </a:r>
            <a:r>
              <a:rPr lang="en-US" altLang="zh-CN" sz="1350" b="1" kern="0" spc="49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br>
              <a:rPr lang="zh-CN" altLang="en-US" dirty="0"/>
            </a:br>
            <a:r>
              <a:rPr lang="en-US" altLang="zh-CN" sz="1394" kern="0" spc="-9" noProof="0" dirty="0"/>
              <a:t> </a:t>
            </a: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masyarakat</a:t>
            </a:r>
          </a:p>
          <a:p>
            <a:pPr marL="438505" marR="295656" indent="-200241" eaLnBrk="0">
              <a:lnSpc>
                <a:spcPct val="98000"/>
              </a:lnSpc>
              <a:spcBef>
                <a:spcPts val="325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35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Berperan</a:t>
            </a:r>
            <a:r>
              <a:rPr lang="en-US" altLang="zh-CN" sz="135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135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135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135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pengelolaan</a:t>
            </a:r>
            <a:r>
              <a:rPr lang="en-US" altLang="zh-CN" sz="135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</a:p>
          <a:p>
            <a:pPr marL="597016" marR="6096" indent="-201141" eaLnBrk="0">
              <a:lnSpc>
                <a:spcPct val="99000"/>
              </a:lnSpc>
              <a:spcBef>
                <a:spcPts val="317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a.</a:t>
            </a:r>
            <a:r>
              <a:rPr lang="en-US" altLang="zh-CN" sz="13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Editor/dewan</a:t>
            </a:r>
            <a:r>
              <a:rPr lang="en-US" altLang="zh-CN" sz="1350" b="1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penyunting/dewan</a:t>
            </a:r>
            <a:r>
              <a:rPr lang="en-US" altLang="zh-CN" sz="13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redaksi</a:t>
            </a:r>
            <a:r>
              <a:rPr lang="en-US" altLang="zh-CN" sz="135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35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</a:t>
            </a:r>
          </a:p>
          <a:p>
            <a:pPr marL="597000" marR="0" indent="-196352" eaLnBrk="0">
              <a:lnSpc>
                <a:spcPct val="98000"/>
              </a:lnSpc>
              <a:spcBef>
                <a:spcPts val="291"/>
              </a:spcBef>
            </a:pPr>
            <a:r>
              <a:rPr lang="en-US" altLang="zh-CN" sz="135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b.</a:t>
            </a:r>
            <a:r>
              <a:rPr lang="en-US" altLang="zh-CN" sz="135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Editor/dewan</a:t>
            </a:r>
            <a:r>
              <a:rPr lang="en-US" altLang="zh-CN" sz="1350" b="1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penyunting/dewan</a:t>
            </a:r>
            <a:r>
              <a:rPr lang="en-US" altLang="zh-CN" sz="135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redaksi</a:t>
            </a:r>
            <a:r>
              <a:rPr lang="en-US" altLang="zh-CN" sz="135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3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</a:t>
            </a:r>
            <a:r>
              <a:rPr lang="en-US" altLang="zh-CN" sz="135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350" b="1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</a:p>
        </p:txBody>
      </p:sp>
      <p:pic>
        <p:nvPicPr>
          <p:cNvPr id="1835" name="633B98FF-1C89-4EC7-E4F6-486839B79259"/>
          <p:cNvPicPr>
            <a:picLocks noChangeAspect="1"/>
          </p:cNvPicPr>
          <p:nvPr/>
        </p:nvPicPr>
        <p:blipFill>
          <a:blip r:embed="rId5" cstate="print">
            <a:extLst>
              <a:ext uri="{BEF2B20A-FBD1-4D7F-B153-899DA105AA41}"/>
            </a:extLst>
          </a:blip>
          <a:stretch>
            <a:fillRect/>
          </a:stretch>
        </p:blipFill>
        <p:spPr>
          <a:xfrm>
            <a:off x="461988" y="1181100"/>
            <a:ext cx="3305175" cy="19050"/>
          </a:xfrm>
          <a:prstGeom prst="rect">
            <a:avLst/>
          </a:prstGeom>
        </p:spPr>
      </p:pic>
      <p:pic>
        <p:nvPicPr>
          <p:cNvPr id="1836" name="57E254D7-8966-4D70-ACB8-A42C5F704046"/>
          <p:cNvPicPr>
            <a:picLocks noChangeAspect="1"/>
          </p:cNvPicPr>
          <p:nvPr/>
        </p:nvPicPr>
        <p:blipFill>
          <a:blip r:embed="rId6" cstate="print">
            <a:extLst>
              <a:ext uri="{329BE6FB-119D-4695-C989-F6FEF4782CC3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37" name="TextBox1837"/>
          <p:cNvSpPr txBox="1"/>
          <p:nvPr/>
        </p:nvSpPr>
        <p:spPr>
          <a:xfrm>
            <a:off x="228905" y="6492241"/>
            <a:ext cx="117983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.3.3.</a:t>
            </a:r>
            <a:r>
              <a:rPr lang="en-US" altLang="zh-CN" sz="240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KEPATUTAN/BATASAN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MAKSIMAL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UNTUK: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PELAKSANAAN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</a:p>
        </p:txBody>
      </p:sp>
      <p:pic>
        <p:nvPicPr>
          <p:cNvPr id="1838" name="36D10A9C-561A-43F1-9E25-204D1FC512D6"/>
          <p:cNvPicPr>
            <a:picLocks noChangeAspect="1"/>
          </p:cNvPicPr>
          <p:nvPr/>
        </p:nvPicPr>
        <p:blipFill>
          <a:blip r:embed="rId7" cstate="print">
            <a:extLst>
              <a:ext uri="{D5AC4B32-392E-4F80-26BF-FF1533F79127}"/>
            </a:extLst>
          </a:blip>
          <a:stretch>
            <a:fillRect/>
          </a:stretch>
        </p:blipFill>
        <p:spPr>
          <a:xfrm>
            <a:off x="4477512" y="476250"/>
            <a:ext cx="7448550" cy="5915025"/>
          </a:xfrm>
          <a:prstGeom prst="rect">
            <a:avLst/>
          </a:prstGeom>
        </p:spPr>
      </p:pic>
      <p:pic>
        <p:nvPicPr>
          <p:cNvPr id="1839" name="8E6C86A4-BF3E-4958-0554-B58CAD311BB0"/>
          <p:cNvPicPr>
            <a:picLocks noChangeAspect="1"/>
          </p:cNvPicPr>
          <p:nvPr/>
        </p:nvPicPr>
        <p:blipFill>
          <a:blip r:embed="rId8" cstate="print">
            <a:extLst>
              <a:ext uri="{BA6E444E-91BF-4ABB-61DE-849B0578117A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40" name="TextBox1840"/>
          <p:cNvSpPr txBox="1"/>
          <p:nvPr/>
        </p:nvSpPr>
        <p:spPr>
          <a:xfrm>
            <a:off x="558394" y="125603"/>
            <a:ext cx="111506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(KEPATUTAN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KEGIATAN: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B,C,D,E)</a:t>
            </a:r>
          </a:p>
        </p:txBody>
      </p:sp>
    </p:spTree>
    <p:extLst>
      <p:ext uri="{F3CEE504-498E-49B8-A198-EE0A900B567E}"/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61B9AB34-BE06-4E89-3C80-651AB38A8DBE"/>
          <p:cNvPicPr>
            <a:picLocks noChangeAspect="1"/>
          </p:cNvPicPr>
          <p:nvPr/>
        </p:nvPicPr>
        <p:blipFill>
          <a:blip r:embed="rId2" cstate="print">
            <a:extLst>
              <a:ext uri="{0471371D-2CFE-4A96-5DDA-FCD0F3BBDB8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42" name="918CE4B2-835F-479D-64E5-6B99CDEAA1F5"/>
          <p:cNvPicPr>
            <a:picLocks noChangeAspect="1"/>
          </p:cNvPicPr>
          <p:nvPr/>
        </p:nvPicPr>
        <p:blipFill>
          <a:blip r:embed="rId3" cstate="print">
            <a:extLst>
              <a:ext uri="{46F4E1F5-89AC-4A8D-E697-F8CA6BDBB6FD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43" name="TextBox1843"/>
          <p:cNvSpPr txBox="1"/>
          <p:nvPr/>
        </p:nvSpPr>
        <p:spPr>
          <a:xfrm>
            <a:off x="1274674" y="6492241"/>
            <a:ext cx="97155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.3.4.</a:t>
            </a:r>
            <a:r>
              <a:rPr lang="en-US" altLang="zh-CN" sz="240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KEPATUTAN/BATASAN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MAKSIMAL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UNTUK: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</a:p>
        </p:txBody>
      </p:sp>
      <p:pic>
        <p:nvPicPr>
          <p:cNvPr id="1844" name="D5CF78A2-0715-475F-8C01-26D97D7A698B"/>
          <p:cNvPicPr>
            <a:picLocks noChangeAspect="1"/>
          </p:cNvPicPr>
          <p:nvPr/>
        </p:nvPicPr>
        <p:blipFill>
          <a:blip r:embed="rId4" cstate="print">
            <a:extLst>
              <a:ext uri="{90D22076-737F-4BB4-ACC8-AA653326BCE4}"/>
            </a:extLst>
          </a:blip>
          <a:stretch>
            <a:fillRect/>
          </a:stretch>
        </p:blipFill>
        <p:spPr>
          <a:xfrm>
            <a:off x="8967218" y="1076325"/>
            <a:ext cx="2876550" cy="4248150"/>
          </a:xfrm>
          <a:prstGeom prst="rect">
            <a:avLst/>
          </a:prstGeom>
        </p:spPr>
      </p:pic>
      <p:sp>
        <p:nvSpPr>
          <p:cNvPr id="1845" name="TextBox1845"/>
          <p:cNvSpPr txBox="1"/>
          <p:nvPr/>
        </p:nvSpPr>
        <p:spPr>
          <a:xfrm>
            <a:off x="9211436" y="1511452"/>
            <a:ext cx="2298700" cy="3187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96" marR="0" indent="0" eaLnBrk="0">
              <a:lnSpc>
                <a:spcPct val="88000"/>
              </a:lnSpc>
            </a:pPr>
            <a:r>
              <a:rPr lang="en-US" altLang="zh-CN" sz="195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BATAS</a:t>
            </a:r>
            <a:r>
              <a:rPr lang="en-US" altLang="zh-CN" sz="1950" b="1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KEPATUTAN</a:t>
            </a:r>
          </a:p>
          <a:p>
            <a:pPr marL="11023" marR="0" indent="0" eaLnBrk="0">
              <a:lnSpc>
                <a:spcPct val="87000"/>
              </a:lnSpc>
              <a:spcBef>
                <a:spcPts val="2254"/>
              </a:spcBef>
            </a:pP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600" b="1" kern="0" spc="9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Tahun</a:t>
            </a:r>
          </a:p>
          <a:p>
            <a:pPr marL="5113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600" b="1" kern="0" spc="1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Kepanitiaan</a:t>
            </a:r>
          </a:p>
          <a:p>
            <a:pPr marL="4896" marR="0" indent="0" eaLnBrk="0">
              <a:lnSpc>
                <a:spcPct val="87000"/>
              </a:lnSpc>
              <a:spcBef>
                <a:spcPts val="326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600" b="1" kern="0" spc="10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Periode</a:t>
            </a:r>
          </a:p>
          <a:p>
            <a:pPr marL="354833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Kepengurusan/Jabatan</a:t>
            </a:r>
          </a:p>
          <a:p>
            <a:pPr marL="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60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</a:t>
            </a:r>
            <a:r>
              <a:rPr lang="en-US" altLang="zh-CN" sz="16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Kepanitiaan</a:t>
            </a:r>
          </a:p>
          <a:p>
            <a:pPr marL="5917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1600" b="1" kern="0" spc="8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</a:p>
          <a:p>
            <a:pPr marL="4692" marR="0" indent="0" eaLnBrk="0">
              <a:lnSpc>
                <a:spcPct val="87000"/>
              </a:lnSpc>
              <a:spcBef>
                <a:spcPts val="320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1600" b="1" kern="0" spc="9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</a:p>
          <a:p>
            <a:pPr marL="4500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1600" b="1" kern="0" spc="9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6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Lama</a:t>
            </a:r>
            <a:r>
              <a:rPr lang="en-US" altLang="zh-CN" sz="16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Bhakti</a:t>
            </a:r>
          </a:p>
          <a:p>
            <a:pPr marL="2446" marR="0" indent="0" eaLnBrk="0">
              <a:lnSpc>
                <a:spcPct val="87000"/>
              </a:lnSpc>
              <a:spcBef>
                <a:spcPts val="325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1600" b="1" kern="0" spc="9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</a:p>
          <a:p>
            <a:pPr marL="2854" marR="0" indent="0" eaLnBrk="0">
              <a:lnSpc>
                <a:spcPct val="87000"/>
              </a:lnSpc>
              <a:spcBef>
                <a:spcPts val="319"/>
              </a:spcBef>
            </a:pP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1600" b="1" kern="0" spc="9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Piagam/Medali</a:t>
            </a:r>
          </a:p>
          <a:p>
            <a:pPr marL="11044" marR="0" indent="0" eaLnBrk="0">
              <a:lnSpc>
                <a:spcPct val="87000"/>
              </a:lnSpc>
              <a:spcBef>
                <a:spcPts val="317"/>
              </a:spcBef>
            </a:pPr>
            <a:r>
              <a:rPr lang="en-US" altLang="zh-CN" sz="16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1600" b="1" kern="0" spc="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Tiap</a:t>
            </a:r>
            <a:r>
              <a:rPr lang="en-US" altLang="zh-CN" sz="16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600" b="1" kern="0" spc="-1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</a:p>
        </p:txBody>
      </p:sp>
      <p:pic>
        <p:nvPicPr>
          <p:cNvPr id="1846" name="113A79E9-EC90-4B29-26E3-13182D983E05"/>
          <p:cNvPicPr>
            <a:picLocks noChangeAspect="1"/>
          </p:cNvPicPr>
          <p:nvPr/>
        </p:nvPicPr>
        <p:blipFill>
          <a:blip r:embed="rId5" cstate="print">
            <a:extLst>
              <a:ext uri="{6C0064CF-86A3-471B-442B-74C9DD8AC88F}"/>
            </a:extLst>
          </a:blip>
          <a:stretch>
            <a:fillRect/>
          </a:stretch>
        </p:blipFill>
        <p:spPr>
          <a:xfrm>
            <a:off x="9205342" y="1724025"/>
            <a:ext cx="1943100" cy="28575"/>
          </a:xfrm>
          <a:prstGeom prst="rect">
            <a:avLst/>
          </a:prstGeom>
        </p:spPr>
      </p:pic>
      <p:pic>
        <p:nvPicPr>
          <p:cNvPr id="1847" name="55332543-45EC-401F-A03D-038BCCBF106D"/>
          <p:cNvPicPr>
            <a:picLocks noChangeAspect="1"/>
          </p:cNvPicPr>
          <p:nvPr/>
        </p:nvPicPr>
        <p:blipFill>
          <a:blip r:embed="rId6" cstate="print">
            <a:extLst>
              <a:ext uri="{5ECFA135-3529-4248-60E2-5038CA51CE10}"/>
            </a:extLst>
          </a:blip>
          <a:stretch>
            <a:fillRect/>
          </a:stretch>
        </p:blipFill>
        <p:spPr>
          <a:xfrm>
            <a:off x="73152" y="619125"/>
            <a:ext cx="8629650" cy="5676900"/>
          </a:xfrm>
          <a:prstGeom prst="rect">
            <a:avLst/>
          </a:prstGeom>
        </p:spPr>
      </p:pic>
      <p:sp>
        <p:nvSpPr>
          <p:cNvPr id="1848" name="TextBox1848"/>
          <p:cNvSpPr txBox="1"/>
          <p:nvPr/>
        </p:nvSpPr>
        <p:spPr>
          <a:xfrm>
            <a:off x="183022" y="724789"/>
            <a:ext cx="8191500" cy="5473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51" marR="0" indent="0" eaLnBrk="0">
              <a:lnSpc>
                <a:spcPct val="87000"/>
              </a:lnSpc>
            </a:pPr>
            <a:r>
              <a:rPr lang="en-US" altLang="zh-CN" sz="23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Pasal</a:t>
            </a:r>
            <a:r>
              <a:rPr lang="en-US" altLang="zh-CN" sz="2300" b="1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16:</a:t>
            </a:r>
            <a:r>
              <a:rPr lang="en-US" altLang="zh-CN" sz="23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(1a,</a:t>
            </a:r>
            <a:r>
              <a:rPr lang="en-US" altLang="zh-CN" sz="23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1b)</a:t>
            </a:r>
            <a:r>
              <a:rPr lang="en-US" altLang="zh-CN" sz="23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(2a,</a:t>
            </a:r>
            <a:r>
              <a:rPr lang="en-US" altLang="zh-CN" sz="2300" b="1" kern="0" spc="-1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2b,</a:t>
            </a:r>
            <a:r>
              <a:rPr lang="en-US" altLang="zh-CN" sz="23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2c,</a:t>
            </a:r>
            <a:r>
              <a:rPr lang="en-US" altLang="zh-CN" sz="23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2d)</a:t>
            </a:r>
            <a:r>
              <a:rPr lang="en-US" altLang="zh-CN" sz="23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</a:p>
          <a:p>
            <a:pPr marL="0" marR="0" indent="0" eaLnBrk="0">
              <a:lnSpc>
                <a:spcPct val="87000"/>
              </a:lnSpc>
              <a:spcBef>
                <a:spcPts val="763"/>
              </a:spcBef>
            </a:pP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(3)</a:t>
            </a:r>
            <a:r>
              <a:rPr lang="en-US" altLang="zh-CN" sz="23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u="sng" kern="0" spc="-3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Unsur</a:t>
            </a:r>
            <a:r>
              <a:rPr lang="en-US" altLang="zh-CN" sz="40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4000" b="1" u="sng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penunjang</a:t>
            </a:r>
            <a:r>
              <a:rPr lang="en-US" altLang="zh-CN" sz="2300" kern="0" spc="-2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tugas</a:t>
            </a:r>
            <a:r>
              <a:rPr lang="en-US" altLang="zh-CN" sz="23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Dosen,</a:t>
            </a:r>
            <a:r>
              <a:rPr lang="en-US" altLang="zh-CN" sz="2300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terdiri</a:t>
            </a:r>
            <a:r>
              <a:rPr lang="en-US" altLang="zh-CN" sz="23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dari:</a:t>
            </a:r>
          </a:p>
          <a:p>
            <a:pPr marL="653464" marR="294460" indent="-248039" eaLnBrk="0">
              <a:lnSpc>
                <a:spcPct val="95000"/>
              </a:lnSpc>
              <a:spcBef>
                <a:spcPts val="495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23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3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suatu</a:t>
            </a:r>
            <a:r>
              <a:rPr lang="en-US" altLang="zh-CN" sz="23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panitia/badan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23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23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tinggi;</a:t>
            </a:r>
          </a:p>
          <a:p>
            <a:pPr marL="396940" marR="0" indent="0" eaLnBrk="0">
              <a:lnSpc>
                <a:spcPct val="87000"/>
              </a:lnSpc>
              <a:spcBef>
                <a:spcPts val="496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23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panitia/badan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pada</a:t>
            </a:r>
            <a:r>
              <a:rPr lang="en-US" altLang="zh-CN" sz="2300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lembaga</a:t>
            </a:r>
            <a:r>
              <a:rPr lang="en-US" altLang="zh-CN" sz="23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pemerintah;</a:t>
            </a:r>
          </a:p>
          <a:p>
            <a:pPr marL="395199" marR="0" indent="0" eaLnBrk="0">
              <a:lnSpc>
                <a:spcPct val="87000"/>
              </a:lnSpc>
              <a:spcBef>
                <a:spcPts val="458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1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organisasi</a:t>
            </a:r>
            <a:r>
              <a:rPr lang="en-US" altLang="zh-CN" sz="2300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profesi</a:t>
            </a:r>
            <a:r>
              <a:rPr lang="en-US" altLang="zh-CN" sz="23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Dosen;</a:t>
            </a:r>
          </a:p>
          <a:p>
            <a:pPr marL="387283" marR="0" indent="0" eaLnBrk="0">
              <a:lnSpc>
                <a:spcPct val="87000"/>
              </a:lnSpc>
              <a:spcBef>
                <a:spcPts val="461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23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Mewakili</a:t>
            </a:r>
            <a:r>
              <a:rPr lang="en-US" altLang="zh-CN" sz="2300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perguruan</a:t>
            </a:r>
            <a:r>
              <a:rPr lang="en-US" altLang="zh-CN" sz="23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tinggi/lembaga</a:t>
            </a:r>
            <a:r>
              <a:rPr lang="en-US" altLang="zh-CN" sz="23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pemerintah;</a:t>
            </a:r>
          </a:p>
          <a:p>
            <a:pPr marL="394906" marR="0" indent="0" eaLnBrk="0">
              <a:lnSpc>
                <a:spcPct val="87000"/>
              </a:lnSpc>
              <a:spcBef>
                <a:spcPts val="458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5.</a:t>
            </a:r>
            <a:r>
              <a:rPr lang="en-US" altLang="zh-CN" sz="230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anggota</a:t>
            </a:r>
            <a:r>
              <a:rPr lang="en-US" altLang="zh-CN" sz="2300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delegasi</a:t>
            </a:r>
            <a:r>
              <a:rPr lang="en-US" altLang="zh-CN" sz="23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</a:t>
            </a:r>
            <a:r>
              <a:rPr lang="en-US" altLang="zh-CN" sz="2300" kern="0" spc="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3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pertemuan</a:t>
            </a:r>
            <a:r>
              <a:rPr lang="en-US" altLang="zh-CN" sz="23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internasional;</a:t>
            </a:r>
          </a:p>
          <a:p>
            <a:pPr marL="395769" marR="0" indent="0" eaLnBrk="0">
              <a:lnSpc>
                <a:spcPct val="87000"/>
              </a:lnSpc>
              <a:spcBef>
                <a:spcPts val="462"/>
              </a:spcBef>
            </a:pP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6.</a:t>
            </a:r>
            <a:r>
              <a:rPr lang="en-US" altLang="zh-CN" sz="2300" kern="0" spc="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Berperan</a:t>
            </a:r>
            <a:r>
              <a:rPr lang="en-US" altLang="zh-CN" sz="2300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serta</a:t>
            </a:r>
            <a:r>
              <a:rPr lang="en-US" altLang="zh-CN" sz="2300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aktif</a:t>
            </a:r>
            <a:r>
              <a:rPr lang="en-US" altLang="zh-CN" sz="2300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dalam</a:t>
            </a:r>
            <a:r>
              <a:rPr lang="en-US" altLang="zh-CN" sz="23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pertemuan</a:t>
            </a:r>
            <a:r>
              <a:rPr lang="en-US" altLang="zh-CN" sz="2300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ilmiah;</a:t>
            </a:r>
          </a:p>
          <a:p>
            <a:pPr marL="394613" marR="0" indent="0" eaLnBrk="0">
              <a:lnSpc>
                <a:spcPct val="87000"/>
              </a:lnSpc>
              <a:spcBef>
                <a:spcPts val="459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7.</a:t>
            </a:r>
            <a:r>
              <a:rPr lang="en-US" altLang="zh-CN" sz="23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Mendapat</a:t>
            </a:r>
            <a:r>
              <a:rPr lang="en-US" altLang="zh-CN" sz="23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penghargaan/tanda</a:t>
            </a:r>
            <a:r>
              <a:rPr lang="en-US" altLang="zh-CN" sz="2300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jasa;</a:t>
            </a:r>
          </a:p>
          <a:p>
            <a:pPr marL="662544" marR="439181" indent="-270287" eaLnBrk="0">
              <a:lnSpc>
                <a:spcPct val="95000"/>
              </a:lnSpc>
              <a:spcBef>
                <a:spcPts val="461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8.</a:t>
            </a:r>
            <a:r>
              <a:rPr lang="en-US" altLang="zh-CN" sz="23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Menulis</a:t>
            </a:r>
            <a:r>
              <a:rPr lang="en-US" altLang="zh-CN" sz="23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</a:t>
            </a:r>
            <a:r>
              <a:rPr lang="en-US" altLang="zh-CN" sz="2300" kern="0" spc="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pelajaran</a:t>
            </a:r>
            <a:r>
              <a:rPr lang="en-US" altLang="zh-CN" sz="2300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SLTA</a:t>
            </a:r>
            <a:r>
              <a:rPr lang="en-US" altLang="zh-CN" sz="23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300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bawah</a:t>
            </a:r>
            <a:r>
              <a:rPr lang="en-US" altLang="zh-CN" sz="2300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300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diterbitkan</a:t>
            </a:r>
            <a:r>
              <a:rPr lang="en-US" altLang="zh-CN" sz="2300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3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diedarkan</a:t>
            </a:r>
            <a:r>
              <a:rPr lang="en-US" altLang="zh-CN" sz="23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secara</a:t>
            </a:r>
            <a:r>
              <a:rPr lang="en-US" altLang="zh-CN" sz="2300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nasional;</a:t>
            </a:r>
          </a:p>
          <a:p>
            <a:pPr marL="392258" marR="0" indent="0" eaLnBrk="0">
              <a:lnSpc>
                <a:spcPct val="87000"/>
              </a:lnSpc>
              <a:spcBef>
                <a:spcPts val="499"/>
              </a:spcBef>
            </a:pPr>
            <a:r>
              <a:rPr lang="en-US" altLang="zh-CN" sz="2300" kern="0" spc="-1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9.</a:t>
            </a:r>
            <a:r>
              <a:rPr lang="en-US" altLang="zh-CN" sz="2300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Mempunyai</a:t>
            </a:r>
            <a:r>
              <a:rPr lang="en-US" altLang="zh-CN" sz="2300" kern="0" spc="-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prestasi</a:t>
            </a:r>
            <a:r>
              <a:rPr lang="en-US" altLang="zh-CN" sz="2300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300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300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olahraga/humaniora;</a:t>
            </a:r>
            <a:r>
              <a:rPr lang="en-US" altLang="zh-CN" sz="2300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</a:p>
          <a:p>
            <a:pPr marL="726660" marR="205980" indent="-392073" eaLnBrk="0">
              <a:lnSpc>
                <a:spcPct val="95000"/>
              </a:lnSpc>
              <a:spcBef>
                <a:spcPts val="456"/>
              </a:spcBef>
            </a:pPr>
            <a:r>
              <a:rPr lang="en-US" altLang="zh-CN" sz="23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10.</a:t>
            </a:r>
            <a:r>
              <a:rPr lang="en-US" altLang="zh-CN" sz="23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0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Menjadi</a:t>
            </a:r>
            <a:r>
              <a:rPr lang="en-US" altLang="zh-CN" sz="23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Asesor</a:t>
            </a:r>
            <a:r>
              <a:rPr lang="en-US" altLang="zh-CN" sz="23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6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3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seperti</a:t>
            </a:r>
            <a:r>
              <a:rPr lang="en-US" altLang="zh-CN" sz="2300" b="1" kern="0" spc="-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PAK,</a:t>
            </a:r>
            <a:r>
              <a:rPr lang="en-US" altLang="zh-CN" sz="23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BKD,</a:t>
            </a:r>
            <a:r>
              <a:rPr lang="en-US" altLang="zh-CN" sz="23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Hibah</a:t>
            </a:r>
            <a:r>
              <a:rPr lang="en-US" altLang="zh-CN" sz="23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</a:t>
            </a:r>
            <a:r>
              <a:rPr lang="en-US" altLang="zh-CN" sz="23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23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3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</a:t>
            </a:r>
          </a:p>
        </p:txBody>
      </p:sp>
      <p:pic>
        <p:nvPicPr>
          <p:cNvPr id="1849" name="374757AF-A85D-4D20-18E1-AB1B7A9F152C"/>
          <p:cNvPicPr>
            <a:picLocks noChangeAspect="1"/>
          </p:cNvPicPr>
          <p:nvPr/>
        </p:nvPicPr>
        <p:blipFill>
          <a:blip r:embed="rId7" cstate="print">
            <a:extLst>
              <a:ext uri="{F797D6C4-4CE0-4FFD-ED09-7DB736552B94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50" name="TextBox1850"/>
          <p:cNvSpPr txBox="1"/>
          <p:nvPr/>
        </p:nvSpPr>
        <p:spPr>
          <a:xfrm>
            <a:off x="558394" y="125603"/>
            <a:ext cx="111506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.3.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(KEPATUTAN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KEGIATAN: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B,C,D,E)</a:t>
            </a:r>
          </a:p>
        </p:txBody>
      </p:sp>
    </p:spTree>
    <p:extLst>
      <p:ext uri="{F00020AD-2A7C-499F-A989-2DA45EBCE39C}"/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E7A83234-E313-4A56-A777-03532506F7D7"/>
          <p:cNvPicPr>
            <a:picLocks noChangeAspect="1"/>
          </p:cNvPicPr>
          <p:nvPr/>
        </p:nvPicPr>
        <p:blipFill>
          <a:blip r:embed="rId2" cstate="print">
            <a:extLst>
              <a:ext uri="{4A9E2BC2-CBB3-4F53-0608-D3A6A56D81A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52" name="BA97EAF5-ADF2-4939-0D39-564261E9C10C"/>
          <p:cNvPicPr>
            <a:picLocks noChangeAspect="1"/>
          </p:cNvPicPr>
          <p:nvPr/>
        </p:nvPicPr>
        <p:blipFill>
          <a:blip r:embed="rId3" cstate="print">
            <a:extLst>
              <a:ext uri="{E1965BD0-4D0D-400D-81E8-3FE330BABBD6}"/>
            </a:extLst>
          </a:blip>
          <a:stretch>
            <a:fillRect/>
          </a:stretch>
        </p:blipFill>
        <p:spPr>
          <a:xfrm>
            <a:off x="3048" y="9525"/>
            <a:ext cx="12192000" cy="447675"/>
          </a:xfrm>
          <a:prstGeom prst="rect">
            <a:avLst/>
          </a:prstGeom>
        </p:spPr>
      </p:pic>
      <p:sp>
        <p:nvSpPr>
          <p:cNvPr id="1853" name="TextBox1853"/>
          <p:cNvSpPr txBox="1"/>
          <p:nvPr/>
        </p:nvSpPr>
        <p:spPr>
          <a:xfrm>
            <a:off x="595872" y="119507"/>
            <a:ext cx="110744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2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2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20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2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(PENGAKUAN</a:t>
            </a:r>
            <a:r>
              <a:rPr lang="en-US" altLang="zh-CN" sz="22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2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2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PENDIDIKAN)</a:t>
            </a:r>
          </a:p>
        </p:txBody>
      </p:sp>
      <p:pic>
        <p:nvPicPr>
          <p:cNvPr id="1854" name="CB52B908-322C-4AC7-A215-AACE4F654077"/>
          <p:cNvPicPr>
            <a:picLocks noChangeAspect="1"/>
          </p:cNvPicPr>
          <p:nvPr/>
        </p:nvPicPr>
        <p:blipFill>
          <a:blip r:embed="rId4" cstate="print">
            <a:extLst>
              <a:ext uri="{CBC7DEA1-52C4-4F3E-1064-58C5C4534321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55" name="TextBox1855"/>
          <p:cNvSpPr txBox="1"/>
          <p:nvPr/>
        </p:nvSpPr>
        <p:spPr>
          <a:xfrm>
            <a:off x="2503322" y="6492241"/>
            <a:ext cx="72644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40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</a:p>
        </p:txBody>
      </p:sp>
      <p:pic>
        <p:nvPicPr>
          <p:cNvPr id="1856" name="B6FC0C1A-C22D-40DC-5FA5-2E9A975D5819"/>
          <p:cNvPicPr>
            <a:picLocks noChangeAspect="1"/>
          </p:cNvPicPr>
          <p:nvPr/>
        </p:nvPicPr>
        <p:blipFill>
          <a:blip r:embed="rId5" cstate="print">
            <a:extLst>
              <a:ext uri="{50203165-DB0B-4969-E448-F85875758590}"/>
            </a:extLst>
          </a:blip>
          <a:stretch>
            <a:fillRect/>
          </a:stretch>
        </p:blipFill>
        <p:spPr>
          <a:xfrm>
            <a:off x="353568" y="866775"/>
            <a:ext cx="11410950" cy="5238750"/>
          </a:xfrm>
          <a:prstGeom prst="rect">
            <a:avLst/>
          </a:prstGeom>
        </p:spPr>
      </p:pic>
      <p:pic>
        <p:nvPicPr>
          <p:cNvPr id="1857" name="8443BBE2-BB15-4C5A-EF8C-CE91C8B166C2"/>
          <p:cNvPicPr>
            <a:picLocks noChangeAspect="1"/>
          </p:cNvPicPr>
          <p:nvPr/>
        </p:nvPicPr>
        <p:blipFill>
          <a:blip r:embed="rId6" cstate="print">
            <a:extLst>
              <a:ext uri="{975D7792-24F6-4FF1-5E5F-6F02076377C0}"/>
            </a:extLst>
          </a:blip>
          <a:stretch>
            <a:fillRect/>
          </a:stretch>
        </p:blipFill>
        <p:spPr>
          <a:xfrm>
            <a:off x="408432" y="5534025"/>
            <a:ext cx="5791200" cy="695325"/>
          </a:xfrm>
          <a:prstGeom prst="rect">
            <a:avLst/>
          </a:prstGeom>
        </p:spPr>
      </p:pic>
    </p:spTree>
    <p:extLst>
      <p:ext uri="{E18E40C5-7CBD-46F8-679F-76088BE1A4D7}"/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DADE831B-204D-4CAD-104A-AFB4EA459BFB"/>
          <p:cNvPicPr>
            <a:picLocks noChangeAspect="1"/>
          </p:cNvPicPr>
          <p:nvPr/>
        </p:nvPicPr>
        <p:blipFill>
          <a:blip r:embed="rId2" cstate="print">
            <a:extLst>
              <a:ext uri="{01222899-5026-42FF-E550-C91A0EBA5E32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2" name="1FB9C38B-B502-4EFA-8A68-6BDBE6831FDC"/>
          <p:cNvPicPr>
            <a:picLocks noChangeAspect="1"/>
          </p:cNvPicPr>
          <p:nvPr/>
        </p:nvPicPr>
        <p:blipFill>
          <a:blip r:embed="rId3" cstate="print">
            <a:extLst>
              <a:ext uri="{206EF4BF-6C75-43E2-62D9-19C04BBDB93D}"/>
            </a:extLst>
          </a:blip>
          <a:stretch>
            <a:fillRect/>
          </a:stretch>
        </p:blipFill>
        <p:spPr>
          <a:xfrm>
            <a:off x="0" y="2019300"/>
            <a:ext cx="12192000" cy="4114800"/>
          </a:xfrm>
          <a:prstGeom prst="rect">
            <a:avLst/>
          </a:prstGeom>
        </p:spPr>
      </p:pic>
      <p:pic>
        <p:nvPicPr>
          <p:cNvPr id="593" name="B1111C7B-21AE-43D3-9F59-BF3C3D3D04DC"/>
          <p:cNvPicPr>
            <a:picLocks noChangeAspect="1"/>
          </p:cNvPicPr>
          <p:nvPr/>
        </p:nvPicPr>
        <p:blipFill>
          <a:blip r:embed="rId4" cstate="print">
            <a:extLst>
              <a:ext uri="{9C5EAAA5-46CB-4F13-43F5-A78506FB26CC}"/>
            </a:extLst>
          </a:blip>
          <a:stretch>
            <a:fillRect/>
          </a:stretch>
        </p:blipFill>
        <p:spPr>
          <a:xfrm>
            <a:off x="0" y="6115050"/>
            <a:ext cx="12192000" cy="742950"/>
          </a:xfrm>
          <a:prstGeom prst="rect">
            <a:avLst/>
          </a:prstGeom>
        </p:spPr>
      </p:pic>
      <p:pic>
        <p:nvPicPr>
          <p:cNvPr id="594" name="ECCCB245-E4BC-434C-B917-945D65EE778E"/>
          <p:cNvPicPr>
            <a:picLocks noChangeAspect="1"/>
          </p:cNvPicPr>
          <p:nvPr/>
        </p:nvPicPr>
        <p:blipFill>
          <a:blip r:embed="rId5" cstate="print">
            <a:extLst>
              <a:ext uri="{39B22ACB-F1F9-46E8-4C4D-839671577D7A}"/>
            </a:extLst>
          </a:blip>
          <a:stretch>
            <a:fillRect/>
          </a:stretch>
        </p:blipFill>
        <p:spPr>
          <a:xfrm>
            <a:off x="280416" y="1476375"/>
            <a:ext cx="11687176" cy="4343400"/>
          </a:xfrm>
          <a:prstGeom prst="rect">
            <a:avLst/>
          </a:prstGeom>
        </p:spPr>
      </p:pic>
      <p:pic>
        <p:nvPicPr>
          <p:cNvPr id="595" name="4529256B-4952-421A-86C6-B296252685C0"/>
          <p:cNvPicPr>
            <a:picLocks noChangeAspect="1"/>
          </p:cNvPicPr>
          <p:nvPr/>
        </p:nvPicPr>
        <p:blipFill>
          <a:blip r:embed="rId6" cstate="print">
            <a:extLst>
              <a:ext uri="{37022F23-8F93-46A2-0645-049833786D0F}"/>
            </a:extLst>
          </a:blip>
          <a:stretch>
            <a:fillRect/>
          </a:stretch>
        </p:blipFill>
        <p:spPr>
          <a:xfrm>
            <a:off x="3814445" y="4362450"/>
            <a:ext cx="6819900" cy="19050"/>
          </a:xfrm>
          <a:prstGeom prst="rect">
            <a:avLst/>
          </a:prstGeom>
        </p:spPr>
      </p:pic>
      <p:sp>
        <p:nvSpPr>
          <p:cNvPr id="596" name="TextBox596"/>
          <p:cNvSpPr txBox="1"/>
          <p:nvPr/>
        </p:nvSpPr>
        <p:spPr>
          <a:xfrm>
            <a:off x="600160" y="2040195"/>
            <a:ext cx="10934700" cy="3289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9719" marR="0" indent="0" eaLnBrk="0">
              <a:lnSpc>
                <a:spcPct val="81000"/>
              </a:lnSpc>
            </a:pPr>
            <a:r>
              <a:rPr lang="en-US" altLang="zh-CN" sz="1950" b="1" kern="0" spc="-20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1.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PTS</a:t>
            </a:r>
            <a:r>
              <a:rPr lang="en-US" altLang="zh-CN" sz="1950" b="1" kern="0" spc="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5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DILAYANI</a:t>
            </a:r>
            <a:r>
              <a:rPr lang="en-US" altLang="zh-CN" sz="1950" b="1" kern="0" spc="7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1950" b="1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7F7F7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</a:t>
            </a:r>
          </a:p>
          <a:p>
            <a:pPr marL="424218" marR="3089943" indent="-42091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</a:t>
            </a:r>
            <a:r>
              <a:rPr lang="en-US" altLang="zh-CN" sz="1950" b="1" kern="0" spc="5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STRATEGI</a:t>
            </a:r>
            <a:r>
              <a:rPr lang="en-US" altLang="zh-CN" sz="195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PERCEPATAN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KARIR</a:t>
            </a:r>
            <a:r>
              <a:rPr lang="en-US" altLang="zh-CN" sz="1950" b="1" kern="0" spc="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DOSEN:</a:t>
            </a:r>
            <a:r>
              <a:rPr lang="en-US" altLang="zh-CN" sz="195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2.1.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424218" marR="0" indent="0" eaLnBrk="0">
              <a:lnSpc>
                <a:spcPct val="81000"/>
              </a:lnSpc>
              <a:spcBef>
                <a:spcPts val="590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2.2.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PENGUATAN</a:t>
            </a:r>
            <a:r>
              <a:rPr lang="en-US" altLang="zh-CN" sz="1950" b="1" kern="0" spc="8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KELEMBAGAAN</a:t>
            </a:r>
            <a:r>
              <a:rPr lang="en-US" altLang="zh-CN" sz="1950" b="1" kern="0" spc="6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AKADEMIK</a:t>
            </a:r>
          </a:p>
          <a:p>
            <a:pPr marL="925026" marR="0" indent="-500792" eaLnBrk="0">
              <a:lnSpc>
                <a:spcPct val="94000"/>
              </a:lnSpc>
              <a:spcBef>
                <a:spcPts val="582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2.3.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PENGEMBANGAN</a:t>
            </a:r>
            <a:r>
              <a:rPr lang="en-US" altLang="zh-CN" sz="1950" b="1" kern="0" spc="14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SUMBERDAYA</a:t>
            </a:r>
            <a:r>
              <a:rPr lang="en-US" altLang="zh-CN" sz="1950" b="1" kern="0" spc="3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INSANI</a:t>
            </a:r>
            <a:r>
              <a:rPr lang="en-US" altLang="zh-CN" sz="1950" b="1" kern="0" spc="8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(Kualifikasi,</a:t>
            </a:r>
            <a:r>
              <a:rPr lang="en-US" altLang="zh-CN" sz="195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Kompetensi,</a:t>
            </a:r>
            <a:r>
              <a:rPr lang="en-US" altLang="zh-CN" sz="1950" b="1" kern="0" spc="-3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Jafung,</a:t>
            </a:r>
            <a:r>
              <a:rPr lang="en-US" altLang="zh-CN" sz="195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Karya</a:t>
            </a:r>
            <a:r>
              <a:rPr lang="en-US" altLang="zh-CN" sz="1950" b="1" kern="0" spc="15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Inovatif)</a:t>
            </a:r>
          </a:p>
          <a:p>
            <a:pPr marL="424234" marR="0" indent="0" eaLnBrk="0">
              <a:lnSpc>
                <a:spcPct val="81000"/>
              </a:lnSpc>
              <a:spcBef>
                <a:spcPts val="589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2.4.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PENINGKATAN</a:t>
            </a:r>
            <a:r>
              <a:rPr lang="en-US" altLang="zh-CN" sz="1950" b="1" kern="0" spc="1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PENELITIAN,</a:t>
            </a:r>
            <a:r>
              <a:rPr lang="en-US" altLang="zh-CN" sz="1950" b="1" kern="0" spc="9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PENGABDIAN,</a:t>
            </a:r>
            <a:r>
              <a:rPr lang="en-US" altLang="zh-CN" sz="1950" b="1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KERJASAMA,</a:t>
            </a:r>
            <a:r>
              <a:rPr lang="en-US" altLang="zh-CN" sz="195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PUBLIKASI</a:t>
            </a:r>
            <a:r>
              <a:rPr lang="en-US" altLang="zh-CN" sz="1950" b="1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DAN</a:t>
            </a:r>
            <a:r>
              <a:rPr lang="en-US" altLang="zh-CN" sz="1950" b="1" kern="0" spc="5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HKI</a:t>
            </a:r>
          </a:p>
          <a:p>
            <a:pPr marL="920220" marR="0" indent="-496002" eaLnBrk="0">
              <a:lnSpc>
                <a:spcPct val="94000"/>
              </a:lnSpc>
              <a:spcBef>
                <a:spcPts val="586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2.5.</a:t>
            </a:r>
            <a:r>
              <a:rPr lang="en-US" altLang="zh-CN" sz="1950" b="1" kern="0" spc="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PENDAMPINGAN</a:t>
            </a:r>
            <a:r>
              <a:rPr lang="en-US" altLang="zh-CN" sz="1950" b="1" kern="0" spc="1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YUNIOR</a:t>
            </a:r>
            <a:r>
              <a:rPr lang="en-US" altLang="zh-CN" sz="1950" b="1" kern="0" spc="10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(OSLOC-base</a:t>
            </a:r>
            <a:r>
              <a:rPr lang="en-US" altLang="zh-CN" sz="1950" b="1" kern="0" spc="4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lab;</a:t>
            </a:r>
            <a:r>
              <a:rPr lang="en-US" altLang="zh-CN" sz="195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OSLOC-by</a:t>
            </a:r>
            <a:r>
              <a:rPr lang="en-US" altLang="zh-CN" sz="1950" b="1" kern="0" spc="3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expertise</a:t>
            </a:r>
            <a:r>
              <a:rPr lang="en-US" altLang="zh-CN" sz="1950" b="1" kern="0" spc="67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lecturer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).</a:t>
            </a:r>
            <a:r>
              <a:rPr lang="en-US" altLang="zh-CN" sz="1950" b="1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OSLOC=</a:t>
            </a:r>
            <a:r>
              <a:rPr lang="en-US" altLang="zh-CN" sz="1950" b="1" kern="0" spc="5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enior</a:t>
            </a:r>
            <a:r>
              <a:rPr lang="en-US" altLang="zh-CN" sz="1950" b="1" kern="0" spc="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ecturer</a:t>
            </a:r>
            <a:r>
              <a:rPr lang="en-US" altLang="zh-CN" sz="1950" b="1" kern="0" spc="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ne</a:t>
            </a:r>
            <a:r>
              <a:rPr lang="en-US" altLang="zh-CN" sz="1950" b="1" kern="0" spc="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u="sng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</a:t>
            </a:r>
            <a:r>
              <a:rPr lang="en-US" altLang="zh-CN" sz="1950" b="1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andidate</a:t>
            </a:r>
          </a:p>
          <a:p>
            <a:pPr marL="4318" marR="0" indent="0" eaLnBrk="0">
              <a:lnSpc>
                <a:spcPct val="81000"/>
              </a:lnSpc>
              <a:spcBef>
                <a:spcPts val="583"/>
              </a:spcBef>
            </a:pPr>
            <a:r>
              <a:rPr lang="en-US" altLang="zh-CN" sz="1950" b="1" kern="0" spc="-1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3.</a:t>
            </a:r>
            <a:r>
              <a:rPr lang="en-US" altLang="zh-CN" sz="1950" b="1" kern="0" spc="-5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TATA</a:t>
            </a:r>
            <a:r>
              <a:rPr lang="en-US" altLang="zh-CN" sz="1950" b="1" kern="0" spc="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CARA</a:t>
            </a:r>
            <a:r>
              <a:rPr lang="en-US" altLang="zh-CN" sz="1950" b="1" kern="0" spc="4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PENGUSULAN</a:t>
            </a:r>
            <a:r>
              <a:rPr lang="en-US" altLang="zh-CN" sz="1950" b="1" kern="0" spc="1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KENAIKAN</a:t>
            </a:r>
            <a:r>
              <a:rPr lang="en-US" altLang="zh-CN" sz="1950" b="1" kern="0" spc="8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JAFA/PANGKAT</a:t>
            </a:r>
            <a:r>
              <a:rPr lang="en-US" altLang="zh-CN" sz="1950" b="1" kern="0" spc="5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DOSEN</a:t>
            </a:r>
            <a:r>
              <a:rPr lang="en-US" altLang="zh-CN" sz="1950" b="1" kern="0" spc="5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SESUAI</a:t>
            </a:r>
            <a:r>
              <a:rPr lang="en-US" altLang="zh-CN" sz="1950" b="1" kern="0" spc="2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1950" b="1" kern="0" spc="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-3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</a:p>
          <a:p>
            <a:pPr marL="0" marR="0" indent="0" eaLnBrk="0">
              <a:lnSpc>
                <a:spcPct val="81000"/>
              </a:lnSpc>
              <a:spcBef>
                <a:spcPts val="586"/>
              </a:spcBef>
            </a:pPr>
            <a:r>
              <a:rPr lang="en-US" altLang="zh-CN" sz="1950" b="1" kern="0" spc="-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4.</a:t>
            </a:r>
            <a:r>
              <a:rPr lang="en-US" altLang="zh-CN" sz="195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PEMBELAJARAN</a:t>
            </a:r>
            <a:r>
              <a:rPr lang="en-US" altLang="zh-CN" sz="1950" b="1" kern="0" spc="3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950" b="1" kern="0" spc="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USULAN</a:t>
            </a:r>
            <a:r>
              <a:rPr lang="en-US" altLang="zh-CN" sz="195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950" b="1" kern="0" spc="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950" b="1" kern="0" spc="7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DISETUJUI</a:t>
            </a:r>
          </a:p>
        </p:txBody>
      </p:sp>
      <p:pic>
        <p:nvPicPr>
          <p:cNvPr id="597" name="5811DCAD-CD45-4FBE-D87B-74C91FD1E6DF"/>
          <p:cNvPicPr>
            <a:picLocks noChangeAspect="1"/>
          </p:cNvPicPr>
          <p:nvPr/>
        </p:nvPicPr>
        <p:blipFill>
          <a:blip r:embed="rId7" cstate="print">
            <a:extLst>
              <a:ext uri="{B3C8FC4C-2A45-4C8D-61CF-41D3ACCC8E0F}"/>
            </a:extLst>
          </a:blip>
          <a:stretch>
            <a:fillRect/>
          </a:stretch>
        </p:blipFill>
        <p:spPr>
          <a:xfrm>
            <a:off x="934110" y="2228850"/>
            <a:ext cx="7334250" cy="19050"/>
          </a:xfrm>
          <a:prstGeom prst="rect">
            <a:avLst/>
          </a:prstGeom>
        </p:spPr>
      </p:pic>
      <p:pic>
        <p:nvPicPr>
          <p:cNvPr id="598" name="3121F569-936A-4FDC-7384-B1CF44E2480A"/>
          <p:cNvPicPr>
            <a:picLocks noChangeAspect="1"/>
          </p:cNvPicPr>
          <p:nvPr/>
        </p:nvPicPr>
        <p:blipFill>
          <a:blip r:embed="rId8" cstate="print">
            <a:extLst>
              <a:ext uri="{D204C7CE-5E53-44DA-AFEF-BF23E0C1D45F}"/>
            </a:extLst>
          </a:blip>
          <a:stretch>
            <a:fillRect/>
          </a:stretch>
        </p:blipFill>
        <p:spPr>
          <a:xfrm>
            <a:off x="3537077" y="4057650"/>
            <a:ext cx="8001000" cy="19050"/>
          </a:xfrm>
          <a:prstGeom prst="rect">
            <a:avLst/>
          </a:prstGeom>
        </p:spPr>
      </p:pic>
      <p:pic>
        <p:nvPicPr>
          <p:cNvPr id="599" name="858CFD87-CB22-4CB3-C06B-008477819B10"/>
          <p:cNvPicPr>
            <a:picLocks noChangeAspect="1"/>
          </p:cNvPicPr>
          <p:nvPr/>
        </p:nvPicPr>
        <p:blipFill>
          <a:blip r:embed="rId9" cstate="print">
            <a:extLst>
              <a:ext uri="{CB21727D-E02E-4260-0C60-D96ECBF75EB8}"/>
            </a:extLst>
          </a:blip>
          <a:stretch>
            <a:fillRect/>
          </a:stretch>
        </p:blipFill>
        <p:spPr>
          <a:xfrm>
            <a:off x="0" y="28575"/>
            <a:ext cx="12192000" cy="1266825"/>
          </a:xfrm>
          <a:prstGeom prst="rect">
            <a:avLst/>
          </a:prstGeom>
        </p:spPr>
      </p:pic>
      <p:sp>
        <p:nvSpPr>
          <p:cNvPr id="600" name="TextBox600"/>
          <p:cNvSpPr txBox="1"/>
          <p:nvPr/>
        </p:nvSpPr>
        <p:spPr>
          <a:xfrm>
            <a:off x="315294" y="164055"/>
            <a:ext cx="11607800" cy="1079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72266" marR="0" indent="-2472266" eaLnBrk="0">
              <a:lnSpc>
                <a:spcPct val="93000"/>
              </a:lnSpc>
            </a:pP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KEGIATAN</a:t>
            </a:r>
            <a:r>
              <a:rPr lang="en-US" altLang="zh-CN" sz="2800" kern="0" spc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SOSIALISASI</a:t>
            </a:r>
            <a:r>
              <a:rPr lang="en-US" altLang="zh-CN" sz="2800" kern="0" spc="6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PEDOMAN</a:t>
            </a:r>
            <a:r>
              <a:rPr lang="en-US" altLang="zh-CN" sz="2800" kern="0" spc="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OPERASIONAL</a:t>
            </a:r>
            <a:r>
              <a:rPr lang="en-US" altLang="zh-CN" sz="2800" kern="0" spc="6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2019</a:t>
            </a:r>
            <a:r>
              <a:rPr lang="en-US" altLang="zh-CN" sz="2800" kern="0" spc="3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</a:t>
            </a:r>
            <a:r>
              <a:rPr lang="en-US" altLang="zh-CN" sz="2800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TIM</a:t>
            </a:r>
            <a:r>
              <a:rPr lang="en-US" altLang="zh-CN" sz="2800" kern="0" spc="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800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LLDIKTI</a:t>
            </a:r>
            <a:r>
              <a:rPr lang="en-US" altLang="zh-CN" sz="2800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WILAYAH</a:t>
            </a:r>
            <a:r>
              <a:rPr lang="en-US" altLang="zh-CN" sz="2800" kern="0" spc="-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altLang="zh-CN" sz="2800" kern="0" spc="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800" kern="0" spc="0" baseline="0" noProof="0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(tahap-1)</a:t>
            </a:r>
          </a:p>
          <a:p>
            <a:pPr marL="2490847" marR="0" indent="0" eaLnBrk="0">
              <a:lnSpc>
                <a:spcPct val="83000"/>
              </a:lnSpc>
              <a:spcBef>
                <a:spcPts val="559"/>
              </a:spcBef>
            </a:pP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CloudX</a:t>
            </a:r>
            <a:r>
              <a:rPr lang="en-US" altLang="zh-CN" sz="1950" kern="0" spc="33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Meeting-LLDIKTI5</a:t>
            </a:r>
            <a:r>
              <a:rPr lang="en-US" altLang="zh-CN" sz="1950" kern="0" spc="14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Yogyakarta,</a:t>
            </a:r>
            <a:r>
              <a:rPr lang="en-US" altLang="zh-CN" sz="1950" kern="0" spc="10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  <a:r>
              <a:rPr lang="en-US" altLang="zh-CN" sz="1950" kern="0" spc="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oktober</a:t>
            </a:r>
            <a:r>
              <a:rPr lang="en-US" altLang="zh-CN" sz="1950" kern="0" spc="10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9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2020</a:t>
            </a:r>
          </a:p>
        </p:txBody>
      </p:sp>
    </p:spTree>
    <p:extLst>
      <p:ext uri="{A7CD8B66-753F-47AA-724E-35601860BC06}"/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8" name="12B0A2D4-23B9-4E9C-DC43-16CC8A1711C2"/>
          <p:cNvPicPr>
            <a:picLocks noChangeAspect="1"/>
          </p:cNvPicPr>
          <p:nvPr/>
        </p:nvPicPr>
        <p:blipFill>
          <a:blip r:embed="rId2" cstate="print">
            <a:extLst>
              <a:ext uri="{FDD81EC1-E588-4E15-2571-CFC6FFDEC66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59" name="064E7C58-D3FA-4555-3A46-2F89C14A5795"/>
          <p:cNvPicPr>
            <a:picLocks noChangeAspect="1"/>
          </p:cNvPicPr>
          <p:nvPr/>
        </p:nvPicPr>
        <p:blipFill>
          <a:blip r:embed="rId3" cstate="print">
            <a:extLst>
              <a:ext uri="{652A9720-522E-4E48-6742-D3929A348F78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60" name="TextBox1860"/>
          <p:cNvSpPr txBox="1"/>
          <p:nvPr/>
        </p:nvSpPr>
        <p:spPr>
          <a:xfrm>
            <a:off x="2503322" y="6492241"/>
            <a:ext cx="72644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40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</a:p>
        </p:txBody>
      </p:sp>
      <p:pic>
        <p:nvPicPr>
          <p:cNvPr id="1861" name="6A363AC5-89E0-4A7E-1EC4-226B43D74F42"/>
          <p:cNvPicPr>
            <a:picLocks noChangeAspect="1"/>
          </p:cNvPicPr>
          <p:nvPr/>
        </p:nvPicPr>
        <p:blipFill>
          <a:blip r:embed="rId4" cstate="print">
            <a:extLst>
              <a:ext uri="{3DB1A552-0EA2-4F68-3FAB-3025BDDA0BC1}"/>
            </a:extLst>
          </a:blip>
          <a:stretch>
            <a:fillRect/>
          </a:stretch>
        </p:blipFill>
        <p:spPr>
          <a:xfrm>
            <a:off x="359664" y="771525"/>
            <a:ext cx="11468100" cy="5343525"/>
          </a:xfrm>
          <a:prstGeom prst="rect">
            <a:avLst/>
          </a:prstGeom>
        </p:spPr>
      </p:pic>
      <p:pic>
        <p:nvPicPr>
          <p:cNvPr id="1862" name="9489BB37-0935-4F24-2123-C0D23A4BD4C9"/>
          <p:cNvPicPr>
            <a:picLocks noChangeAspect="1"/>
          </p:cNvPicPr>
          <p:nvPr/>
        </p:nvPicPr>
        <p:blipFill>
          <a:blip r:embed="rId5" cstate="print">
            <a:extLst>
              <a:ext uri="{176EAB43-826C-473F-1FFB-0651E5440F9C}"/>
            </a:extLst>
          </a:blip>
          <a:stretch>
            <a:fillRect/>
          </a:stretch>
        </p:blipFill>
        <p:spPr>
          <a:xfrm>
            <a:off x="3048" y="9525"/>
            <a:ext cx="12192000" cy="447675"/>
          </a:xfrm>
          <a:prstGeom prst="rect">
            <a:avLst/>
          </a:prstGeom>
        </p:spPr>
      </p:pic>
      <p:sp>
        <p:nvSpPr>
          <p:cNvPr id="1863" name="TextBox1863"/>
          <p:cNvSpPr txBox="1"/>
          <p:nvPr/>
        </p:nvSpPr>
        <p:spPr>
          <a:xfrm>
            <a:off x="595872" y="119507"/>
            <a:ext cx="110744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2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2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20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2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(PENGAKUAN</a:t>
            </a:r>
            <a:r>
              <a:rPr lang="en-US" altLang="zh-CN" sz="22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2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2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PENDIDIKAN)</a:t>
            </a:r>
          </a:p>
        </p:txBody>
      </p:sp>
    </p:spTree>
    <p:extLst>
      <p:ext uri="{4AD9A1E6-43E5-4FB7-D7C6-023477BDB3AA}"/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4" name="73D88D2E-3845-43F1-02D2-3DD91A62614A"/>
          <p:cNvPicPr>
            <a:picLocks noChangeAspect="1"/>
          </p:cNvPicPr>
          <p:nvPr/>
        </p:nvPicPr>
        <p:blipFill>
          <a:blip r:embed="rId2" cstate="print">
            <a:extLst>
              <a:ext uri="{A60DDCEF-B10B-4086-7899-913201852DB3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65" name="F1C123AA-A9E9-4F74-492F-7854F7AE3F75"/>
          <p:cNvPicPr>
            <a:picLocks noChangeAspect="1"/>
          </p:cNvPicPr>
          <p:nvPr/>
        </p:nvPicPr>
        <p:blipFill>
          <a:blip r:embed="rId3" cstate="print">
            <a:extLst>
              <a:ext uri="{FF95057A-66C8-4E0A-8757-B949CC097CE4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66" name="TextBox1866"/>
          <p:cNvSpPr txBox="1"/>
          <p:nvPr/>
        </p:nvSpPr>
        <p:spPr>
          <a:xfrm>
            <a:off x="2503322" y="6492241"/>
            <a:ext cx="72644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40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</a:p>
        </p:txBody>
      </p:sp>
      <p:pic>
        <p:nvPicPr>
          <p:cNvPr id="1867" name="C3084D62-14B4-4012-45CF-294C15D362DF"/>
          <p:cNvPicPr>
            <a:picLocks noChangeAspect="1"/>
          </p:cNvPicPr>
          <p:nvPr/>
        </p:nvPicPr>
        <p:blipFill>
          <a:blip r:embed="rId4" cstate="print">
            <a:extLst>
              <a:ext uri="{9769DD84-9737-478B-5E27-60DE7F671F52}"/>
            </a:extLst>
          </a:blip>
          <a:stretch>
            <a:fillRect/>
          </a:stretch>
        </p:blipFill>
        <p:spPr>
          <a:xfrm>
            <a:off x="3048" y="9525"/>
            <a:ext cx="12192000" cy="447675"/>
          </a:xfrm>
          <a:prstGeom prst="rect">
            <a:avLst/>
          </a:prstGeom>
        </p:spPr>
      </p:pic>
      <p:pic>
        <p:nvPicPr>
          <p:cNvPr id="1868" name="743A4BA8-292F-4275-B2A5-98BF7FCF7A28"/>
          <p:cNvPicPr>
            <a:picLocks noChangeAspect="1"/>
          </p:cNvPicPr>
          <p:nvPr/>
        </p:nvPicPr>
        <p:blipFill>
          <a:blip r:embed="rId5" cstate="print">
            <a:extLst>
              <a:ext uri="{4C1B6E86-68E3-4BB9-502E-427782CEF9CC}"/>
            </a:extLst>
          </a:blip>
          <a:stretch>
            <a:fillRect/>
          </a:stretch>
        </p:blipFill>
        <p:spPr>
          <a:xfrm>
            <a:off x="271272" y="1238250"/>
            <a:ext cx="11563350" cy="4124325"/>
          </a:xfrm>
          <a:prstGeom prst="rect">
            <a:avLst/>
          </a:prstGeom>
        </p:spPr>
      </p:pic>
      <p:sp>
        <p:nvSpPr>
          <p:cNvPr id="1869" name="TextBox1869"/>
          <p:cNvSpPr txBox="1"/>
          <p:nvPr/>
        </p:nvSpPr>
        <p:spPr>
          <a:xfrm>
            <a:off x="595872" y="119507"/>
            <a:ext cx="110744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2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2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20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2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(PENGAKUAN</a:t>
            </a:r>
            <a:r>
              <a:rPr lang="en-US" altLang="zh-CN" sz="22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2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2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PENDIDIKAN)</a:t>
            </a:r>
          </a:p>
        </p:txBody>
      </p:sp>
    </p:spTree>
    <p:extLst>
      <p:ext uri="{5ED5D211-166F-45CA-9676-BF5AE629520E}"/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4AC94989-59BA-47BA-F1FE-77C65C7E4780"/>
          <p:cNvPicPr>
            <a:picLocks noChangeAspect="1"/>
          </p:cNvPicPr>
          <p:nvPr/>
        </p:nvPicPr>
        <p:blipFill>
          <a:blip r:embed="rId2" cstate="print">
            <a:extLst>
              <a:ext uri="{9D3B36CE-6C92-42D8-0EE5-715297C14ADF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71" name="9A4257B6-6A04-44FB-3F8D-9C6BA246EC2B"/>
          <p:cNvPicPr>
            <a:picLocks noChangeAspect="1"/>
          </p:cNvPicPr>
          <p:nvPr/>
        </p:nvPicPr>
        <p:blipFill>
          <a:blip r:embed="rId3" cstate="print">
            <a:extLst>
              <a:ext uri="{F0EE9FA1-B2D9-4F66-5853-93FD1F8AF987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72" name="TextBox1872"/>
          <p:cNvSpPr txBox="1"/>
          <p:nvPr/>
        </p:nvSpPr>
        <p:spPr>
          <a:xfrm>
            <a:off x="2503322" y="6492241"/>
            <a:ext cx="72644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40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</a:t>
            </a:r>
            <a:r>
              <a:rPr lang="en-US" altLang="zh-CN" sz="24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SEKOLAH</a:t>
            </a:r>
          </a:p>
        </p:txBody>
      </p:sp>
      <p:pic>
        <p:nvPicPr>
          <p:cNvPr id="1873" name="31C4AA26-CB1C-4133-9CD5-0D9B1A1F247B"/>
          <p:cNvPicPr>
            <a:picLocks noChangeAspect="1"/>
          </p:cNvPicPr>
          <p:nvPr/>
        </p:nvPicPr>
        <p:blipFill>
          <a:blip r:embed="rId4" cstate="print">
            <a:extLst>
              <a:ext uri="{E3A4F861-58F0-4F9A-1AD1-C0F17B8A46A7}"/>
            </a:extLst>
          </a:blip>
          <a:stretch>
            <a:fillRect/>
          </a:stretch>
        </p:blipFill>
        <p:spPr>
          <a:xfrm>
            <a:off x="3048" y="9525"/>
            <a:ext cx="12192000" cy="447675"/>
          </a:xfrm>
          <a:prstGeom prst="rect">
            <a:avLst/>
          </a:prstGeom>
        </p:spPr>
      </p:pic>
      <p:sp>
        <p:nvSpPr>
          <p:cNvPr id="1874" name="TextBox1874"/>
          <p:cNvSpPr txBox="1"/>
          <p:nvPr/>
        </p:nvSpPr>
        <p:spPr>
          <a:xfrm>
            <a:off x="595872" y="119507"/>
            <a:ext cx="11074400" cy="292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2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2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.4.</a:t>
            </a:r>
            <a:r>
              <a:rPr lang="en-US" altLang="zh-CN" sz="2200" b="1" kern="0" spc="3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2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2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2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(PENGAKUAN</a:t>
            </a:r>
            <a:r>
              <a:rPr lang="en-US" altLang="zh-CN" sz="22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200" b="1" kern="0" spc="-2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SELAMA</a:t>
            </a:r>
            <a:r>
              <a:rPr lang="en-US" altLang="zh-CN" sz="22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2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PENDIDIKAN)</a:t>
            </a:r>
          </a:p>
        </p:txBody>
      </p:sp>
      <p:pic>
        <p:nvPicPr>
          <p:cNvPr id="1875" name="AB8401E3-7B99-4267-D264-6CF1AD14C521"/>
          <p:cNvPicPr>
            <a:picLocks noChangeAspect="1"/>
          </p:cNvPicPr>
          <p:nvPr/>
        </p:nvPicPr>
        <p:blipFill>
          <a:blip r:embed="rId5" cstate="print">
            <a:extLst>
              <a:ext uri="{CEFC5765-A75E-4C12-97C8-E713ADE1E01B}"/>
            </a:extLst>
          </a:blip>
          <a:stretch>
            <a:fillRect/>
          </a:stretch>
        </p:blipFill>
        <p:spPr>
          <a:xfrm>
            <a:off x="8046720" y="1019175"/>
            <a:ext cx="3238500" cy="5067300"/>
          </a:xfrm>
          <a:prstGeom prst="rect">
            <a:avLst/>
          </a:prstGeom>
        </p:spPr>
      </p:pic>
      <p:sp>
        <p:nvSpPr>
          <p:cNvPr id="1876" name="TextBox1876"/>
          <p:cNvSpPr txBox="1"/>
          <p:nvPr/>
        </p:nvSpPr>
        <p:spPr>
          <a:xfrm>
            <a:off x="8337144" y="1263904"/>
            <a:ext cx="2654300" cy="4622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5857" marR="209703" indent="0" algn="ctr" eaLnBrk="0">
              <a:lnSpc>
                <a:spcPct val="86000"/>
              </a:lnSpc>
            </a:pPr>
            <a:r>
              <a:rPr lang="en-US" altLang="zh-CN" sz="18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18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</a:t>
            </a:r>
            <a:r>
              <a:rPr lang="en-US" altLang="zh-CN" sz="18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</a:p>
          <a:p>
            <a:pPr marL="0" marR="0" indent="0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  <a:r>
              <a:rPr lang="en-US" altLang="zh-CN" sz="18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ASAL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CONFERENCE,</a:t>
            </a:r>
          </a:p>
          <a:p>
            <a:pPr marL="214502" marR="0" indent="0" eaLnBrk="0">
              <a:lnSpc>
                <a:spcPct val="86000"/>
              </a:lnSpc>
              <a:spcBef>
                <a:spcPts val="361"/>
              </a:spcBef>
            </a:pP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3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DINILAI</a:t>
            </a:r>
            <a:r>
              <a:rPr lang="en-US" altLang="zh-CN" sz="18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</a:p>
          <a:p>
            <a:pPr marL="1064332" marR="0" indent="0" eaLnBrk="0">
              <a:lnSpc>
                <a:spcPct val="87000"/>
              </a:lnSpc>
              <a:spcBef>
                <a:spcPts val="379"/>
              </a:spcBef>
            </a:pP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HASIL</a:t>
            </a:r>
          </a:p>
          <a:p>
            <a:pPr marL="23926" marR="0" indent="0" eaLnBrk="0">
              <a:lnSpc>
                <a:spcPct val="87000"/>
              </a:lnSpc>
              <a:spcBef>
                <a:spcPts val="362"/>
              </a:spcBef>
            </a:pPr>
            <a:r>
              <a:rPr lang="en-US" altLang="zh-CN" sz="1800" b="1" kern="0" spc="-2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CONFERENCE/PROCEEDING</a:t>
            </a:r>
          </a:p>
          <a:p>
            <a:pPr marL="710764" marR="692331" indent="0" algn="ctr" eaLnBrk="0">
              <a:lnSpc>
                <a:spcPct val="87000"/>
              </a:lnSpc>
              <a:spcBef>
                <a:spcPts val="2519"/>
              </a:spcBef>
            </a:pP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KECUALI</a:t>
            </a:r>
            <a:r>
              <a:rPr lang="en-US" altLang="zh-CN" sz="1800" b="1" kern="0" spc="-2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ADA</a:t>
            </a:r>
          </a:p>
          <a:p>
            <a:pPr marL="28194" marR="0" indent="0" eaLnBrk="0">
              <a:lnSpc>
                <a:spcPct val="86000"/>
              </a:lnSpc>
              <a:spcBef>
                <a:spcPts val="363"/>
              </a:spcBef>
            </a:pP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SINTESIS/PENGEMBANGAN</a:t>
            </a:r>
          </a:p>
          <a:p>
            <a:pPr marL="445313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  <a:r>
              <a:rPr lang="en-US" altLang="zh-CN" sz="18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CONFERENCE</a:t>
            </a:r>
          </a:p>
          <a:p>
            <a:pPr marL="51282" marR="41529" indent="0" algn="ctr" eaLnBrk="0">
              <a:lnSpc>
                <a:spcPct val="86000"/>
              </a:lnSpc>
              <a:spcBef>
                <a:spcPts val="380"/>
              </a:spcBef>
            </a:pP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(PALING</a:t>
            </a:r>
            <a:r>
              <a:rPr lang="en-US" altLang="zh-CN" sz="1800" b="1" kern="0" spc="-1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SEDIKIT</a:t>
            </a:r>
            <a:r>
              <a:rPr lang="en-US" altLang="zh-CN" sz="1800" b="1" kern="0" spc="-2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TERDAPAT</a:t>
            </a:r>
          </a:p>
          <a:p>
            <a:pPr marL="146609" marR="0" indent="0" eaLnBrk="0">
              <a:lnSpc>
                <a:spcPct val="86000"/>
              </a:lnSpc>
              <a:spcBef>
                <a:spcPts val="379"/>
              </a:spcBef>
            </a:pPr>
            <a:r>
              <a:rPr lang="en-US" altLang="zh-CN" sz="18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KETERBARUAN</a:t>
            </a:r>
            <a:r>
              <a:rPr lang="en-US" altLang="zh-CN" sz="18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50%</a:t>
            </a:r>
            <a:r>
              <a:rPr lang="en-US" altLang="zh-CN" sz="1800" b="1" kern="0" spc="-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DARI</a:t>
            </a:r>
          </a:p>
          <a:p>
            <a:pPr marL="289115" marR="0" indent="0" eaLnBrk="0">
              <a:lnSpc>
                <a:spcPct val="87000"/>
              </a:lnSpc>
              <a:spcBef>
                <a:spcPts val="377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CONFERENCE),</a:t>
            </a:r>
            <a:r>
              <a:rPr lang="en-US" altLang="zh-CN" sz="18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TETAPI</a:t>
            </a:r>
          </a:p>
          <a:p>
            <a:pPr marL="263271" marR="0" indent="0" eaLnBrk="0">
              <a:lnSpc>
                <a:spcPct val="87000"/>
              </a:lnSpc>
              <a:spcBef>
                <a:spcPts val="366"/>
              </a:spcBef>
            </a:pPr>
            <a:r>
              <a:rPr lang="en-US" altLang="zh-CN" sz="1800" b="1" kern="0" spc="-2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TIDAK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DAPAT</a:t>
            </a:r>
            <a:r>
              <a:rPr lang="en-US" altLang="zh-CN" sz="18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SEBAGAI</a:t>
            </a:r>
          </a:p>
          <a:p>
            <a:pPr marL="21641" marR="0" indent="0" eaLnBrk="0">
              <a:lnSpc>
                <a:spcPct val="86000"/>
              </a:lnSpc>
              <a:spcBef>
                <a:spcPts val="360"/>
              </a:spcBef>
            </a:pPr>
            <a:r>
              <a:rPr lang="en-US" altLang="zh-CN" sz="1800" b="1" kern="0" spc="-1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PEMENUHAN</a:t>
            </a:r>
            <a:r>
              <a:rPr lang="en-US" altLang="zh-CN" sz="18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18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</a:p>
          <a:p>
            <a:pPr marL="918028" marR="0" indent="0" eaLnBrk="0">
              <a:lnSpc>
                <a:spcPct val="86000"/>
              </a:lnSpc>
              <a:spcBef>
                <a:spcPts val="378"/>
              </a:spcBef>
            </a:pPr>
            <a:r>
              <a:rPr lang="en-US" altLang="zh-CN" sz="18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KHUSUS,</a:t>
            </a:r>
          </a:p>
          <a:p>
            <a:pPr marL="28574" marR="30176" indent="0" algn="ctr" eaLnBrk="0">
              <a:lnSpc>
                <a:spcPct val="87000"/>
              </a:lnSpc>
              <a:spcBef>
                <a:spcPts val="382"/>
              </a:spcBef>
            </a:pPr>
            <a:r>
              <a:rPr lang="en-US" altLang="zh-CN" sz="18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TERMASUK</a:t>
            </a:r>
            <a:r>
              <a:rPr lang="en-US" altLang="zh-CN" sz="18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21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TERBITAN</a:t>
            </a:r>
            <a:r>
              <a:rPr lang="en-US" altLang="zh-CN" sz="18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800" b="1" kern="0" spc="-1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EDISI</a:t>
            </a:r>
          </a:p>
          <a:p>
            <a:pPr marL="958097" marR="0" indent="0" eaLnBrk="0">
              <a:lnSpc>
                <a:spcPct val="87000"/>
              </a:lnSpc>
              <a:spcBef>
                <a:spcPts val="359"/>
              </a:spcBef>
            </a:pPr>
            <a:r>
              <a:rPr lang="en-US" altLang="zh-CN" sz="18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SPESIAL</a:t>
            </a:r>
          </a:p>
        </p:txBody>
      </p:sp>
    </p:spTree>
    <p:extLst>
      <p:ext uri="{6119414A-A17C-400E-74B4-251743B450AF}"/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E97567D8-5BE9-44BA-FF58-B38FB2AE6E4A"/>
          <p:cNvPicPr>
            <a:picLocks noChangeAspect="1"/>
          </p:cNvPicPr>
          <p:nvPr/>
        </p:nvPicPr>
        <p:blipFill>
          <a:blip r:embed="rId2" cstate="print">
            <a:extLst>
              <a:ext uri="{9347A060-88C2-43B5-6D27-3FA82B968577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78" name="C5370861-3C58-46EB-181C-72940079D83A"/>
          <p:cNvPicPr>
            <a:picLocks noChangeAspect="1"/>
          </p:cNvPicPr>
          <p:nvPr/>
        </p:nvPicPr>
        <p:blipFill>
          <a:blip r:embed="rId3" cstate="print">
            <a:extLst>
              <a:ext uri="{DF98C065-ACDF-4AD5-D291-DD52182F6B1B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79" name="TextBox1879"/>
          <p:cNvSpPr txBox="1"/>
          <p:nvPr/>
        </p:nvSpPr>
        <p:spPr>
          <a:xfrm>
            <a:off x="1119226" y="125603"/>
            <a:ext cx="100330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.5.</a:t>
            </a:r>
            <a:r>
              <a:rPr lang="en-US" altLang="zh-CN" sz="2400" b="1" kern="0" spc="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(CHIEF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&amp;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JURNAL)</a:t>
            </a:r>
          </a:p>
        </p:txBody>
      </p:sp>
      <p:pic>
        <p:nvPicPr>
          <p:cNvPr id="1880" name="26F8985E-925D-46B3-E193-CFC5004347A2"/>
          <p:cNvPicPr>
            <a:picLocks noChangeAspect="1"/>
          </p:cNvPicPr>
          <p:nvPr/>
        </p:nvPicPr>
        <p:blipFill>
          <a:blip r:embed="rId4" cstate="print">
            <a:extLst>
              <a:ext uri="{2A80252F-63D9-4FAF-3892-548D07C81342}"/>
            </a:extLst>
          </a:blip>
          <a:stretch>
            <a:fillRect/>
          </a:stretch>
        </p:blipFill>
        <p:spPr>
          <a:xfrm>
            <a:off x="3048" y="6381750"/>
            <a:ext cx="12192000" cy="466725"/>
          </a:xfrm>
          <a:prstGeom prst="rect">
            <a:avLst/>
          </a:prstGeom>
        </p:spPr>
      </p:pic>
      <p:sp>
        <p:nvSpPr>
          <p:cNvPr id="1881" name="TextBox1881"/>
          <p:cNvSpPr txBox="1"/>
          <p:nvPr/>
        </p:nvSpPr>
        <p:spPr>
          <a:xfrm>
            <a:off x="671170" y="6492241"/>
            <a:ext cx="109347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.5.</a:t>
            </a:r>
            <a:r>
              <a:rPr lang="en-US" altLang="zh-CN" sz="2400" b="1" kern="0" spc="7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PENGAKUAN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KARIL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KHUSUS</a:t>
            </a:r>
            <a:r>
              <a:rPr lang="en-US" altLang="zh-CN" sz="2400" b="1" kern="0" spc="-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b="1" kern="0" spc="-1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CHIEF</a:t>
            </a:r>
            <a:r>
              <a:rPr lang="en-US" altLang="zh-CN" sz="2400" b="1" i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2400" b="1" i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ATAU</a:t>
            </a:r>
            <a:r>
              <a:rPr lang="en-US" altLang="zh-CN" sz="2400" b="1" kern="0" spc="-1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i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EDITOR</a:t>
            </a:r>
            <a:r>
              <a:rPr lang="en-US" altLang="zh-CN" sz="2400" b="1" i="1" kern="0" spc="-2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</a:t>
            </a:r>
          </a:p>
        </p:txBody>
      </p:sp>
      <p:pic>
        <p:nvPicPr>
          <p:cNvPr id="1882" name="38AC8BC9-FAAC-45CD-84B7-BF7541CBC504"/>
          <p:cNvPicPr>
            <a:picLocks noChangeAspect="1"/>
          </p:cNvPicPr>
          <p:nvPr/>
        </p:nvPicPr>
        <p:blipFill>
          <a:blip r:embed="rId5" cstate="print">
            <a:extLst>
              <a:ext uri="{459427AD-D00A-4255-1971-19CCA81BB2DE}"/>
            </a:extLst>
          </a:blip>
          <a:stretch>
            <a:fillRect/>
          </a:stretch>
        </p:blipFill>
        <p:spPr>
          <a:xfrm>
            <a:off x="262128" y="762000"/>
            <a:ext cx="11877676" cy="5219700"/>
          </a:xfrm>
          <a:prstGeom prst="rect">
            <a:avLst/>
          </a:prstGeom>
        </p:spPr>
      </p:pic>
    </p:spTree>
    <p:extLst>
      <p:ext uri="{45ED6932-08A7-4A07-2B4A-4DC06079868D}"/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3" name="44AF9BDF-FA0F-4877-8CF2-6217B70C5C1E"/>
          <p:cNvPicPr>
            <a:picLocks noChangeAspect="1"/>
          </p:cNvPicPr>
          <p:nvPr/>
        </p:nvPicPr>
        <p:blipFill>
          <a:blip r:embed="rId2" cstate="print">
            <a:extLst>
              <a:ext uri="{75E1AB64-00F4-4F64-35E5-B883B4E5B4ED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84" name="9E20A432-647D-482D-6FAF-02B0D538817D"/>
          <p:cNvPicPr>
            <a:picLocks noChangeAspect="1"/>
          </p:cNvPicPr>
          <p:nvPr/>
        </p:nvPicPr>
        <p:blipFill>
          <a:blip r:embed="rId3" cstate="print">
            <a:extLst>
              <a:ext uri="{0291A868-A2B4-4368-0BFB-DCC73B4537EA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85" name="TextBox1885"/>
          <p:cNvSpPr txBox="1"/>
          <p:nvPr/>
        </p:nvSpPr>
        <p:spPr>
          <a:xfrm>
            <a:off x="399593" y="125603"/>
            <a:ext cx="114681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.6.</a:t>
            </a:r>
            <a:r>
              <a:rPr lang="en-US" altLang="zh-CN" sz="2400" b="1" kern="0" spc="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(30%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</p:txBody>
      </p:sp>
      <p:pic>
        <p:nvPicPr>
          <p:cNvPr id="1886" name="4C30743D-CBBE-4D68-336E-48D1DED0BCB3"/>
          <p:cNvPicPr>
            <a:picLocks noChangeAspect="1"/>
          </p:cNvPicPr>
          <p:nvPr/>
        </p:nvPicPr>
        <p:blipFill>
          <a:blip r:embed="rId4" cstate="print">
            <a:extLst>
              <a:ext uri="{A31BC71F-F19A-4A65-F4C5-1245188F2E66}"/>
            </a:extLst>
          </a:blip>
          <a:stretch>
            <a:fillRect/>
          </a:stretch>
        </p:blipFill>
        <p:spPr>
          <a:xfrm>
            <a:off x="3048" y="5962650"/>
            <a:ext cx="12192000" cy="838200"/>
          </a:xfrm>
          <a:prstGeom prst="rect">
            <a:avLst/>
          </a:prstGeom>
        </p:spPr>
      </p:pic>
      <p:sp>
        <p:nvSpPr>
          <p:cNvPr id="1887" name="TextBox1887"/>
          <p:cNvSpPr txBox="1"/>
          <p:nvPr/>
        </p:nvSpPr>
        <p:spPr>
          <a:xfrm>
            <a:off x="247193" y="6076188"/>
            <a:ext cx="117348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31103" marR="0" indent="-1431103" eaLnBrk="0">
              <a:lnSpc>
                <a:spcPct val="76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.6.</a:t>
            </a:r>
            <a:r>
              <a:rPr lang="en-US" altLang="zh-CN" sz="2400" b="1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PENJELASAN</a:t>
            </a:r>
            <a:r>
              <a:rPr lang="en-US" altLang="zh-CN" sz="24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TERKAIT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PENGUMPULAN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30%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KEDIT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</a:t>
            </a:r>
            <a:r>
              <a:rPr lang="en-US" altLang="zh-CN" sz="2400" b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(DARI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ASISTEN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AHLI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KEPALA: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SAAT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MAU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KE-IVa</a:t>
            </a:r>
            <a:r>
              <a:rPr lang="en-US" altLang="zh-CN" sz="2400" b="1" kern="0" spc="-1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30%)</a:t>
            </a:r>
          </a:p>
        </p:txBody>
      </p:sp>
      <p:pic>
        <p:nvPicPr>
          <p:cNvPr id="1888" name="E9768D90-043B-4866-8334-3A36FD3EA578"/>
          <p:cNvPicPr>
            <a:picLocks noChangeAspect="1"/>
          </p:cNvPicPr>
          <p:nvPr/>
        </p:nvPicPr>
        <p:blipFill>
          <a:blip r:embed="rId5" cstate="print">
            <a:extLst>
              <a:ext uri="{F53CEA5C-3B17-40B3-E076-430BF342E0D7}"/>
            </a:extLst>
          </a:blip>
          <a:stretch>
            <a:fillRect/>
          </a:stretch>
        </p:blipFill>
        <p:spPr>
          <a:xfrm>
            <a:off x="219456" y="695325"/>
            <a:ext cx="11715750" cy="4848225"/>
          </a:xfrm>
          <a:prstGeom prst="rect">
            <a:avLst/>
          </a:prstGeom>
        </p:spPr>
      </p:pic>
    </p:spTree>
    <p:extLst>
      <p:ext uri="{911DC372-2E5A-4F85-DEE3-701CC64A7240}"/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1FBDC360-DCF9-4648-ADE5-81EB17048153"/>
          <p:cNvPicPr>
            <a:picLocks noChangeAspect="1"/>
          </p:cNvPicPr>
          <p:nvPr/>
        </p:nvPicPr>
        <p:blipFill>
          <a:blip r:embed="rId2" cstate="print">
            <a:extLst>
              <a:ext uri="{44BF4DC0-F307-4BDC-47D7-FF207BE58421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90" name="C300E77C-912A-42A9-D4EC-2C21243B44BF"/>
          <p:cNvPicPr>
            <a:picLocks noChangeAspect="1"/>
          </p:cNvPicPr>
          <p:nvPr/>
        </p:nvPicPr>
        <p:blipFill>
          <a:blip r:embed="rId3" cstate="print">
            <a:extLst>
              <a:ext uri="{AB028A88-15D1-405B-DF49-0ED8648DA137}"/>
            </a:extLst>
          </a:blip>
          <a:stretch>
            <a:fillRect/>
          </a:stretch>
        </p:blipFill>
        <p:spPr>
          <a:xfrm>
            <a:off x="3048" y="6000750"/>
            <a:ext cx="12192000" cy="838200"/>
          </a:xfrm>
          <a:prstGeom prst="rect">
            <a:avLst/>
          </a:prstGeom>
        </p:spPr>
      </p:pic>
      <p:sp>
        <p:nvSpPr>
          <p:cNvPr id="1891" name="TextBox1891"/>
          <p:cNvSpPr txBox="1"/>
          <p:nvPr/>
        </p:nvSpPr>
        <p:spPr>
          <a:xfrm>
            <a:off x="247193" y="6110936"/>
            <a:ext cx="117348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14093" marR="0" indent="-2114093" eaLnBrk="0">
              <a:lnSpc>
                <a:spcPct val="76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.6.</a:t>
            </a:r>
            <a:r>
              <a:rPr lang="en-US" altLang="zh-CN" sz="2400" b="1" kern="0" spc="7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PENJELASAN</a:t>
            </a:r>
            <a:r>
              <a:rPr lang="en-US" altLang="zh-CN" sz="24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TERKAIT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PENGUMPULAN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1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30%</a:t>
            </a:r>
            <a:r>
              <a:rPr lang="en-US" altLang="zh-CN" sz="2400" b="1" kern="0" spc="-2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ANGKA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KEDIT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BAGI</a:t>
            </a:r>
            <a:r>
              <a:rPr lang="en-US" altLang="zh-CN" sz="2400" b="1" kern="0" spc="-2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400" b="1" kern="0" spc="-2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(DARI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9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LEKTOR</a:t>
            </a:r>
            <a:r>
              <a:rPr lang="en-US" altLang="zh-CN" sz="2400" b="1" kern="0" spc="-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9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PROFESOR:</a:t>
            </a:r>
            <a:r>
              <a:rPr lang="en-US" altLang="zh-CN" sz="24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SAAT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MAU</a:t>
            </a:r>
            <a:r>
              <a:rPr lang="en-US" altLang="zh-CN" sz="2400" b="1" kern="0" spc="-8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KE-IVd</a:t>
            </a:r>
            <a:r>
              <a:rPr lang="en-US" altLang="zh-CN" sz="2400" b="1" kern="0" spc="-2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4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30%)</a:t>
            </a:r>
          </a:p>
        </p:txBody>
      </p:sp>
      <p:pic>
        <p:nvPicPr>
          <p:cNvPr id="1892" name="AFBA2BE5-4CA7-4BA9-E75D-B410C6A8B8E4"/>
          <p:cNvPicPr>
            <a:picLocks noChangeAspect="1"/>
          </p:cNvPicPr>
          <p:nvPr/>
        </p:nvPicPr>
        <p:blipFill>
          <a:blip r:embed="rId4" cstate="print">
            <a:extLst>
              <a:ext uri="{E06209D9-3091-4D1D-7995-61FC08277DE1}"/>
            </a:extLst>
          </a:blip>
          <a:stretch>
            <a:fillRect/>
          </a:stretch>
        </p:blipFill>
        <p:spPr>
          <a:xfrm>
            <a:off x="310896" y="714375"/>
            <a:ext cx="11687176" cy="4886325"/>
          </a:xfrm>
          <a:prstGeom prst="rect">
            <a:avLst/>
          </a:prstGeom>
        </p:spPr>
      </p:pic>
      <p:pic>
        <p:nvPicPr>
          <p:cNvPr id="1893" name="CBA876DE-46DF-43B1-466A-4D50CB9661D0"/>
          <p:cNvPicPr>
            <a:picLocks noChangeAspect="1"/>
          </p:cNvPicPr>
          <p:nvPr/>
        </p:nvPicPr>
        <p:blipFill>
          <a:blip r:embed="rId5" cstate="print">
            <a:extLst>
              <a:ext uri="{A3B2692F-C815-4893-EDFD-4296B474308E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94" name="TextBox1894"/>
          <p:cNvSpPr txBox="1"/>
          <p:nvPr/>
        </p:nvSpPr>
        <p:spPr>
          <a:xfrm>
            <a:off x="399593" y="125603"/>
            <a:ext cx="114681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.6.</a:t>
            </a:r>
            <a:r>
              <a:rPr lang="en-US" altLang="zh-CN" sz="2400" b="1" kern="0" spc="4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4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(30%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UNTUK</a:t>
            </a:r>
            <a:r>
              <a:rPr lang="en-US" altLang="zh-CN" sz="2400" b="1" kern="0" spc="-2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3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LONCAT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JABATAN)</a:t>
            </a:r>
          </a:p>
        </p:txBody>
      </p:sp>
    </p:spTree>
    <p:extLst>
      <p:ext uri="{F070AF44-6CB4-4374-1CCA-AD0EF2A14778}"/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E63CBB13-80B4-4492-001D-1B3342B1543B"/>
          <p:cNvPicPr>
            <a:picLocks noChangeAspect="1"/>
          </p:cNvPicPr>
          <p:nvPr/>
        </p:nvPicPr>
        <p:blipFill>
          <a:blip r:embed="rId2" cstate="print">
            <a:extLst>
              <a:ext uri="{AA05F970-E428-4668-F7B6-6CB59673AF7B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96" name="D57AD228-5143-4BB8-AAE4-9774542C5019"/>
          <p:cNvPicPr>
            <a:picLocks noChangeAspect="1"/>
          </p:cNvPicPr>
          <p:nvPr/>
        </p:nvPicPr>
        <p:blipFill>
          <a:blip r:embed="rId3" cstate="print">
            <a:extLst>
              <a:ext uri="{7DC0A94E-B460-4B35-2F54-81708AA77A99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897" name="TextBox1897"/>
          <p:cNvSpPr txBox="1"/>
          <p:nvPr/>
        </p:nvSpPr>
        <p:spPr>
          <a:xfrm>
            <a:off x="972922" y="125603"/>
            <a:ext cx="103251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.7.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(UNTUK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1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GB</a:t>
            </a:r>
            <a:r>
              <a:rPr lang="en-US" altLang="zh-CN" sz="2400" b="1" kern="0" spc="-1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IV-a)</a:t>
            </a:r>
          </a:p>
        </p:txBody>
      </p:sp>
      <p:pic>
        <p:nvPicPr>
          <p:cNvPr id="1898" name="A82AB5B3-1F86-4659-1F05-B06F439DCB88"/>
          <p:cNvPicPr>
            <a:picLocks noChangeAspect="1"/>
          </p:cNvPicPr>
          <p:nvPr/>
        </p:nvPicPr>
        <p:blipFill>
          <a:blip r:embed="rId4" cstate="print">
            <a:extLst>
              <a:ext uri="{4FD13752-84F7-4B69-2B51-755205E9E9CF}"/>
            </a:extLst>
          </a:blip>
          <a:stretch>
            <a:fillRect/>
          </a:stretch>
        </p:blipFill>
        <p:spPr>
          <a:xfrm>
            <a:off x="3048" y="6000750"/>
            <a:ext cx="12192000" cy="466725"/>
          </a:xfrm>
          <a:prstGeom prst="rect">
            <a:avLst/>
          </a:prstGeom>
        </p:spPr>
      </p:pic>
      <p:sp>
        <p:nvSpPr>
          <p:cNvPr id="1899" name="TextBox1899"/>
          <p:cNvSpPr txBox="1"/>
          <p:nvPr/>
        </p:nvSpPr>
        <p:spPr>
          <a:xfrm>
            <a:off x="832714" y="6110936"/>
            <a:ext cx="106045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.7.</a:t>
            </a:r>
            <a:r>
              <a:rPr lang="en-US" altLang="zh-CN" sz="2400" b="1" kern="0" spc="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MINIMAL</a:t>
            </a:r>
            <a:r>
              <a:rPr lang="en-US" altLang="zh-CN" sz="2400" b="1" kern="0" spc="-1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4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PANGKAT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9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PEMBINA,</a:t>
            </a:r>
            <a:r>
              <a:rPr lang="en-US" altLang="zh-CN" sz="2400" b="1" kern="0" spc="-1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GOLONGAN</a:t>
            </a:r>
            <a:r>
              <a:rPr lang="en-US" altLang="zh-CN" sz="2400" b="1" kern="0" spc="-1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RUANG</a:t>
            </a:r>
            <a:r>
              <a:rPr lang="en-US" altLang="zh-CN" sz="2400" b="1" kern="0" spc="-1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1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IV-a</a:t>
            </a:r>
            <a:r>
              <a:rPr lang="en-US" altLang="zh-CN" sz="2400" b="1" kern="0" spc="-1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0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SYARAT</a:t>
            </a:r>
            <a:r>
              <a:rPr lang="en-US" altLang="zh-CN" sz="2400" b="1" kern="0" spc="-1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4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7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PROFESOR</a:t>
            </a:r>
          </a:p>
        </p:txBody>
      </p:sp>
      <p:sp>
        <p:nvSpPr>
          <p:cNvPr id="1900" name="TextBox1900"/>
          <p:cNvSpPr txBox="1"/>
          <p:nvPr/>
        </p:nvSpPr>
        <p:spPr>
          <a:xfrm>
            <a:off x="866851" y="1807922"/>
            <a:ext cx="10414000" cy="2603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297863" algn="just" eaLnBrk="0">
              <a:lnSpc>
                <a:spcPct val="141000"/>
              </a:lnSpc>
            </a:pP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Untuk</a:t>
            </a:r>
            <a:r>
              <a:rPr lang="en-US" altLang="zh-CN" sz="3150" b="1" kern="0" spc="17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semua</a:t>
            </a:r>
            <a:r>
              <a:rPr lang="en-US" altLang="zh-CN" sz="3150" b="1" kern="0" spc="18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jenis</a:t>
            </a:r>
            <a:r>
              <a:rPr lang="en-US" altLang="zh-CN" sz="3150" b="1" kern="0" spc="194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kenaikan</a:t>
            </a:r>
            <a:r>
              <a:rPr lang="en-US" altLang="zh-CN" sz="3150" b="1" kern="0" spc="21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jabatan</a:t>
            </a:r>
            <a:r>
              <a:rPr lang="en-US" altLang="zh-CN" sz="3150" b="1" kern="0" spc="168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akademik</a:t>
            </a:r>
            <a:r>
              <a:rPr lang="en-US" altLang="zh-CN" sz="3150" b="1" kern="0" spc="22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ke</a:t>
            </a:r>
            <a:r>
              <a:rPr lang="en-US" altLang="zh-CN" sz="31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jenjang</a:t>
            </a:r>
            <a:r>
              <a:rPr lang="en-US" altLang="zh-CN" sz="3150" b="1" kern="0" spc="105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profesor,</a:t>
            </a:r>
            <a:r>
              <a:rPr lang="en-US" altLang="zh-CN" sz="3150" b="1" kern="0" spc="132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dapat</a:t>
            </a:r>
            <a:r>
              <a:rPr lang="en-US" altLang="zh-CN" sz="3150" b="1" kern="0" spc="7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diproses</a:t>
            </a:r>
            <a:r>
              <a:rPr lang="en-US" altLang="zh-CN" sz="3150" b="1" kern="0" spc="147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setelah</a:t>
            </a:r>
            <a:r>
              <a:rPr lang="en-US" altLang="zh-CN" sz="3150" b="1" kern="0" spc="12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pangkat</a:t>
            </a:r>
            <a:r>
              <a:rPr lang="en-US" altLang="zh-CN" sz="3150" b="1" kern="0" spc="11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dosen</a:t>
            </a:r>
            <a:r>
              <a:rPr lang="en-US" altLang="zh-CN" sz="31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</a:t>
            </a:r>
            <a:r>
              <a:rPr lang="en-US" altLang="zh-CN" sz="3150" b="1" kern="0" spc="38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bersangkutan</a:t>
            </a:r>
            <a:r>
              <a:rPr lang="en-US" altLang="zh-CN" sz="3150" b="1" kern="0" spc="477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mencapai</a:t>
            </a:r>
            <a:r>
              <a:rPr lang="en-US" altLang="zh-CN" sz="3150" b="1" kern="0" spc="444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minimal</a:t>
            </a:r>
            <a:r>
              <a:rPr lang="en-US" altLang="zh-CN" sz="3150" b="1" kern="0" spc="451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pangkat</a:t>
            </a:r>
            <a:r>
              <a:rPr lang="en-US" altLang="zh-CN" sz="3150" b="1" kern="0" spc="4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Pembina,</a:t>
            </a:r>
            <a:r>
              <a:rPr lang="en-US" altLang="zh-CN" sz="3150" b="1" kern="0" spc="90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golongan</a:t>
            </a:r>
            <a:r>
              <a:rPr lang="en-US" altLang="zh-CN" sz="3150" b="1" kern="0" spc="1305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ruang</a:t>
            </a:r>
            <a:r>
              <a:rPr lang="en-US" altLang="zh-CN" sz="3150" b="1" kern="0" spc="560" noProof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0" b="1" kern="0" spc="0" baseline="0" noProof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IV/a.</a:t>
            </a:r>
          </a:p>
        </p:txBody>
      </p:sp>
    </p:spTree>
    <p:extLst>
      <p:ext uri="{489F887F-476D-4D49-ACB8-BDC4E971C442}"/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2725BDC5-630F-4CFC-8B70-C5BF45374A0F"/>
          <p:cNvPicPr>
            <a:picLocks noChangeAspect="1"/>
          </p:cNvPicPr>
          <p:nvPr/>
        </p:nvPicPr>
        <p:blipFill>
          <a:blip r:embed="rId2" cstate="print">
            <a:extLst>
              <a:ext uri="{4DB564C4-0D51-43D4-D040-B58353BBB020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02" name="1DBC8D38-D97D-48A2-4945-E9FC84E0CB3F"/>
          <p:cNvPicPr>
            <a:picLocks noChangeAspect="1"/>
          </p:cNvPicPr>
          <p:nvPr/>
        </p:nvPicPr>
        <p:blipFill>
          <a:blip r:embed="rId3" cstate="print">
            <a:extLst>
              <a:ext uri="{8B5E313D-2F56-4578-7473-B109759CF214}"/>
            </a:extLst>
          </a:blip>
          <a:stretch>
            <a:fillRect/>
          </a:stretch>
        </p:blipFill>
        <p:spPr>
          <a:xfrm>
            <a:off x="445008" y="971550"/>
            <a:ext cx="11420476" cy="4981575"/>
          </a:xfrm>
          <a:prstGeom prst="rect">
            <a:avLst/>
          </a:prstGeom>
        </p:spPr>
      </p:pic>
      <p:pic>
        <p:nvPicPr>
          <p:cNvPr id="1903" name="129EC112-75EA-473C-8707-0F5D3A5FF3F8"/>
          <p:cNvPicPr>
            <a:picLocks noChangeAspect="1"/>
          </p:cNvPicPr>
          <p:nvPr/>
        </p:nvPicPr>
        <p:blipFill>
          <a:blip r:embed="rId4" cstate="print">
            <a:extLst>
              <a:ext uri="{664A3546-3772-4911-55B8-4520E830376F}"/>
            </a:extLst>
          </a:blip>
          <a:stretch>
            <a:fillRect/>
          </a:stretch>
        </p:blipFill>
        <p:spPr>
          <a:xfrm>
            <a:off x="3048" y="9525"/>
            <a:ext cx="12192000" cy="847725"/>
          </a:xfrm>
          <a:prstGeom prst="rect">
            <a:avLst/>
          </a:prstGeom>
        </p:spPr>
      </p:pic>
      <p:sp>
        <p:nvSpPr>
          <p:cNvPr id="1904" name="TextBox1904"/>
          <p:cNvSpPr txBox="1"/>
          <p:nvPr/>
        </p:nvSpPr>
        <p:spPr>
          <a:xfrm>
            <a:off x="939394" y="125603"/>
            <a:ext cx="10350500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9615" marR="0" indent="-139615" eaLnBrk="0">
              <a:lnSpc>
                <a:spcPct val="75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.8.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0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(TEST</a:t>
            </a:r>
            <a:r>
              <a:rPr lang="en-US" altLang="zh-CN" sz="2400" b="1" kern="0" spc="-3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  <a:r>
              <a:rPr lang="en-US" altLang="zh-CN" sz="2400" b="1" kern="0" spc="-22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WAJIB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1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UTK</a:t>
            </a:r>
            <a:r>
              <a:rPr lang="en-US" altLang="zh-CN" sz="2400" b="1" kern="0" spc="4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INTERNASIONAL/INTERNASIONAL</a:t>
            </a:r>
            <a:r>
              <a:rPr lang="en-US" altLang="zh-CN" sz="2400" b="1" kern="0" spc="-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BEREPUTASI:</a:t>
            </a:r>
            <a:r>
              <a:rPr lang="en-US" altLang="zh-CN" sz="2400" b="1" kern="0" spc="-10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BUKU,</a:t>
            </a:r>
            <a:r>
              <a:rPr lang="en-US" altLang="zh-CN" sz="2400" b="1" kern="0" spc="-17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JURNAL,</a:t>
            </a:r>
            <a:r>
              <a:rPr lang="en-US" altLang="zh-CN" sz="2400" b="1" kern="0" spc="-7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PROSIDING,</a:t>
            </a:r>
            <a:r>
              <a:rPr lang="en-US" altLang="zh-CN" sz="2400" b="1" kern="0" spc="-8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HKI)</a:t>
            </a:r>
          </a:p>
        </p:txBody>
      </p:sp>
      <p:pic>
        <p:nvPicPr>
          <p:cNvPr id="1905" name="603BCF8B-6838-4362-B1D7-371AC11164C4"/>
          <p:cNvPicPr>
            <a:picLocks noChangeAspect="1"/>
          </p:cNvPicPr>
          <p:nvPr/>
        </p:nvPicPr>
        <p:blipFill>
          <a:blip r:embed="rId5" cstate="print">
            <a:extLst>
              <a:ext uri="{BBA75FB0-4754-4E8D-EA37-5BE22CC6701E}"/>
            </a:extLst>
          </a:blip>
          <a:stretch>
            <a:fillRect/>
          </a:stretch>
        </p:blipFill>
        <p:spPr>
          <a:xfrm>
            <a:off x="3048" y="6400800"/>
            <a:ext cx="12192000" cy="457200"/>
          </a:xfrm>
          <a:prstGeom prst="rect">
            <a:avLst/>
          </a:prstGeom>
        </p:spPr>
      </p:pic>
      <p:sp>
        <p:nvSpPr>
          <p:cNvPr id="1906" name="TextBox1906"/>
          <p:cNvSpPr txBox="1"/>
          <p:nvPr/>
        </p:nvSpPr>
        <p:spPr>
          <a:xfrm>
            <a:off x="4680257" y="6508776"/>
            <a:ext cx="2908300" cy="317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.8.</a:t>
            </a:r>
            <a:r>
              <a:rPr lang="en-US" altLang="zh-CN" sz="2400" b="1" kern="0" spc="61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KEMIRIPAN</a:t>
            </a:r>
          </a:p>
        </p:txBody>
      </p:sp>
    </p:spTree>
    <p:extLst>
      <p:ext uri="{2FB857F5-0B23-4BAC-8385-79F98A86E103}"/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7" name="8A505A3E-5EF7-4D2F-DA4B-E40992941CEB"/>
          <p:cNvPicPr>
            <a:picLocks noChangeAspect="1"/>
          </p:cNvPicPr>
          <p:nvPr/>
        </p:nvPicPr>
        <p:blipFill>
          <a:blip r:embed="rId2" cstate="print">
            <a:extLst>
              <a:ext uri="{EC97012E-B461-461E-6FA8-EA1EBB5C4FCA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08" name="4740726F-9F7B-414F-EE8C-4AC678372E83"/>
          <p:cNvPicPr>
            <a:picLocks noChangeAspect="1"/>
          </p:cNvPicPr>
          <p:nvPr/>
        </p:nvPicPr>
        <p:blipFill>
          <a:blip r:embed="rId3" cstate="print">
            <a:extLst>
              <a:ext uri="{D4E9F027-FA5F-4F54-33A4-E31C9F0DD478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909" name="TextBox1909"/>
          <p:cNvSpPr txBox="1"/>
          <p:nvPr/>
        </p:nvSpPr>
        <p:spPr>
          <a:xfrm>
            <a:off x="841858" y="125603"/>
            <a:ext cx="105791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.9.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(SAMAR2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</a:p>
        </p:txBody>
      </p:sp>
      <p:pic>
        <p:nvPicPr>
          <p:cNvPr id="1910" name="1269957F-A5B1-4F96-3124-DC713C6155A7"/>
          <p:cNvPicPr>
            <a:picLocks noChangeAspect="1"/>
          </p:cNvPicPr>
          <p:nvPr/>
        </p:nvPicPr>
        <p:blipFill>
          <a:blip r:embed="rId4" cstate="print">
            <a:extLst>
              <a:ext uri="{EA50E8F5-CE67-40D2-AA1F-92E45BCC8EF6}"/>
            </a:extLst>
          </a:blip>
          <a:stretch>
            <a:fillRect/>
          </a:stretch>
        </p:blipFill>
        <p:spPr>
          <a:xfrm>
            <a:off x="3048" y="6362700"/>
            <a:ext cx="12192000" cy="476250"/>
          </a:xfrm>
          <a:prstGeom prst="rect">
            <a:avLst/>
          </a:prstGeom>
        </p:spPr>
      </p:pic>
      <p:sp>
        <p:nvSpPr>
          <p:cNvPr id="1911" name="TextBox1911"/>
          <p:cNvSpPr txBox="1"/>
          <p:nvPr/>
        </p:nvSpPr>
        <p:spPr>
          <a:xfrm>
            <a:off x="2439314" y="6475171"/>
            <a:ext cx="73914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.9.</a:t>
            </a:r>
            <a:r>
              <a:rPr lang="en-US" altLang="zh-CN" sz="2400" b="1" kern="0" spc="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PENGEMBANAN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KEILMUAN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MULTI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DISIPLIN</a:t>
            </a:r>
          </a:p>
        </p:txBody>
      </p:sp>
      <p:pic>
        <p:nvPicPr>
          <p:cNvPr id="1912" name="ED0DEDA4-8EAD-4675-C88A-7140333B220F"/>
          <p:cNvPicPr>
            <a:picLocks noChangeAspect="1"/>
          </p:cNvPicPr>
          <p:nvPr/>
        </p:nvPicPr>
        <p:blipFill>
          <a:blip r:embed="rId5" cstate="print">
            <a:extLst>
              <a:ext uri="{A5F46AB6-4762-4E73-EB3A-ABD7481F90A4}"/>
            </a:extLst>
          </a:blip>
          <a:stretch>
            <a:fillRect/>
          </a:stretch>
        </p:blipFill>
        <p:spPr>
          <a:xfrm>
            <a:off x="466344" y="762000"/>
            <a:ext cx="11134726" cy="5429250"/>
          </a:xfrm>
          <a:prstGeom prst="rect">
            <a:avLst/>
          </a:prstGeom>
        </p:spPr>
      </p:pic>
    </p:spTree>
    <p:extLst>
      <p:ext uri="{5DBC25FD-BABC-4E80-CF49-6D9431DCE40A}"/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" name="DC94C490-DD4F-435D-B312-51AF5413C8A9"/>
          <p:cNvPicPr>
            <a:picLocks noChangeAspect="1"/>
          </p:cNvPicPr>
          <p:nvPr/>
        </p:nvPicPr>
        <p:blipFill>
          <a:blip r:embed="rId2" cstate="print">
            <a:extLst>
              <a:ext uri="{E3FB246F-76B9-478F-D499-510A15B1171E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14" name="3B59F1DD-81C0-42F9-D06E-1CFFA9AF51F7"/>
          <p:cNvPicPr>
            <a:picLocks noChangeAspect="1"/>
          </p:cNvPicPr>
          <p:nvPr/>
        </p:nvPicPr>
        <p:blipFill>
          <a:blip r:embed="rId3" cstate="print">
            <a:extLst>
              <a:ext uri="{3127B978-C663-4A80-F5E4-AE0DE912A122}"/>
            </a:extLst>
          </a:blip>
          <a:stretch>
            <a:fillRect/>
          </a:stretch>
        </p:blipFill>
        <p:spPr>
          <a:xfrm>
            <a:off x="3048" y="9525"/>
            <a:ext cx="12192000" cy="476250"/>
          </a:xfrm>
          <a:prstGeom prst="rect">
            <a:avLst/>
          </a:prstGeom>
        </p:spPr>
      </p:pic>
      <p:sp>
        <p:nvSpPr>
          <p:cNvPr id="1915" name="TextBox1915"/>
          <p:cNvSpPr txBox="1"/>
          <p:nvPr/>
        </p:nvSpPr>
        <p:spPr>
          <a:xfrm>
            <a:off x="841858" y="125603"/>
            <a:ext cx="105791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000000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.9.</a:t>
            </a:r>
            <a:r>
              <a:rPr lang="en-US" altLang="zh-CN" sz="2400" b="1" kern="0" spc="4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9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MEMPERTEGAS/MEMPERJELAS</a:t>
            </a:r>
            <a:r>
              <a:rPr lang="en-US" altLang="zh-CN" sz="2400" b="1" kern="0" spc="-3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2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YANG</a:t>
            </a:r>
            <a:r>
              <a:rPr lang="en-US" altLang="zh-CN" sz="2400" b="1" kern="0" spc="-30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7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ABU-ABU</a:t>
            </a:r>
            <a:r>
              <a:rPr lang="en-US" altLang="zh-CN" sz="2400" b="1" kern="0" spc="-11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(SAMAR2</a:t>
            </a:r>
            <a:r>
              <a:rPr lang="en-US" altLang="zh-CN" sz="2400" b="1" kern="0" spc="-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en-US" altLang="zh-CN" sz="2400" b="1" kern="0" spc="-6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</a:t>
            </a:r>
            <a:r>
              <a:rPr lang="en-US" altLang="zh-CN" sz="2400" b="1" kern="0" spc="-5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35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PAK</a:t>
            </a:r>
            <a:r>
              <a:rPr lang="en-US" altLang="zh-CN" sz="2400" b="1" kern="0" spc="-22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2014/2015)</a:t>
            </a:r>
          </a:p>
        </p:txBody>
      </p:sp>
      <p:pic>
        <p:nvPicPr>
          <p:cNvPr id="1916" name="D27C570E-BA18-45BE-4275-3BDBAA1C4663"/>
          <p:cNvPicPr>
            <a:picLocks noChangeAspect="1"/>
          </p:cNvPicPr>
          <p:nvPr/>
        </p:nvPicPr>
        <p:blipFill>
          <a:blip r:embed="rId4" cstate="print">
            <a:extLst>
              <a:ext uri="{EC4EA96F-E603-4868-0F64-0FE245C1AB63}"/>
            </a:extLst>
          </a:blip>
          <a:stretch>
            <a:fillRect/>
          </a:stretch>
        </p:blipFill>
        <p:spPr>
          <a:xfrm>
            <a:off x="3048" y="6362700"/>
            <a:ext cx="12192000" cy="476250"/>
          </a:xfrm>
          <a:prstGeom prst="rect">
            <a:avLst/>
          </a:prstGeom>
        </p:spPr>
      </p:pic>
      <p:sp>
        <p:nvSpPr>
          <p:cNvPr id="1917" name="TextBox1917"/>
          <p:cNvSpPr txBox="1"/>
          <p:nvPr/>
        </p:nvSpPr>
        <p:spPr>
          <a:xfrm>
            <a:off x="2439314" y="6475171"/>
            <a:ext cx="739140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57000"/>
              </a:lnSpc>
            </a:pPr>
            <a:r>
              <a:rPr lang="en-US" altLang="zh-CN" sz="2400" kern="0" spc="0" baseline="0" noProof="0" dirty="0">
                <a:solidFill>
                  <a:srgbClr val="FFFFFF"/>
                </a:solidFill>
                <a:latin typeface="Arial Unicode MS" pitchFamily="34" charset="0"/>
                <a:ea typeface="Arial Unicode MS" pitchFamily="34" charset="0"/>
                <a:cs typeface="Arial Unicode MS" pitchFamily="34" charset="0"/>
              </a:rPr>
              <a:t>❻</a:t>
            </a:r>
            <a:r>
              <a:rPr lang="en-US" altLang="zh-CN" sz="2400" b="1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.9.</a:t>
            </a:r>
            <a:r>
              <a:rPr lang="en-US" altLang="zh-CN" sz="2400" b="1" kern="0" spc="765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6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PENGEMBANAN</a:t>
            </a:r>
            <a:r>
              <a:rPr lang="en-US" altLang="zh-CN" sz="2400" b="1" kern="0" spc="-14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BIDANG</a:t>
            </a:r>
            <a:r>
              <a:rPr lang="en-US" altLang="zh-CN" sz="2400" b="1" kern="0" spc="-1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4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KEILMUAN</a:t>
            </a:r>
            <a:r>
              <a:rPr lang="en-US" altLang="zh-CN" sz="2400" b="1" kern="0" spc="-9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MULTI</a:t>
            </a:r>
            <a:r>
              <a:rPr lang="en-US" altLang="zh-CN" sz="2400" b="1" kern="0" spc="-5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2400" b="1" kern="0" spc="-22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DISIPLIN</a:t>
            </a:r>
          </a:p>
        </p:txBody>
      </p:sp>
      <p:pic>
        <p:nvPicPr>
          <p:cNvPr id="1918" name="C607AF5C-E349-4187-D7D9-C266EE66A88D"/>
          <p:cNvPicPr>
            <a:picLocks noChangeAspect="1"/>
          </p:cNvPicPr>
          <p:nvPr/>
        </p:nvPicPr>
        <p:blipFill>
          <a:blip r:embed="rId5" cstate="print">
            <a:extLst>
              <a:ext uri="{8448FF0B-0F39-4184-7CE0-1CE05128697E}"/>
            </a:extLst>
          </a:blip>
          <a:stretch>
            <a:fillRect/>
          </a:stretch>
        </p:blipFill>
        <p:spPr>
          <a:xfrm>
            <a:off x="368808" y="847725"/>
            <a:ext cx="11468100" cy="4962525"/>
          </a:xfrm>
          <a:prstGeom prst="rect">
            <a:avLst/>
          </a:prstGeom>
        </p:spPr>
      </p:pic>
    </p:spTree>
    <p:extLst>
      <p:ext uri="{8CEB0C98-E851-4467-1528-05A458C2C8D4}"/>
    </p:extLst>
  </p:cSld>
  <p:clrMapOvr>
    <a:masterClrMapping/>
  </p:clrMapOvr>
</p:sld>
</file>

<file path=ppt/theme/theme1.xml><?xml version="1.0" encoding="utf-8"?>
<a:theme xmlns:a="http://schemas.openxmlformats.org/drawingml/2006/main" name="4F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D04DFCE9-7A77-4278-D17D-0C8F415AD606}"/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17090</Words>
  <Application>Microsoft Office PowerPoint</Application>
  <PresentationFormat>Widescreen</PresentationFormat>
  <Paragraphs>2265</Paragraphs>
  <Slides>235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235</vt:i4>
      </vt:variant>
    </vt:vector>
  </HeadingPairs>
  <TitlesOfParts>
    <vt:vector size="241" baseType="lpstr">
      <vt:lpstr>Arial Unicode MS</vt:lpstr>
      <vt:lpstr>Arial</vt:lpstr>
      <vt:lpstr>Calibri</vt:lpstr>
      <vt:lpstr>Calibri Light</vt:lpstr>
      <vt:lpstr>Times New Roman</vt:lpstr>
      <vt:lpstr>4Fffice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Agus Setyo Muntohar</cp:lastModifiedBy>
  <cp:revision>1</cp:revision>
  <dcterms:modified xsi:type="dcterms:W3CDTF">2020-10-20T04:31:41Z</dcterms:modified>
</cp:coreProperties>
</file>