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notesMasterIdLst>
    <p:notesMasterId r:id="rId15"/>
  </p:notesMasterIdLst>
  <p:handoutMasterIdLst>
    <p:handoutMasterId r:id="rId16"/>
  </p:handoutMasterIdLst>
  <p:sldIdLst>
    <p:sldId id="299" r:id="rId3"/>
    <p:sldId id="258" r:id="rId4"/>
    <p:sldId id="327" r:id="rId5"/>
    <p:sldId id="346" r:id="rId6"/>
    <p:sldId id="351" r:id="rId7"/>
    <p:sldId id="341" r:id="rId8"/>
    <p:sldId id="348" r:id="rId9"/>
    <p:sldId id="350" r:id="rId10"/>
    <p:sldId id="343" r:id="rId11"/>
    <p:sldId id="345" r:id="rId12"/>
    <p:sldId id="328" r:id="rId13"/>
    <p:sldId id="320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DE1"/>
    <a:srgbClr val="F4BD2D"/>
    <a:srgbClr val="F07624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3" autoAdjust="0"/>
    <p:restoredTop sz="94671"/>
  </p:normalViewPr>
  <p:slideViewPr>
    <p:cSldViewPr showGuides="1">
      <p:cViewPr varScale="1">
        <p:scale>
          <a:sx n="93" d="100"/>
          <a:sy n="93" d="100"/>
        </p:scale>
        <p:origin x="99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AAE99-78A1-46EB-87C1-AE5E6A5814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5638E55-707C-40CB-AF77-382E2F9F5B0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Penyetaraan pangkat dosen non PNS yang telah menduduki jabatan </a:t>
          </a:r>
          <a:b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</a:br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akademik  dengan pangkat dosen PNS</a:t>
          </a:r>
          <a:endParaRPr lang="en-ID" dirty="0">
            <a:solidFill>
              <a:schemeClr val="tx1"/>
            </a:solidFill>
          </a:endParaRPr>
        </a:p>
      </dgm:t>
    </dgm:pt>
    <dgm:pt modelId="{4681C9E2-B494-43CE-B862-C6F46C83738C}" type="par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4743D5-A6FD-488B-86F9-D500616CD4DB}" type="sib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D04C6EE4-2828-4103-97AA-C898B68C7D2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Alat untuk menentukan besarnya tunjangan profesi</a:t>
          </a:r>
          <a:endParaRPr lang="en-ID" dirty="0">
            <a:solidFill>
              <a:schemeClr val="tx1"/>
            </a:solidFill>
          </a:endParaRPr>
        </a:p>
      </dgm:t>
    </dgm:pt>
    <dgm:pt modelId="{C4DC767F-43AA-407F-A856-B9EF3DCE46CC}" type="par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BF510DE-FC14-428A-B3FD-C0F2912247B4}" type="sib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A4C6DD-EB1B-43A4-BA9B-90708394BAE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Perlakuan yang sama </a:t>
          </a:r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</a:t>
          </a:r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ra </a:t>
          </a:r>
          <a:r>
            <a:rPr lang="id-ID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 non PNS dengan dosen PNS</a:t>
          </a:r>
          <a:endParaRPr lang="en-ID" dirty="0">
            <a:solidFill>
              <a:schemeClr val="tx1"/>
            </a:solidFill>
          </a:endParaRPr>
        </a:p>
      </dgm:t>
    </dgm:pt>
    <dgm:pt modelId="{C68BE457-99B9-4AEA-9017-8F17B987EC38}" type="par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4842F8E-0119-42E3-870B-5BB5A8F085CE}" type="sib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551769C-CE0C-47F8-8EE9-FC7DE0275018}" type="pres">
      <dgm:prSet presAssocID="{6B5AAE99-78A1-46EB-87C1-AE5E6A5814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40A9E7A-B135-49DA-AE26-98AB0E3BE477}" type="pres">
      <dgm:prSet presAssocID="{6B5AAE99-78A1-46EB-87C1-AE5E6A58142D}" presName="Name1" presStyleCnt="0"/>
      <dgm:spPr/>
    </dgm:pt>
    <dgm:pt modelId="{68BE8C39-DEAA-4A87-9126-C141720DF3F0}" type="pres">
      <dgm:prSet presAssocID="{6B5AAE99-78A1-46EB-87C1-AE5E6A58142D}" presName="cycle" presStyleCnt="0"/>
      <dgm:spPr/>
    </dgm:pt>
    <dgm:pt modelId="{DD9E9B6C-2970-43F5-BFB5-2484CBA33A4F}" type="pres">
      <dgm:prSet presAssocID="{6B5AAE99-78A1-46EB-87C1-AE5E6A58142D}" presName="srcNode" presStyleLbl="node1" presStyleIdx="0" presStyleCnt="3"/>
      <dgm:spPr/>
    </dgm:pt>
    <dgm:pt modelId="{10F86902-3D2C-4BC8-8FAF-3B1E5B58B884}" type="pres">
      <dgm:prSet presAssocID="{6B5AAE99-78A1-46EB-87C1-AE5E6A58142D}" presName="conn" presStyleLbl="parChTrans1D2" presStyleIdx="0" presStyleCnt="1"/>
      <dgm:spPr/>
      <dgm:t>
        <a:bodyPr/>
        <a:lstStyle/>
        <a:p>
          <a:endParaRPr lang="id-ID"/>
        </a:p>
      </dgm:t>
    </dgm:pt>
    <dgm:pt modelId="{04BB4F0E-A20C-4797-A2A8-0815244685D0}" type="pres">
      <dgm:prSet presAssocID="{6B5AAE99-78A1-46EB-87C1-AE5E6A58142D}" presName="extraNode" presStyleLbl="node1" presStyleIdx="0" presStyleCnt="3"/>
      <dgm:spPr/>
    </dgm:pt>
    <dgm:pt modelId="{CBD0A9C0-16A1-49F8-8F46-5CF7891A1D3C}" type="pres">
      <dgm:prSet presAssocID="{6B5AAE99-78A1-46EB-87C1-AE5E6A58142D}" presName="dstNode" presStyleLbl="node1" presStyleIdx="0" presStyleCnt="3"/>
      <dgm:spPr/>
    </dgm:pt>
    <dgm:pt modelId="{30AF0D2E-B271-4E93-B69D-29F26E6D5C65}" type="pres">
      <dgm:prSet presAssocID="{E5638E55-707C-40CB-AF77-382E2F9F5B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E91F5B-C2A8-4664-BA76-B33CC5B3147E}" type="pres">
      <dgm:prSet presAssocID="{E5638E55-707C-40CB-AF77-382E2F9F5B08}" presName="accent_1" presStyleCnt="0"/>
      <dgm:spPr/>
    </dgm:pt>
    <dgm:pt modelId="{27FD96DF-0771-4BE4-A92D-741E9CE54DEB}" type="pres">
      <dgm:prSet presAssocID="{E5638E55-707C-40CB-AF77-382E2F9F5B08}" presName="accentRepeatNode" presStyleLbl="solidFgAcc1" presStyleIdx="0" presStyleCnt="3"/>
      <dgm:spPr/>
    </dgm:pt>
    <dgm:pt modelId="{B7A471B5-41BA-43A2-84F3-B2C1AD2AAAE4}" type="pres">
      <dgm:prSet presAssocID="{D04C6EE4-2828-4103-97AA-C898B68C7D2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32E2CF-D807-4A87-9D00-EE5B3CAEC6CC}" type="pres">
      <dgm:prSet presAssocID="{D04C6EE4-2828-4103-97AA-C898B68C7D25}" presName="accent_2" presStyleCnt="0"/>
      <dgm:spPr/>
    </dgm:pt>
    <dgm:pt modelId="{45DE6CFD-091F-4C5D-878A-4639C4FEB605}" type="pres">
      <dgm:prSet presAssocID="{D04C6EE4-2828-4103-97AA-C898B68C7D25}" presName="accentRepeatNode" presStyleLbl="solidFgAcc1" presStyleIdx="1" presStyleCnt="3"/>
      <dgm:spPr/>
    </dgm:pt>
    <dgm:pt modelId="{CA85EC3D-5776-4A7A-8653-23ECECC4D3C0}" type="pres">
      <dgm:prSet presAssocID="{A7A4C6DD-EB1B-43A4-BA9B-90708394BA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4745E-E677-4035-88C6-A313D38F01BC}" type="pres">
      <dgm:prSet presAssocID="{A7A4C6DD-EB1B-43A4-BA9B-90708394BAE8}" presName="accent_3" presStyleCnt="0"/>
      <dgm:spPr/>
    </dgm:pt>
    <dgm:pt modelId="{29B29DF0-2945-41BB-9E7D-A213A30451D3}" type="pres">
      <dgm:prSet presAssocID="{A7A4C6DD-EB1B-43A4-BA9B-90708394BAE8}" presName="accentRepeatNode" presStyleLbl="solidFgAcc1" presStyleIdx="2" presStyleCnt="3"/>
      <dgm:spPr/>
    </dgm:pt>
  </dgm:ptLst>
  <dgm:cxnLst>
    <dgm:cxn modelId="{C293B983-F6A4-47F5-AC8E-5FBFE17DAFAC}" type="presOf" srcId="{D04C6EE4-2828-4103-97AA-C898B68C7D25}" destId="{B7A471B5-41BA-43A2-84F3-B2C1AD2AAAE4}" srcOrd="0" destOrd="0" presId="urn:microsoft.com/office/officeart/2008/layout/VerticalCurvedList"/>
    <dgm:cxn modelId="{4406CCF1-B47B-4DD2-A6B5-1B12FB578133}" type="presOf" srcId="{E5638E55-707C-40CB-AF77-382E2F9F5B08}" destId="{30AF0D2E-B271-4E93-B69D-29F26E6D5C65}" srcOrd="0" destOrd="0" presId="urn:microsoft.com/office/officeart/2008/layout/VerticalCurvedList"/>
    <dgm:cxn modelId="{B240E9AE-C7DC-40EC-BACE-694309073CC0}" srcId="{6B5AAE99-78A1-46EB-87C1-AE5E6A58142D}" destId="{E5638E55-707C-40CB-AF77-382E2F9F5B08}" srcOrd="0" destOrd="0" parTransId="{4681C9E2-B494-43CE-B862-C6F46C83738C}" sibTransId="{A74743D5-A6FD-488B-86F9-D500616CD4DB}"/>
    <dgm:cxn modelId="{DCB431A3-3D0D-40C9-98B6-D0BE622407BD}" srcId="{6B5AAE99-78A1-46EB-87C1-AE5E6A58142D}" destId="{D04C6EE4-2828-4103-97AA-C898B68C7D25}" srcOrd="1" destOrd="0" parTransId="{C4DC767F-43AA-407F-A856-B9EF3DCE46CC}" sibTransId="{EBF510DE-FC14-428A-B3FD-C0F2912247B4}"/>
    <dgm:cxn modelId="{2FAD10FC-554A-498B-9898-601126B5B44A}" srcId="{6B5AAE99-78A1-46EB-87C1-AE5E6A58142D}" destId="{A7A4C6DD-EB1B-43A4-BA9B-90708394BAE8}" srcOrd="2" destOrd="0" parTransId="{C68BE457-99B9-4AEA-9017-8F17B987EC38}" sibTransId="{B4842F8E-0119-42E3-870B-5BB5A8F085CE}"/>
    <dgm:cxn modelId="{8C36B907-018C-4A77-AEF7-BB4E8221CDB8}" type="presOf" srcId="{6B5AAE99-78A1-46EB-87C1-AE5E6A58142D}" destId="{7551769C-CE0C-47F8-8EE9-FC7DE0275018}" srcOrd="0" destOrd="0" presId="urn:microsoft.com/office/officeart/2008/layout/VerticalCurvedList"/>
    <dgm:cxn modelId="{B212F3BD-A9BF-4433-963E-71151D3737FD}" type="presOf" srcId="{A7A4C6DD-EB1B-43A4-BA9B-90708394BAE8}" destId="{CA85EC3D-5776-4A7A-8653-23ECECC4D3C0}" srcOrd="0" destOrd="0" presId="urn:microsoft.com/office/officeart/2008/layout/VerticalCurvedList"/>
    <dgm:cxn modelId="{0A2347F6-A627-4019-9D1C-C206893FF64C}" type="presOf" srcId="{A74743D5-A6FD-488B-86F9-D500616CD4DB}" destId="{10F86902-3D2C-4BC8-8FAF-3B1E5B58B884}" srcOrd="0" destOrd="0" presId="urn:microsoft.com/office/officeart/2008/layout/VerticalCurvedList"/>
    <dgm:cxn modelId="{720B0503-8C6E-4B7D-A728-4CF9D5011F41}" type="presParOf" srcId="{7551769C-CE0C-47F8-8EE9-FC7DE0275018}" destId="{B40A9E7A-B135-49DA-AE26-98AB0E3BE477}" srcOrd="0" destOrd="0" presId="urn:microsoft.com/office/officeart/2008/layout/VerticalCurvedList"/>
    <dgm:cxn modelId="{AC8EEED2-A8BE-4C91-B62E-05BF944440FF}" type="presParOf" srcId="{B40A9E7A-B135-49DA-AE26-98AB0E3BE477}" destId="{68BE8C39-DEAA-4A87-9126-C141720DF3F0}" srcOrd="0" destOrd="0" presId="urn:microsoft.com/office/officeart/2008/layout/VerticalCurvedList"/>
    <dgm:cxn modelId="{726F1E15-09B1-471D-8863-D780A565FDEA}" type="presParOf" srcId="{68BE8C39-DEAA-4A87-9126-C141720DF3F0}" destId="{DD9E9B6C-2970-43F5-BFB5-2484CBA33A4F}" srcOrd="0" destOrd="0" presId="urn:microsoft.com/office/officeart/2008/layout/VerticalCurvedList"/>
    <dgm:cxn modelId="{50B9415D-7F47-47E1-9191-B4C08E3A050D}" type="presParOf" srcId="{68BE8C39-DEAA-4A87-9126-C141720DF3F0}" destId="{10F86902-3D2C-4BC8-8FAF-3B1E5B58B884}" srcOrd="1" destOrd="0" presId="urn:microsoft.com/office/officeart/2008/layout/VerticalCurvedList"/>
    <dgm:cxn modelId="{0A172129-E5EE-4590-85CB-045EA9E0E042}" type="presParOf" srcId="{68BE8C39-DEAA-4A87-9126-C141720DF3F0}" destId="{04BB4F0E-A20C-4797-A2A8-0815244685D0}" srcOrd="2" destOrd="0" presId="urn:microsoft.com/office/officeart/2008/layout/VerticalCurvedList"/>
    <dgm:cxn modelId="{F10C30CC-00F7-47E9-8A63-7E52B2C7E884}" type="presParOf" srcId="{68BE8C39-DEAA-4A87-9126-C141720DF3F0}" destId="{CBD0A9C0-16A1-49F8-8F46-5CF7891A1D3C}" srcOrd="3" destOrd="0" presId="urn:microsoft.com/office/officeart/2008/layout/VerticalCurvedList"/>
    <dgm:cxn modelId="{0F7213E8-F451-4CB7-8211-761742AEA330}" type="presParOf" srcId="{B40A9E7A-B135-49DA-AE26-98AB0E3BE477}" destId="{30AF0D2E-B271-4E93-B69D-29F26E6D5C65}" srcOrd="1" destOrd="0" presId="urn:microsoft.com/office/officeart/2008/layout/VerticalCurvedList"/>
    <dgm:cxn modelId="{C36B6E52-E46E-4CB1-964D-94E96EE52D76}" type="presParOf" srcId="{B40A9E7A-B135-49DA-AE26-98AB0E3BE477}" destId="{3FE91F5B-C2A8-4664-BA76-B33CC5B3147E}" srcOrd="2" destOrd="0" presId="urn:microsoft.com/office/officeart/2008/layout/VerticalCurvedList"/>
    <dgm:cxn modelId="{BBF3EDC0-E68C-481C-BB5D-AC92BAF07CEF}" type="presParOf" srcId="{3FE91F5B-C2A8-4664-BA76-B33CC5B3147E}" destId="{27FD96DF-0771-4BE4-A92D-741E9CE54DEB}" srcOrd="0" destOrd="0" presId="urn:microsoft.com/office/officeart/2008/layout/VerticalCurvedList"/>
    <dgm:cxn modelId="{7ADB0B75-A7A8-4EE7-BA73-F3F0DA85A4DF}" type="presParOf" srcId="{B40A9E7A-B135-49DA-AE26-98AB0E3BE477}" destId="{B7A471B5-41BA-43A2-84F3-B2C1AD2AAAE4}" srcOrd="3" destOrd="0" presId="urn:microsoft.com/office/officeart/2008/layout/VerticalCurvedList"/>
    <dgm:cxn modelId="{674940E9-89D5-4CD6-B37B-1CA1DC1CE14A}" type="presParOf" srcId="{B40A9E7A-B135-49DA-AE26-98AB0E3BE477}" destId="{9332E2CF-D807-4A87-9D00-EE5B3CAEC6CC}" srcOrd="4" destOrd="0" presId="urn:microsoft.com/office/officeart/2008/layout/VerticalCurvedList"/>
    <dgm:cxn modelId="{B6525C46-DA17-4F4E-BC7C-5EF5C8A2359C}" type="presParOf" srcId="{9332E2CF-D807-4A87-9D00-EE5B3CAEC6CC}" destId="{45DE6CFD-091F-4C5D-878A-4639C4FEB605}" srcOrd="0" destOrd="0" presId="urn:microsoft.com/office/officeart/2008/layout/VerticalCurvedList"/>
    <dgm:cxn modelId="{0FC150F3-0D84-4157-AEC3-99A293E5807E}" type="presParOf" srcId="{B40A9E7A-B135-49DA-AE26-98AB0E3BE477}" destId="{CA85EC3D-5776-4A7A-8653-23ECECC4D3C0}" srcOrd="5" destOrd="0" presId="urn:microsoft.com/office/officeart/2008/layout/VerticalCurvedList"/>
    <dgm:cxn modelId="{6B1D27F3-E89B-47A5-9ED8-33B6DBA7B561}" type="presParOf" srcId="{B40A9E7A-B135-49DA-AE26-98AB0E3BE477}" destId="{9C94745E-E677-4035-88C6-A313D38F01BC}" srcOrd="6" destOrd="0" presId="urn:microsoft.com/office/officeart/2008/layout/VerticalCurvedList"/>
    <dgm:cxn modelId="{419118A8-0F49-4353-BD26-1DC16810DDB2}" type="presParOf" srcId="{9C94745E-E677-4035-88C6-A313D38F01BC}" destId="{29B29DF0-2945-41BB-9E7D-A213A30451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5AAE99-78A1-46EB-87C1-AE5E6A5814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5638E55-707C-40CB-AF77-382E2F9F5B0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i-FI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Penetapan masa kerja dalam jabatan</a:t>
          </a:r>
          <a:endParaRPr lang="en-ID" dirty="0">
            <a:solidFill>
              <a:schemeClr val="tx1"/>
            </a:solidFill>
          </a:endParaRPr>
        </a:p>
      </dgm:t>
    </dgm:pt>
    <dgm:pt modelId="{4681C9E2-B494-43CE-B862-C6F46C83738C}" type="par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4743D5-A6FD-488B-86F9-D500616CD4DB}" type="sib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D04C6EE4-2828-4103-97AA-C898B68C7D2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Salah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satu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kriteria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urutan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peserta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adalah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daftar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kepangkatan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( DUK )</a:t>
          </a:r>
          <a:endParaRPr lang="en-ID" dirty="0">
            <a:solidFill>
              <a:schemeClr val="tx1"/>
            </a:solidFill>
          </a:endParaRPr>
        </a:p>
      </dgm:t>
    </dgm:pt>
    <dgm:pt modelId="{C4DC767F-43AA-407F-A856-B9EF3DCE46CC}" type="par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BF510DE-FC14-428A-B3FD-C0F2912247B4}" type="sib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A4C6DD-EB1B-43A4-BA9B-90708394BAE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Salah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satu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persyaratan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serdos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adalah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memiliki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sk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inpassing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endParaRPr lang="en-ID" dirty="0">
            <a:solidFill>
              <a:schemeClr val="tx1"/>
            </a:solidFill>
          </a:endParaRPr>
        </a:p>
      </dgm:t>
    </dgm:pt>
    <dgm:pt modelId="{C68BE457-99B9-4AEA-9017-8F17B987EC38}" type="par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4842F8E-0119-42E3-870B-5BB5A8F085CE}" type="sib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551769C-CE0C-47F8-8EE9-FC7DE0275018}" type="pres">
      <dgm:prSet presAssocID="{6B5AAE99-78A1-46EB-87C1-AE5E6A5814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40A9E7A-B135-49DA-AE26-98AB0E3BE477}" type="pres">
      <dgm:prSet presAssocID="{6B5AAE99-78A1-46EB-87C1-AE5E6A58142D}" presName="Name1" presStyleCnt="0"/>
      <dgm:spPr/>
    </dgm:pt>
    <dgm:pt modelId="{68BE8C39-DEAA-4A87-9126-C141720DF3F0}" type="pres">
      <dgm:prSet presAssocID="{6B5AAE99-78A1-46EB-87C1-AE5E6A58142D}" presName="cycle" presStyleCnt="0"/>
      <dgm:spPr/>
    </dgm:pt>
    <dgm:pt modelId="{DD9E9B6C-2970-43F5-BFB5-2484CBA33A4F}" type="pres">
      <dgm:prSet presAssocID="{6B5AAE99-78A1-46EB-87C1-AE5E6A58142D}" presName="srcNode" presStyleLbl="node1" presStyleIdx="0" presStyleCnt="3"/>
      <dgm:spPr/>
    </dgm:pt>
    <dgm:pt modelId="{10F86902-3D2C-4BC8-8FAF-3B1E5B58B884}" type="pres">
      <dgm:prSet presAssocID="{6B5AAE99-78A1-46EB-87C1-AE5E6A58142D}" presName="conn" presStyleLbl="parChTrans1D2" presStyleIdx="0" presStyleCnt="1"/>
      <dgm:spPr/>
      <dgm:t>
        <a:bodyPr/>
        <a:lstStyle/>
        <a:p>
          <a:endParaRPr lang="id-ID"/>
        </a:p>
      </dgm:t>
    </dgm:pt>
    <dgm:pt modelId="{04BB4F0E-A20C-4797-A2A8-0815244685D0}" type="pres">
      <dgm:prSet presAssocID="{6B5AAE99-78A1-46EB-87C1-AE5E6A58142D}" presName="extraNode" presStyleLbl="node1" presStyleIdx="0" presStyleCnt="3"/>
      <dgm:spPr/>
    </dgm:pt>
    <dgm:pt modelId="{CBD0A9C0-16A1-49F8-8F46-5CF7891A1D3C}" type="pres">
      <dgm:prSet presAssocID="{6B5AAE99-78A1-46EB-87C1-AE5E6A58142D}" presName="dstNode" presStyleLbl="node1" presStyleIdx="0" presStyleCnt="3"/>
      <dgm:spPr/>
    </dgm:pt>
    <dgm:pt modelId="{30AF0D2E-B271-4E93-B69D-29F26E6D5C65}" type="pres">
      <dgm:prSet presAssocID="{E5638E55-707C-40CB-AF77-382E2F9F5B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E91F5B-C2A8-4664-BA76-B33CC5B3147E}" type="pres">
      <dgm:prSet presAssocID="{E5638E55-707C-40CB-AF77-382E2F9F5B08}" presName="accent_1" presStyleCnt="0"/>
      <dgm:spPr/>
    </dgm:pt>
    <dgm:pt modelId="{27FD96DF-0771-4BE4-A92D-741E9CE54DEB}" type="pres">
      <dgm:prSet presAssocID="{E5638E55-707C-40CB-AF77-382E2F9F5B08}" presName="accentRepeatNode" presStyleLbl="solidFgAcc1" presStyleIdx="0" presStyleCnt="3"/>
      <dgm:spPr/>
    </dgm:pt>
    <dgm:pt modelId="{B7A471B5-41BA-43A2-84F3-B2C1AD2AAAE4}" type="pres">
      <dgm:prSet presAssocID="{D04C6EE4-2828-4103-97AA-C898B68C7D2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32E2CF-D807-4A87-9D00-EE5B3CAEC6CC}" type="pres">
      <dgm:prSet presAssocID="{D04C6EE4-2828-4103-97AA-C898B68C7D25}" presName="accent_2" presStyleCnt="0"/>
      <dgm:spPr/>
    </dgm:pt>
    <dgm:pt modelId="{45DE6CFD-091F-4C5D-878A-4639C4FEB605}" type="pres">
      <dgm:prSet presAssocID="{D04C6EE4-2828-4103-97AA-C898B68C7D25}" presName="accentRepeatNode" presStyleLbl="solidFgAcc1" presStyleIdx="1" presStyleCnt="3"/>
      <dgm:spPr/>
    </dgm:pt>
    <dgm:pt modelId="{CA85EC3D-5776-4A7A-8653-23ECECC4D3C0}" type="pres">
      <dgm:prSet presAssocID="{A7A4C6DD-EB1B-43A4-BA9B-90708394BA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4745E-E677-4035-88C6-A313D38F01BC}" type="pres">
      <dgm:prSet presAssocID="{A7A4C6DD-EB1B-43A4-BA9B-90708394BAE8}" presName="accent_3" presStyleCnt="0"/>
      <dgm:spPr/>
    </dgm:pt>
    <dgm:pt modelId="{29B29DF0-2945-41BB-9E7D-A213A30451D3}" type="pres">
      <dgm:prSet presAssocID="{A7A4C6DD-EB1B-43A4-BA9B-90708394BAE8}" presName="accentRepeatNode" presStyleLbl="solidFgAcc1" presStyleIdx="2" presStyleCnt="3"/>
      <dgm:spPr/>
    </dgm:pt>
  </dgm:ptLst>
  <dgm:cxnLst>
    <dgm:cxn modelId="{5477BBE2-91FF-4C03-B36D-6CC76F7504BD}" type="presOf" srcId="{D04C6EE4-2828-4103-97AA-C898B68C7D25}" destId="{B7A471B5-41BA-43A2-84F3-B2C1AD2AAAE4}" srcOrd="0" destOrd="0" presId="urn:microsoft.com/office/officeart/2008/layout/VerticalCurvedList"/>
    <dgm:cxn modelId="{B240E9AE-C7DC-40EC-BACE-694309073CC0}" srcId="{6B5AAE99-78A1-46EB-87C1-AE5E6A58142D}" destId="{E5638E55-707C-40CB-AF77-382E2F9F5B08}" srcOrd="0" destOrd="0" parTransId="{4681C9E2-B494-43CE-B862-C6F46C83738C}" sibTransId="{A74743D5-A6FD-488B-86F9-D500616CD4DB}"/>
    <dgm:cxn modelId="{58D4D1EC-DD6D-4DA2-9230-E6B3FA1F7A8F}" type="presOf" srcId="{A7A4C6DD-EB1B-43A4-BA9B-90708394BAE8}" destId="{CA85EC3D-5776-4A7A-8653-23ECECC4D3C0}" srcOrd="0" destOrd="0" presId="urn:microsoft.com/office/officeart/2008/layout/VerticalCurvedList"/>
    <dgm:cxn modelId="{DCB431A3-3D0D-40C9-98B6-D0BE622407BD}" srcId="{6B5AAE99-78A1-46EB-87C1-AE5E6A58142D}" destId="{D04C6EE4-2828-4103-97AA-C898B68C7D25}" srcOrd="1" destOrd="0" parTransId="{C4DC767F-43AA-407F-A856-B9EF3DCE46CC}" sibTransId="{EBF510DE-FC14-428A-B3FD-C0F2912247B4}"/>
    <dgm:cxn modelId="{C307D47C-777E-41BD-8D37-6570D2826E33}" type="presOf" srcId="{6B5AAE99-78A1-46EB-87C1-AE5E6A58142D}" destId="{7551769C-CE0C-47F8-8EE9-FC7DE0275018}" srcOrd="0" destOrd="0" presId="urn:microsoft.com/office/officeart/2008/layout/VerticalCurvedList"/>
    <dgm:cxn modelId="{2FAD10FC-554A-498B-9898-601126B5B44A}" srcId="{6B5AAE99-78A1-46EB-87C1-AE5E6A58142D}" destId="{A7A4C6DD-EB1B-43A4-BA9B-90708394BAE8}" srcOrd="2" destOrd="0" parTransId="{C68BE457-99B9-4AEA-9017-8F17B987EC38}" sibTransId="{B4842F8E-0119-42E3-870B-5BB5A8F085CE}"/>
    <dgm:cxn modelId="{E2B4D6A0-3AE3-470A-9E3C-9F18FBA3A440}" type="presOf" srcId="{A74743D5-A6FD-488B-86F9-D500616CD4DB}" destId="{10F86902-3D2C-4BC8-8FAF-3B1E5B58B884}" srcOrd="0" destOrd="0" presId="urn:microsoft.com/office/officeart/2008/layout/VerticalCurvedList"/>
    <dgm:cxn modelId="{3C619D5A-638D-45AA-BEAD-6020DD306556}" type="presOf" srcId="{E5638E55-707C-40CB-AF77-382E2F9F5B08}" destId="{30AF0D2E-B271-4E93-B69D-29F26E6D5C65}" srcOrd="0" destOrd="0" presId="urn:microsoft.com/office/officeart/2008/layout/VerticalCurvedList"/>
    <dgm:cxn modelId="{1275B0CD-7B33-4AD3-9F76-18E936D938FD}" type="presParOf" srcId="{7551769C-CE0C-47F8-8EE9-FC7DE0275018}" destId="{B40A9E7A-B135-49DA-AE26-98AB0E3BE477}" srcOrd="0" destOrd="0" presId="urn:microsoft.com/office/officeart/2008/layout/VerticalCurvedList"/>
    <dgm:cxn modelId="{3EE3157D-DB0F-4971-B2BD-E8B8776E0305}" type="presParOf" srcId="{B40A9E7A-B135-49DA-AE26-98AB0E3BE477}" destId="{68BE8C39-DEAA-4A87-9126-C141720DF3F0}" srcOrd="0" destOrd="0" presId="urn:microsoft.com/office/officeart/2008/layout/VerticalCurvedList"/>
    <dgm:cxn modelId="{89CDE838-A0F6-49BC-88C6-6CAF65E7E3A4}" type="presParOf" srcId="{68BE8C39-DEAA-4A87-9126-C141720DF3F0}" destId="{DD9E9B6C-2970-43F5-BFB5-2484CBA33A4F}" srcOrd="0" destOrd="0" presId="urn:microsoft.com/office/officeart/2008/layout/VerticalCurvedList"/>
    <dgm:cxn modelId="{D818180A-904F-4BF7-80B0-7EA31457B9CB}" type="presParOf" srcId="{68BE8C39-DEAA-4A87-9126-C141720DF3F0}" destId="{10F86902-3D2C-4BC8-8FAF-3B1E5B58B884}" srcOrd="1" destOrd="0" presId="urn:microsoft.com/office/officeart/2008/layout/VerticalCurvedList"/>
    <dgm:cxn modelId="{E65F678C-CC7E-40DF-9FE9-6268EF657E0E}" type="presParOf" srcId="{68BE8C39-DEAA-4A87-9126-C141720DF3F0}" destId="{04BB4F0E-A20C-4797-A2A8-0815244685D0}" srcOrd="2" destOrd="0" presId="urn:microsoft.com/office/officeart/2008/layout/VerticalCurvedList"/>
    <dgm:cxn modelId="{D00634A2-CDF1-45D0-A7D7-77649D020C26}" type="presParOf" srcId="{68BE8C39-DEAA-4A87-9126-C141720DF3F0}" destId="{CBD0A9C0-16A1-49F8-8F46-5CF7891A1D3C}" srcOrd="3" destOrd="0" presId="urn:microsoft.com/office/officeart/2008/layout/VerticalCurvedList"/>
    <dgm:cxn modelId="{F0C69CE7-E852-45BD-8DC3-CB8D6F4A612A}" type="presParOf" srcId="{B40A9E7A-B135-49DA-AE26-98AB0E3BE477}" destId="{30AF0D2E-B271-4E93-B69D-29F26E6D5C65}" srcOrd="1" destOrd="0" presId="urn:microsoft.com/office/officeart/2008/layout/VerticalCurvedList"/>
    <dgm:cxn modelId="{82B578CD-6570-42C0-8BA3-B39773DBA485}" type="presParOf" srcId="{B40A9E7A-B135-49DA-AE26-98AB0E3BE477}" destId="{3FE91F5B-C2A8-4664-BA76-B33CC5B3147E}" srcOrd="2" destOrd="0" presId="urn:microsoft.com/office/officeart/2008/layout/VerticalCurvedList"/>
    <dgm:cxn modelId="{E29DEBA3-2820-43CB-9B57-02C799F9B6B7}" type="presParOf" srcId="{3FE91F5B-C2A8-4664-BA76-B33CC5B3147E}" destId="{27FD96DF-0771-4BE4-A92D-741E9CE54DEB}" srcOrd="0" destOrd="0" presId="urn:microsoft.com/office/officeart/2008/layout/VerticalCurvedList"/>
    <dgm:cxn modelId="{BBCAF2CF-44D3-4C28-AAD1-56AF1E53143B}" type="presParOf" srcId="{B40A9E7A-B135-49DA-AE26-98AB0E3BE477}" destId="{B7A471B5-41BA-43A2-84F3-B2C1AD2AAAE4}" srcOrd="3" destOrd="0" presId="urn:microsoft.com/office/officeart/2008/layout/VerticalCurvedList"/>
    <dgm:cxn modelId="{ED45111A-433D-4659-A693-AE69F01C0B4A}" type="presParOf" srcId="{B40A9E7A-B135-49DA-AE26-98AB0E3BE477}" destId="{9332E2CF-D807-4A87-9D00-EE5B3CAEC6CC}" srcOrd="4" destOrd="0" presId="urn:microsoft.com/office/officeart/2008/layout/VerticalCurvedList"/>
    <dgm:cxn modelId="{6A0FBD7C-8774-4534-B2F8-A93227DC65D6}" type="presParOf" srcId="{9332E2CF-D807-4A87-9D00-EE5B3CAEC6CC}" destId="{45DE6CFD-091F-4C5D-878A-4639C4FEB605}" srcOrd="0" destOrd="0" presId="urn:microsoft.com/office/officeart/2008/layout/VerticalCurvedList"/>
    <dgm:cxn modelId="{CC42651E-FC33-4EDE-8BDE-B00A94150BDA}" type="presParOf" srcId="{B40A9E7A-B135-49DA-AE26-98AB0E3BE477}" destId="{CA85EC3D-5776-4A7A-8653-23ECECC4D3C0}" srcOrd="5" destOrd="0" presId="urn:microsoft.com/office/officeart/2008/layout/VerticalCurvedList"/>
    <dgm:cxn modelId="{661A9E38-7BF2-4F50-9583-8468153360DD}" type="presParOf" srcId="{B40A9E7A-B135-49DA-AE26-98AB0E3BE477}" destId="{9C94745E-E677-4035-88C6-A313D38F01BC}" srcOrd="6" destOrd="0" presId="urn:microsoft.com/office/officeart/2008/layout/VerticalCurvedList"/>
    <dgm:cxn modelId="{2D76EC02-12FD-444E-BAEB-4136A29B1CA1}" type="presParOf" srcId="{9C94745E-E677-4035-88C6-A313D38F01BC}" destId="{29B29DF0-2945-41BB-9E7D-A213A30451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5AAE99-78A1-46EB-87C1-AE5E6A5814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5638E55-707C-40CB-AF77-382E2F9F5B0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bukan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PNS yang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telah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inpassing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dapat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mengajukan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kredit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untuk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berikutnya</a:t>
          </a:r>
          <a:endParaRPr lang="en-ID" dirty="0">
            <a:solidFill>
              <a:schemeClr val="tx1"/>
            </a:solidFill>
          </a:endParaRPr>
        </a:p>
      </dgm:t>
    </dgm:pt>
    <dgm:pt modelId="{4681C9E2-B494-43CE-B862-C6F46C83738C}" type="par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4743D5-A6FD-488B-86F9-D500616CD4DB}" type="sib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D04C6EE4-2828-4103-97AA-C898B68C7D2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 pangkat berikutnya paling sedikit 2 tahun dalam pangkat terakhir</a:t>
          </a:r>
          <a:endParaRPr lang="en-ID" dirty="0">
            <a:solidFill>
              <a:schemeClr val="tx1"/>
            </a:solidFill>
          </a:endParaRPr>
        </a:p>
      </dgm:t>
    </dgm:pt>
    <dgm:pt modelId="{C4DC767F-43AA-407F-A856-B9EF3DCE46CC}" type="par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BF510DE-FC14-428A-B3FD-C0F2912247B4}" type="sib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A4C6DD-EB1B-43A4-BA9B-90708394BAE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menyebabkan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kesejahteraan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makin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terjamin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karena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tunjangan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profesi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yang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diterima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semakin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banyak</a:t>
          </a:r>
          <a:endParaRPr lang="en-ID" dirty="0">
            <a:solidFill>
              <a:schemeClr val="tx1"/>
            </a:solidFill>
          </a:endParaRPr>
        </a:p>
      </dgm:t>
    </dgm:pt>
    <dgm:pt modelId="{C68BE457-99B9-4AEA-9017-8F17B987EC38}" type="par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4842F8E-0119-42E3-870B-5BB5A8F085CE}" type="sib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551769C-CE0C-47F8-8EE9-FC7DE0275018}" type="pres">
      <dgm:prSet presAssocID="{6B5AAE99-78A1-46EB-87C1-AE5E6A5814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40A9E7A-B135-49DA-AE26-98AB0E3BE477}" type="pres">
      <dgm:prSet presAssocID="{6B5AAE99-78A1-46EB-87C1-AE5E6A58142D}" presName="Name1" presStyleCnt="0"/>
      <dgm:spPr/>
    </dgm:pt>
    <dgm:pt modelId="{68BE8C39-DEAA-4A87-9126-C141720DF3F0}" type="pres">
      <dgm:prSet presAssocID="{6B5AAE99-78A1-46EB-87C1-AE5E6A58142D}" presName="cycle" presStyleCnt="0"/>
      <dgm:spPr/>
    </dgm:pt>
    <dgm:pt modelId="{DD9E9B6C-2970-43F5-BFB5-2484CBA33A4F}" type="pres">
      <dgm:prSet presAssocID="{6B5AAE99-78A1-46EB-87C1-AE5E6A58142D}" presName="srcNode" presStyleLbl="node1" presStyleIdx="0" presStyleCnt="3"/>
      <dgm:spPr/>
    </dgm:pt>
    <dgm:pt modelId="{10F86902-3D2C-4BC8-8FAF-3B1E5B58B884}" type="pres">
      <dgm:prSet presAssocID="{6B5AAE99-78A1-46EB-87C1-AE5E6A58142D}" presName="conn" presStyleLbl="parChTrans1D2" presStyleIdx="0" presStyleCnt="1"/>
      <dgm:spPr/>
      <dgm:t>
        <a:bodyPr/>
        <a:lstStyle/>
        <a:p>
          <a:endParaRPr lang="id-ID"/>
        </a:p>
      </dgm:t>
    </dgm:pt>
    <dgm:pt modelId="{04BB4F0E-A20C-4797-A2A8-0815244685D0}" type="pres">
      <dgm:prSet presAssocID="{6B5AAE99-78A1-46EB-87C1-AE5E6A58142D}" presName="extraNode" presStyleLbl="node1" presStyleIdx="0" presStyleCnt="3"/>
      <dgm:spPr/>
    </dgm:pt>
    <dgm:pt modelId="{CBD0A9C0-16A1-49F8-8F46-5CF7891A1D3C}" type="pres">
      <dgm:prSet presAssocID="{6B5AAE99-78A1-46EB-87C1-AE5E6A58142D}" presName="dstNode" presStyleLbl="node1" presStyleIdx="0" presStyleCnt="3"/>
      <dgm:spPr/>
    </dgm:pt>
    <dgm:pt modelId="{30AF0D2E-B271-4E93-B69D-29F26E6D5C65}" type="pres">
      <dgm:prSet presAssocID="{E5638E55-707C-40CB-AF77-382E2F9F5B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E91F5B-C2A8-4664-BA76-B33CC5B3147E}" type="pres">
      <dgm:prSet presAssocID="{E5638E55-707C-40CB-AF77-382E2F9F5B08}" presName="accent_1" presStyleCnt="0"/>
      <dgm:spPr/>
    </dgm:pt>
    <dgm:pt modelId="{27FD96DF-0771-4BE4-A92D-741E9CE54DEB}" type="pres">
      <dgm:prSet presAssocID="{E5638E55-707C-40CB-AF77-382E2F9F5B08}" presName="accentRepeatNode" presStyleLbl="solidFgAcc1" presStyleIdx="0" presStyleCnt="3"/>
      <dgm:spPr/>
    </dgm:pt>
    <dgm:pt modelId="{B7A471B5-41BA-43A2-84F3-B2C1AD2AAAE4}" type="pres">
      <dgm:prSet presAssocID="{D04C6EE4-2828-4103-97AA-C898B68C7D2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32E2CF-D807-4A87-9D00-EE5B3CAEC6CC}" type="pres">
      <dgm:prSet presAssocID="{D04C6EE4-2828-4103-97AA-C898B68C7D25}" presName="accent_2" presStyleCnt="0"/>
      <dgm:spPr/>
    </dgm:pt>
    <dgm:pt modelId="{45DE6CFD-091F-4C5D-878A-4639C4FEB605}" type="pres">
      <dgm:prSet presAssocID="{D04C6EE4-2828-4103-97AA-C898B68C7D25}" presName="accentRepeatNode" presStyleLbl="solidFgAcc1" presStyleIdx="1" presStyleCnt="3"/>
      <dgm:spPr/>
    </dgm:pt>
    <dgm:pt modelId="{CA85EC3D-5776-4A7A-8653-23ECECC4D3C0}" type="pres">
      <dgm:prSet presAssocID="{A7A4C6DD-EB1B-43A4-BA9B-90708394BA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4745E-E677-4035-88C6-A313D38F01BC}" type="pres">
      <dgm:prSet presAssocID="{A7A4C6DD-EB1B-43A4-BA9B-90708394BAE8}" presName="accent_3" presStyleCnt="0"/>
      <dgm:spPr/>
    </dgm:pt>
    <dgm:pt modelId="{29B29DF0-2945-41BB-9E7D-A213A30451D3}" type="pres">
      <dgm:prSet presAssocID="{A7A4C6DD-EB1B-43A4-BA9B-90708394BAE8}" presName="accentRepeatNode" presStyleLbl="solidFgAcc1" presStyleIdx="2" presStyleCnt="3"/>
      <dgm:spPr/>
    </dgm:pt>
  </dgm:ptLst>
  <dgm:cxnLst>
    <dgm:cxn modelId="{B240E9AE-C7DC-40EC-BACE-694309073CC0}" srcId="{6B5AAE99-78A1-46EB-87C1-AE5E6A58142D}" destId="{E5638E55-707C-40CB-AF77-382E2F9F5B08}" srcOrd="0" destOrd="0" parTransId="{4681C9E2-B494-43CE-B862-C6F46C83738C}" sibTransId="{A74743D5-A6FD-488B-86F9-D500616CD4DB}"/>
    <dgm:cxn modelId="{82F6A3EB-4DBA-451B-9465-D15CE0598EB3}" type="presOf" srcId="{A74743D5-A6FD-488B-86F9-D500616CD4DB}" destId="{10F86902-3D2C-4BC8-8FAF-3B1E5B58B884}" srcOrd="0" destOrd="0" presId="urn:microsoft.com/office/officeart/2008/layout/VerticalCurvedList"/>
    <dgm:cxn modelId="{70B8522D-8ECF-45FE-82B1-A40E71F9AFD7}" type="presOf" srcId="{6B5AAE99-78A1-46EB-87C1-AE5E6A58142D}" destId="{7551769C-CE0C-47F8-8EE9-FC7DE0275018}" srcOrd="0" destOrd="0" presId="urn:microsoft.com/office/officeart/2008/layout/VerticalCurvedList"/>
    <dgm:cxn modelId="{97EFA9D7-742F-4943-BE71-23DE26398E5A}" type="presOf" srcId="{E5638E55-707C-40CB-AF77-382E2F9F5B08}" destId="{30AF0D2E-B271-4E93-B69D-29F26E6D5C65}" srcOrd="0" destOrd="0" presId="urn:microsoft.com/office/officeart/2008/layout/VerticalCurvedList"/>
    <dgm:cxn modelId="{7E6DA7F6-8530-416B-8F11-6CB2C9ECB16E}" type="presOf" srcId="{D04C6EE4-2828-4103-97AA-C898B68C7D25}" destId="{B7A471B5-41BA-43A2-84F3-B2C1AD2AAAE4}" srcOrd="0" destOrd="0" presId="urn:microsoft.com/office/officeart/2008/layout/VerticalCurvedList"/>
    <dgm:cxn modelId="{DCB431A3-3D0D-40C9-98B6-D0BE622407BD}" srcId="{6B5AAE99-78A1-46EB-87C1-AE5E6A58142D}" destId="{D04C6EE4-2828-4103-97AA-C898B68C7D25}" srcOrd="1" destOrd="0" parTransId="{C4DC767F-43AA-407F-A856-B9EF3DCE46CC}" sibTransId="{EBF510DE-FC14-428A-B3FD-C0F2912247B4}"/>
    <dgm:cxn modelId="{9D9971F9-DCCD-4D7A-8318-70AABACDA3F3}" type="presOf" srcId="{A7A4C6DD-EB1B-43A4-BA9B-90708394BAE8}" destId="{CA85EC3D-5776-4A7A-8653-23ECECC4D3C0}" srcOrd="0" destOrd="0" presId="urn:microsoft.com/office/officeart/2008/layout/VerticalCurvedList"/>
    <dgm:cxn modelId="{2FAD10FC-554A-498B-9898-601126B5B44A}" srcId="{6B5AAE99-78A1-46EB-87C1-AE5E6A58142D}" destId="{A7A4C6DD-EB1B-43A4-BA9B-90708394BAE8}" srcOrd="2" destOrd="0" parTransId="{C68BE457-99B9-4AEA-9017-8F17B987EC38}" sibTransId="{B4842F8E-0119-42E3-870B-5BB5A8F085CE}"/>
    <dgm:cxn modelId="{A8EE502B-F340-421B-B0C7-0724131FF1A3}" type="presParOf" srcId="{7551769C-CE0C-47F8-8EE9-FC7DE0275018}" destId="{B40A9E7A-B135-49DA-AE26-98AB0E3BE477}" srcOrd="0" destOrd="0" presId="urn:microsoft.com/office/officeart/2008/layout/VerticalCurvedList"/>
    <dgm:cxn modelId="{52082DA5-3AC2-4556-99EA-A5A438FCBEFB}" type="presParOf" srcId="{B40A9E7A-B135-49DA-AE26-98AB0E3BE477}" destId="{68BE8C39-DEAA-4A87-9126-C141720DF3F0}" srcOrd="0" destOrd="0" presId="urn:microsoft.com/office/officeart/2008/layout/VerticalCurvedList"/>
    <dgm:cxn modelId="{4DEF1523-386D-41BC-870F-D9869460A379}" type="presParOf" srcId="{68BE8C39-DEAA-4A87-9126-C141720DF3F0}" destId="{DD9E9B6C-2970-43F5-BFB5-2484CBA33A4F}" srcOrd="0" destOrd="0" presId="urn:microsoft.com/office/officeart/2008/layout/VerticalCurvedList"/>
    <dgm:cxn modelId="{04BFEEC1-4350-425F-A43D-298FD127C06D}" type="presParOf" srcId="{68BE8C39-DEAA-4A87-9126-C141720DF3F0}" destId="{10F86902-3D2C-4BC8-8FAF-3B1E5B58B884}" srcOrd="1" destOrd="0" presId="urn:microsoft.com/office/officeart/2008/layout/VerticalCurvedList"/>
    <dgm:cxn modelId="{5821F52E-7D00-4D0D-9F18-6CC7A965D6FD}" type="presParOf" srcId="{68BE8C39-DEAA-4A87-9126-C141720DF3F0}" destId="{04BB4F0E-A20C-4797-A2A8-0815244685D0}" srcOrd="2" destOrd="0" presId="urn:microsoft.com/office/officeart/2008/layout/VerticalCurvedList"/>
    <dgm:cxn modelId="{9DD85941-E244-4DA6-8CA3-AAD2E7241BA3}" type="presParOf" srcId="{68BE8C39-DEAA-4A87-9126-C141720DF3F0}" destId="{CBD0A9C0-16A1-49F8-8F46-5CF7891A1D3C}" srcOrd="3" destOrd="0" presId="urn:microsoft.com/office/officeart/2008/layout/VerticalCurvedList"/>
    <dgm:cxn modelId="{519F47F7-8383-40A4-9583-C67EC271BFD3}" type="presParOf" srcId="{B40A9E7A-B135-49DA-AE26-98AB0E3BE477}" destId="{30AF0D2E-B271-4E93-B69D-29F26E6D5C65}" srcOrd="1" destOrd="0" presId="urn:microsoft.com/office/officeart/2008/layout/VerticalCurvedList"/>
    <dgm:cxn modelId="{0D7649B9-2D9E-41D8-B21F-FA10DEE05E19}" type="presParOf" srcId="{B40A9E7A-B135-49DA-AE26-98AB0E3BE477}" destId="{3FE91F5B-C2A8-4664-BA76-B33CC5B3147E}" srcOrd="2" destOrd="0" presId="urn:microsoft.com/office/officeart/2008/layout/VerticalCurvedList"/>
    <dgm:cxn modelId="{F5DCC691-33E2-4079-A584-5D618B559670}" type="presParOf" srcId="{3FE91F5B-C2A8-4664-BA76-B33CC5B3147E}" destId="{27FD96DF-0771-4BE4-A92D-741E9CE54DEB}" srcOrd="0" destOrd="0" presId="urn:microsoft.com/office/officeart/2008/layout/VerticalCurvedList"/>
    <dgm:cxn modelId="{700DA605-6DAA-4867-A3B1-24545DCE6663}" type="presParOf" srcId="{B40A9E7A-B135-49DA-AE26-98AB0E3BE477}" destId="{B7A471B5-41BA-43A2-84F3-B2C1AD2AAAE4}" srcOrd="3" destOrd="0" presId="urn:microsoft.com/office/officeart/2008/layout/VerticalCurvedList"/>
    <dgm:cxn modelId="{C1DE7D97-728F-4A51-AFFC-120DCD95855B}" type="presParOf" srcId="{B40A9E7A-B135-49DA-AE26-98AB0E3BE477}" destId="{9332E2CF-D807-4A87-9D00-EE5B3CAEC6CC}" srcOrd="4" destOrd="0" presId="urn:microsoft.com/office/officeart/2008/layout/VerticalCurvedList"/>
    <dgm:cxn modelId="{DC8C1406-FC2C-4578-B08C-B8067091000F}" type="presParOf" srcId="{9332E2CF-D807-4A87-9D00-EE5B3CAEC6CC}" destId="{45DE6CFD-091F-4C5D-878A-4639C4FEB605}" srcOrd="0" destOrd="0" presId="urn:microsoft.com/office/officeart/2008/layout/VerticalCurvedList"/>
    <dgm:cxn modelId="{5E746B2F-7584-4D91-A07F-53DCD8B2FAD2}" type="presParOf" srcId="{B40A9E7A-B135-49DA-AE26-98AB0E3BE477}" destId="{CA85EC3D-5776-4A7A-8653-23ECECC4D3C0}" srcOrd="5" destOrd="0" presId="urn:microsoft.com/office/officeart/2008/layout/VerticalCurvedList"/>
    <dgm:cxn modelId="{6CEAE66A-4B24-447B-8470-6424B199FF19}" type="presParOf" srcId="{B40A9E7A-B135-49DA-AE26-98AB0E3BE477}" destId="{9C94745E-E677-4035-88C6-A313D38F01BC}" srcOrd="6" destOrd="0" presId="urn:microsoft.com/office/officeart/2008/layout/VerticalCurvedList"/>
    <dgm:cxn modelId="{E930AEA6-322F-4879-9A5D-B41E0448B76F}" type="presParOf" srcId="{9C94745E-E677-4035-88C6-A313D38F01BC}" destId="{29B29DF0-2945-41BB-9E7D-A213A30451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604396-4B4C-49FF-BF7B-048C9DB85CBC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1CE2964F-7EB3-43BA-A5DB-9184DB4DB313}">
      <dgm:prSet phldrT="[Text]"/>
      <dgm:spPr/>
      <dgm:t>
        <a:bodyPr/>
        <a:lstStyle/>
        <a:p>
          <a:r>
            <a:rPr lang="id-ID" dirty="0" smtClean="0"/>
            <a:t>Jenjang pangkat (bagi yang memperoleh jabatan saat ini secara reguler) ditetapkan berdasarkan  jenjang jabatan dan angka kredit yang dimiliki saat ini</a:t>
          </a:r>
          <a:endParaRPr lang="en-ID" dirty="0"/>
        </a:p>
      </dgm:t>
    </dgm:pt>
    <dgm:pt modelId="{58010519-342E-41F0-A916-A8B44B124857}" type="parTrans" cxnId="{4453B778-6DC7-48C5-A6C8-71FC09B30CB4}">
      <dgm:prSet/>
      <dgm:spPr/>
      <dgm:t>
        <a:bodyPr/>
        <a:lstStyle/>
        <a:p>
          <a:endParaRPr lang="en-ID"/>
        </a:p>
      </dgm:t>
    </dgm:pt>
    <dgm:pt modelId="{01FD4380-AA7D-4410-8573-4625FAC12A49}" type="sibTrans" cxnId="{4453B778-6DC7-48C5-A6C8-71FC09B30CB4}">
      <dgm:prSet/>
      <dgm:spPr/>
      <dgm:t>
        <a:bodyPr/>
        <a:lstStyle/>
        <a:p>
          <a:endParaRPr lang="en-ID"/>
        </a:p>
      </dgm:t>
    </dgm:pt>
    <dgm:pt modelId="{83BD39A9-00DB-4D78-B921-1F4DD5AC4097}">
      <dgm:prSet phldrT="[Text]"/>
      <dgm:spPr/>
      <dgm:t>
        <a:bodyPr/>
        <a:lstStyle/>
        <a:p>
          <a:r>
            <a:rPr lang="id-ID" dirty="0" smtClean="0"/>
            <a:t>Masa kerja dalam jabatan keseluruhan dihitung sejak pengangkatan awal dalam jabatan fungsional (berdasarkan keputusan pejabat yang berwenang) sampai ditetapkannya inpassing pangkat</a:t>
          </a:r>
          <a:endParaRPr lang="en-ID" dirty="0"/>
        </a:p>
      </dgm:t>
    </dgm:pt>
    <dgm:pt modelId="{AFA460C6-E57E-44FF-9D76-DA6B6C0972BC}" type="parTrans" cxnId="{3CE8E3F7-D3B4-4431-BAB9-88DF1C05B46B}">
      <dgm:prSet/>
      <dgm:spPr/>
      <dgm:t>
        <a:bodyPr/>
        <a:lstStyle/>
        <a:p>
          <a:endParaRPr lang="en-ID"/>
        </a:p>
      </dgm:t>
    </dgm:pt>
    <dgm:pt modelId="{F7F8EDA1-4A11-4208-9EE2-B9A3865A108C}" type="sibTrans" cxnId="{3CE8E3F7-D3B4-4431-BAB9-88DF1C05B46B}">
      <dgm:prSet/>
      <dgm:spPr/>
      <dgm:t>
        <a:bodyPr/>
        <a:lstStyle/>
        <a:p>
          <a:endParaRPr lang="en-ID"/>
        </a:p>
      </dgm:t>
    </dgm:pt>
    <dgm:pt modelId="{AA11F9CE-21F9-45D1-A6EA-F5647B855C98}" type="pres">
      <dgm:prSet presAssocID="{AB604396-4B4C-49FF-BF7B-048C9DB85CBC}" presName="linearFlow" presStyleCnt="0">
        <dgm:presLayoutVars>
          <dgm:dir/>
          <dgm:resizeHandles val="exact"/>
        </dgm:presLayoutVars>
      </dgm:prSet>
      <dgm:spPr/>
    </dgm:pt>
    <dgm:pt modelId="{B02E3FD6-AFAA-4D15-8C3A-5DFE880DDF03}" type="pres">
      <dgm:prSet presAssocID="{1CE2964F-7EB3-43BA-A5DB-9184DB4DB313}" presName="composite" presStyleCnt="0"/>
      <dgm:spPr/>
    </dgm:pt>
    <dgm:pt modelId="{DB050050-9AF7-456C-9AE4-0FAD6E9C2C80}" type="pres">
      <dgm:prSet presAssocID="{1CE2964F-7EB3-43BA-A5DB-9184DB4DB313}" presName="imgShp" presStyleLbl="fgImgPlace1" presStyleIdx="0" presStyleCnt="2" custLinFactY="37215" custLinFactNeighborX="-84170" custLinFactNeighborY="100000"/>
      <dgm:spPr/>
    </dgm:pt>
    <dgm:pt modelId="{A733CD61-072D-4500-B18A-15E1B7763E45}" type="pres">
      <dgm:prSet presAssocID="{1CE2964F-7EB3-43BA-A5DB-9184DB4DB313}" presName="txShp" presStyleLbl="node1" presStyleIdx="0" presStyleCnt="2" custScaleX="1085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7AEA6D-FDE1-4A2D-84A9-5B043DDEC6D1}" type="pres">
      <dgm:prSet presAssocID="{01FD4380-AA7D-4410-8573-4625FAC12A49}" presName="spacing" presStyleCnt="0"/>
      <dgm:spPr/>
    </dgm:pt>
    <dgm:pt modelId="{BADC2BC1-2F0D-4F6A-93CE-05F3576B7731}" type="pres">
      <dgm:prSet presAssocID="{83BD39A9-00DB-4D78-B921-1F4DD5AC4097}" presName="composite" presStyleCnt="0"/>
      <dgm:spPr/>
    </dgm:pt>
    <dgm:pt modelId="{BDD5ED80-1585-411F-ACE3-B84C604BD99C}" type="pres">
      <dgm:prSet presAssocID="{83BD39A9-00DB-4D78-B921-1F4DD5AC4097}" presName="imgShp" presStyleLbl="fgImgPlace1" presStyleIdx="1" presStyleCnt="2" custLinFactY="-34756" custLinFactNeighborX="-94383" custLinFactNeighborY="-100000"/>
      <dgm:spPr/>
    </dgm:pt>
    <dgm:pt modelId="{CF19E3E6-9EA7-411C-A87F-0046743D6087}" type="pres">
      <dgm:prSet presAssocID="{83BD39A9-00DB-4D78-B921-1F4DD5AC4097}" presName="txShp" presStyleLbl="node1" presStyleIdx="1" presStyleCnt="2" custScaleX="1047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453B778-6DC7-48C5-A6C8-71FC09B30CB4}" srcId="{AB604396-4B4C-49FF-BF7B-048C9DB85CBC}" destId="{1CE2964F-7EB3-43BA-A5DB-9184DB4DB313}" srcOrd="0" destOrd="0" parTransId="{58010519-342E-41F0-A916-A8B44B124857}" sibTransId="{01FD4380-AA7D-4410-8573-4625FAC12A49}"/>
    <dgm:cxn modelId="{C477BD71-BF8D-4D3B-8F65-319EFA3BBE78}" type="presOf" srcId="{1CE2964F-7EB3-43BA-A5DB-9184DB4DB313}" destId="{A733CD61-072D-4500-B18A-15E1B7763E45}" srcOrd="0" destOrd="0" presId="urn:microsoft.com/office/officeart/2005/8/layout/vList3#3"/>
    <dgm:cxn modelId="{21CD183C-1603-4304-B9B6-1B0130D780DA}" type="presOf" srcId="{AB604396-4B4C-49FF-BF7B-048C9DB85CBC}" destId="{AA11F9CE-21F9-45D1-A6EA-F5647B855C98}" srcOrd="0" destOrd="0" presId="urn:microsoft.com/office/officeart/2005/8/layout/vList3#3"/>
    <dgm:cxn modelId="{7C4B35D7-8225-43A5-941F-01054EB6B612}" type="presOf" srcId="{83BD39A9-00DB-4D78-B921-1F4DD5AC4097}" destId="{CF19E3E6-9EA7-411C-A87F-0046743D6087}" srcOrd="0" destOrd="0" presId="urn:microsoft.com/office/officeart/2005/8/layout/vList3#3"/>
    <dgm:cxn modelId="{3CE8E3F7-D3B4-4431-BAB9-88DF1C05B46B}" srcId="{AB604396-4B4C-49FF-BF7B-048C9DB85CBC}" destId="{83BD39A9-00DB-4D78-B921-1F4DD5AC4097}" srcOrd="1" destOrd="0" parTransId="{AFA460C6-E57E-44FF-9D76-DA6B6C0972BC}" sibTransId="{F7F8EDA1-4A11-4208-9EE2-B9A3865A108C}"/>
    <dgm:cxn modelId="{A887E195-18B5-448D-86F2-98CCEB2167BA}" type="presParOf" srcId="{AA11F9CE-21F9-45D1-A6EA-F5647B855C98}" destId="{B02E3FD6-AFAA-4D15-8C3A-5DFE880DDF03}" srcOrd="0" destOrd="0" presId="urn:microsoft.com/office/officeart/2005/8/layout/vList3#3"/>
    <dgm:cxn modelId="{35E9DB2A-4416-41BE-A9F9-F643468AC842}" type="presParOf" srcId="{B02E3FD6-AFAA-4D15-8C3A-5DFE880DDF03}" destId="{DB050050-9AF7-456C-9AE4-0FAD6E9C2C80}" srcOrd="0" destOrd="0" presId="urn:microsoft.com/office/officeart/2005/8/layout/vList3#3"/>
    <dgm:cxn modelId="{A209A25A-D75B-4ED8-B67D-E4CD2575E930}" type="presParOf" srcId="{B02E3FD6-AFAA-4D15-8C3A-5DFE880DDF03}" destId="{A733CD61-072D-4500-B18A-15E1B7763E45}" srcOrd="1" destOrd="0" presId="urn:microsoft.com/office/officeart/2005/8/layout/vList3#3"/>
    <dgm:cxn modelId="{FDAF2238-2533-4CD7-9C81-F848083B646C}" type="presParOf" srcId="{AA11F9CE-21F9-45D1-A6EA-F5647B855C98}" destId="{637AEA6D-FDE1-4A2D-84A9-5B043DDEC6D1}" srcOrd="1" destOrd="0" presId="urn:microsoft.com/office/officeart/2005/8/layout/vList3#3"/>
    <dgm:cxn modelId="{34C8CF93-0B6D-45F3-93C4-999D773DD8FA}" type="presParOf" srcId="{AA11F9CE-21F9-45D1-A6EA-F5647B855C98}" destId="{BADC2BC1-2F0D-4F6A-93CE-05F3576B7731}" srcOrd="2" destOrd="0" presId="urn:microsoft.com/office/officeart/2005/8/layout/vList3#3"/>
    <dgm:cxn modelId="{89ACA4B2-5CF4-410C-9C1E-8FFBFFA194E0}" type="presParOf" srcId="{BADC2BC1-2F0D-4F6A-93CE-05F3576B7731}" destId="{BDD5ED80-1585-411F-ACE3-B84C604BD99C}" srcOrd="0" destOrd="0" presId="urn:microsoft.com/office/officeart/2005/8/layout/vList3#3"/>
    <dgm:cxn modelId="{B77A951E-54A2-49C0-83DF-5000DD223438}" type="presParOf" srcId="{BADC2BC1-2F0D-4F6A-93CE-05F3576B7731}" destId="{CF19E3E6-9EA7-411C-A87F-0046743D6087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5AAE99-78A1-46EB-87C1-AE5E6A5814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5638E55-707C-40CB-AF77-382E2F9F5B08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Print out NIDN</a:t>
          </a:r>
          <a:endParaRPr lang="en-ID" dirty="0">
            <a:solidFill>
              <a:schemeClr val="tx1"/>
            </a:solidFill>
          </a:endParaRPr>
        </a:p>
      </dgm:t>
    </dgm:pt>
    <dgm:pt modelId="{4681C9E2-B494-43CE-B862-C6F46C83738C}" type="par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4743D5-A6FD-488B-86F9-D500616CD4DB}" type="sib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D04C6EE4-2828-4103-97AA-C898B68C7D25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Fotokopi SK Jabatan Fungsional Akademik beserta PAK</a:t>
          </a:r>
          <a:endParaRPr lang="en-ID" dirty="0">
            <a:solidFill>
              <a:schemeClr val="tx1"/>
            </a:solidFill>
          </a:endParaRPr>
        </a:p>
      </dgm:t>
    </dgm:pt>
    <dgm:pt modelId="{C4DC767F-43AA-407F-A856-B9EF3DCE46CC}" type="par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BF510DE-FC14-428A-B3FD-C0F2912247B4}" type="sib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A4C6DD-EB1B-43A4-BA9B-90708394BAE8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Fotokopi Pengangkatan Dosen Tetap Yayasan</a:t>
          </a:r>
          <a:endParaRPr lang="en-ID" dirty="0">
            <a:solidFill>
              <a:schemeClr val="tx1"/>
            </a:solidFill>
          </a:endParaRPr>
        </a:p>
      </dgm:t>
    </dgm:pt>
    <dgm:pt modelId="{C68BE457-99B9-4AEA-9017-8F17B987EC38}" type="par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4842F8E-0119-42E3-870B-5BB5A8F085CE}" type="sib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252D3C77-383F-4287-BE72-310241843826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Fotokopi Ijazah S1, S2, dst </a:t>
          </a:r>
          <a:endParaRPr lang="en-ID" dirty="0">
            <a:solidFill>
              <a:schemeClr val="tx1"/>
            </a:solidFill>
          </a:endParaRPr>
        </a:p>
      </dgm:t>
    </dgm:pt>
    <dgm:pt modelId="{30C50830-4B0C-451B-BE74-A5FBE12BF087}" type="parTrans" cxnId="{666329D4-4600-4616-A5E0-0E7638F02D3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5C474FA4-A253-4DBB-ADAA-E45BD0AC17C8}" type="sibTrans" cxnId="{666329D4-4600-4616-A5E0-0E7638F02D3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551769C-CE0C-47F8-8EE9-FC7DE0275018}" type="pres">
      <dgm:prSet presAssocID="{6B5AAE99-78A1-46EB-87C1-AE5E6A5814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40A9E7A-B135-49DA-AE26-98AB0E3BE477}" type="pres">
      <dgm:prSet presAssocID="{6B5AAE99-78A1-46EB-87C1-AE5E6A58142D}" presName="Name1" presStyleCnt="0"/>
      <dgm:spPr/>
    </dgm:pt>
    <dgm:pt modelId="{68BE8C39-DEAA-4A87-9126-C141720DF3F0}" type="pres">
      <dgm:prSet presAssocID="{6B5AAE99-78A1-46EB-87C1-AE5E6A58142D}" presName="cycle" presStyleCnt="0"/>
      <dgm:spPr/>
    </dgm:pt>
    <dgm:pt modelId="{DD9E9B6C-2970-43F5-BFB5-2484CBA33A4F}" type="pres">
      <dgm:prSet presAssocID="{6B5AAE99-78A1-46EB-87C1-AE5E6A58142D}" presName="srcNode" presStyleLbl="node1" presStyleIdx="0" presStyleCnt="4"/>
      <dgm:spPr/>
    </dgm:pt>
    <dgm:pt modelId="{10F86902-3D2C-4BC8-8FAF-3B1E5B58B884}" type="pres">
      <dgm:prSet presAssocID="{6B5AAE99-78A1-46EB-87C1-AE5E6A58142D}" presName="conn" presStyleLbl="parChTrans1D2" presStyleIdx="0" presStyleCnt="1"/>
      <dgm:spPr/>
      <dgm:t>
        <a:bodyPr/>
        <a:lstStyle/>
        <a:p>
          <a:endParaRPr lang="id-ID"/>
        </a:p>
      </dgm:t>
    </dgm:pt>
    <dgm:pt modelId="{04BB4F0E-A20C-4797-A2A8-0815244685D0}" type="pres">
      <dgm:prSet presAssocID="{6B5AAE99-78A1-46EB-87C1-AE5E6A58142D}" presName="extraNode" presStyleLbl="node1" presStyleIdx="0" presStyleCnt="4"/>
      <dgm:spPr/>
    </dgm:pt>
    <dgm:pt modelId="{CBD0A9C0-16A1-49F8-8F46-5CF7891A1D3C}" type="pres">
      <dgm:prSet presAssocID="{6B5AAE99-78A1-46EB-87C1-AE5E6A58142D}" presName="dstNode" presStyleLbl="node1" presStyleIdx="0" presStyleCnt="4"/>
      <dgm:spPr/>
    </dgm:pt>
    <dgm:pt modelId="{30AF0D2E-B271-4E93-B69D-29F26E6D5C65}" type="pres">
      <dgm:prSet presAssocID="{E5638E55-707C-40CB-AF77-382E2F9F5B0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E91F5B-C2A8-4664-BA76-B33CC5B3147E}" type="pres">
      <dgm:prSet presAssocID="{E5638E55-707C-40CB-AF77-382E2F9F5B08}" presName="accent_1" presStyleCnt="0"/>
      <dgm:spPr/>
    </dgm:pt>
    <dgm:pt modelId="{27FD96DF-0771-4BE4-A92D-741E9CE54DEB}" type="pres">
      <dgm:prSet presAssocID="{E5638E55-707C-40CB-AF77-382E2F9F5B08}" presName="accentRepeatNode" presStyleLbl="solidFgAcc1" presStyleIdx="0" presStyleCnt="4"/>
      <dgm:spPr/>
    </dgm:pt>
    <dgm:pt modelId="{B7A471B5-41BA-43A2-84F3-B2C1AD2AAAE4}" type="pres">
      <dgm:prSet presAssocID="{D04C6EE4-2828-4103-97AA-C898B68C7D2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32E2CF-D807-4A87-9D00-EE5B3CAEC6CC}" type="pres">
      <dgm:prSet presAssocID="{D04C6EE4-2828-4103-97AA-C898B68C7D25}" presName="accent_2" presStyleCnt="0"/>
      <dgm:spPr/>
    </dgm:pt>
    <dgm:pt modelId="{45DE6CFD-091F-4C5D-878A-4639C4FEB605}" type="pres">
      <dgm:prSet presAssocID="{D04C6EE4-2828-4103-97AA-C898B68C7D25}" presName="accentRepeatNode" presStyleLbl="solidFgAcc1" presStyleIdx="1" presStyleCnt="4"/>
      <dgm:spPr/>
    </dgm:pt>
    <dgm:pt modelId="{CA85EC3D-5776-4A7A-8653-23ECECC4D3C0}" type="pres">
      <dgm:prSet presAssocID="{A7A4C6DD-EB1B-43A4-BA9B-90708394BAE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4745E-E677-4035-88C6-A313D38F01BC}" type="pres">
      <dgm:prSet presAssocID="{A7A4C6DD-EB1B-43A4-BA9B-90708394BAE8}" presName="accent_3" presStyleCnt="0"/>
      <dgm:spPr/>
    </dgm:pt>
    <dgm:pt modelId="{29B29DF0-2945-41BB-9E7D-A213A30451D3}" type="pres">
      <dgm:prSet presAssocID="{A7A4C6DD-EB1B-43A4-BA9B-90708394BAE8}" presName="accentRepeatNode" presStyleLbl="solidFgAcc1" presStyleIdx="2" presStyleCnt="4"/>
      <dgm:spPr/>
    </dgm:pt>
    <dgm:pt modelId="{FB0AEDD6-F1AD-4AC1-9C6D-7802386341A0}" type="pres">
      <dgm:prSet presAssocID="{252D3C77-383F-4287-BE72-31024184382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0D83AB-AE42-4384-8B21-B0C5242E7FE7}" type="pres">
      <dgm:prSet presAssocID="{252D3C77-383F-4287-BE72-310241843826}" presName="accent_4" presStyleCnt="0"/>
      <dgm:spPr/>
    </dgm:pt>
    <dgm:pt modelId="{8C2FC961-296D-40C3-82D5-FEB2A05EE9EA}" type="pres">
      <dgm:prSet presAssocID="{252D3C77-383F-4287-BE72-310241843826}" presName="accentRepeatNode" presStyleLbl="solidFgAcc1" presStyleIdx="3" presStyleCnt="4"/>
      <dgm:spPr/>
    </dgm:pt>
  </dgm:ptLst>
  <dgm:cxnLst>
    <dgm:cxn modelId="{B240E9AE-C7DC-40EC-BACE-694309073CC0}" srcId="{6B5AAE99-78A1-46EB-87C1-AE5E6A58142D}" destId="{E5638E55-707C-40CB-AF77-382E2F9F5B08}" srcOrd="0" destOrd="0" parTransId="{4681C9E2-B494-43CE-B862-C6F46C83738C}" sibTransId="{A74743D5-A6FD-488B-86F9-D500616CD4DB}"/>
    <dgm:cxn modelId="{666329D4-4600-4616-A5E0-0E7638F02D30}" srcId="{6B5AAE99-78A1-46EB-87C1-AE5E6A58142D}" destId="{252D3C77-383F-4287-BE72-310241843826}" srcOrd="3" destOrd="0" parTransId="{30C50830-4B0C-451B-BE74-A5FBE12BF087}" sibTransId="{5C474FA4-A253-4DBB-ADAA-E45BD0AC17C8}"/>
    <dgm:cxn modelId="{0C3C5F3A-70FF-4E9F-838C-A1E154198CD4}" type="presOf" srcId="{A74743D5-A6FD-488B-86F9-D500616CD4DB}" destId="{10F86902-3D2C-4BC8-8FAF-3B1E5B58B884}" srcOrd="0" destOrd="0" presId="urn:microsoft.com/office/officeart/2008/layout/VerticalCurvedList"/>
    <dgm:cxn modelId="{27889BB1-9303-4435-8905-9FE8A310A8BC}" type="presOf" srcId="{6B5AAE99-78A1-46EB-87C1-AE5E6A58142D}" destId="{7551769C-CE0C-47F8-8EE9-FC7DE0275018}" srcOrd="0" destOrd="0" presId="urn:microsoft.com/office/officeart/2008/layout/VerticalCurvedList"/>
    <dgm:cxn modelId="{DCB431A3-3D0D-40C9-98B6-D0BE622407BD}" srcId="{6B5AAE99-78A1-46EB-87C1-AE5E6A58142D}" destId="{D04C6EE4-2828-4103-97AA-C898B68C7D25}" srcOrd="1" destOrd="0" parTransId="{C4DC767F-43AA-407F-A856-B9EF3DCE46CC}" sibTransId="{EBF510DE-FC14-428A-B3FD-C0F2912247B4}"/>
    <dgm:cxn modelId="{48A8E8A8-63D6-4CFF-8B9E-FC03B5E11E0B}" type="presOf" srcId="{D04C6EE4-2828-4103-97AA-C898B68C7D25}" destId="{B7A471B5-41BA-43A2-84F3-B2C1AD2AAAE4}" srcOrd="0" destOrd="0" presId="urn:microsoft.com/office/officeart/2008/layout/VerticalCurvedList"/>
    <dgm:cxn modelId="{2FAD10FC-554A-498B-9898-601126B5B44A}" srcId="{6B5AAE99-78A1-46EB-87C1-AE5E6A58142D}" destId="{A7A4C6DD-EB1B-43A4-BA9B-90708394BAE8}" srcOrd="2" destOrd="0" parTransId="{C68BE457-99B9-4AEA-9017-8F17B987EC38}" sibTransId="{B4842F8E-0119-42E3-870B-5BB5A8F085CE}"/>
    <dgm:cxn modelId="{014D304D-63E7-47DC-ACA2-8A019F009125}" type="presOf" srcId="{A7A4C6DD-EB1B-43A4-BA9B-90708394BAE8}" destId="{CA85EC3D-5776-4A7A-8653-23ECECC4D3C0}" srcOrd="0" destOrd="0" presId="urn:microsoft.com/office/officeart/2008/layout/VerticalCurvedList"/>
    <dgm:cxn modelId="{FFE65D32-BF03-4A9B-A051-966FBFA74079}" type="presOf" srcId="{E5638E55-707C-40CB-AF77-382E2F9F5B08}" destId="{30AF0D2E-B271-4E93-B69D-29F26E6D5C65}" srcOrd="0" destOrd="0" presId="urn:microsoft.com/office/officeart/2008/layout/VerticalCurvedList"/>
    <dgm:cxn modelId="{30C4D264-60A2-4DE4-9E1B-7A7C4F09FCFF}" type="presOf" srcId="{252D3C77-383F-4287-BE72-310241843826}" destId="{FB0AEDD6-F1AD-4AC1-9C6D-7802386341A0}" srcOrd="0" destOrd="0" presId="urn:microsoft.com/office/officeart/2008/layout/VerticalCurvedList"/>
    <dgm:cxn modelId="{728F4778-FBE6-4D27-B1B6-AEDDB70EDBD8}" type="presParOf" srcId="{7551769C-CE0C-47F8-8EE9-FC7DE0275018}" destId="{B40A9E7A-B135-49DA-AE26-98AB0E3BE477}" srcOrd="0" destOrd="0" presId="urn:microsoft.com/office/officeart/2008/layout/VerticalCurvedList"/>
    <dgm:cxn modelId="{49A7C34E-C01F-4CBF-926F-E6AC781A5901}" type="presParOf" srcId="{B40A9E7A-B135-49DA-AE26-98AB0E3BE477}" destId="{68BE8C39-DEAA-4A87-9126-C141720DF3F0}" srcOrd="0" destOrd="0" presId="urn:microsoft.com/office/officeart/2008/layout/VerticalCurvedList"/>
    <dgm:cxn modelId="{0167609E-9002-416C-B3F1-3F3E912BEE29}" type="presParOf" srcId="{68BE8C39-DEAA-4A87-9126-C141720DF3F0}" destId="{DD9E9B6C-2970-43F5-BFB5-2484CBA33A4F}" srcOrd="0" destOrd="0" presId="urn:microsoft.com/office/officeart/2008/layout/VerticalCurvedList"/>
    <dgm:cxn modelId="{A210E7EE-E411-491A-820A-A46C9283777A}" type="presParOf" srcId="{68BE8C39-DEAA-4A87-9126-C141720DF3F0}" destId="{10F86902-3D2C-4BC8-8FAF-3B1E5B58B884}" srcOrd="1" destOrd="0" presId="urn:microsoft.com/office/officeart/2008/layout/VerticalCurvedList"/>
    <dgm:cxn modelId="{B4B7AF72-9827-41F3-A92D-5BFA3DA0D3D0}" type="presParOf" srcId="{68BE8C39-DEAA-4A87-9126-C141720DF3F0}" destId="{04BB4F0E-A20C-4797-A2A8-0815244685D0}" srcOrd="2" destOrd="0" presId="urn:microsoft.com/office/officeart/2008/layout/VerticalCurvedList"/>
    <dgm:cxn modelId="{78A1D1C2-C0E4-43A9-836B-A9BCC5817CF7}" type="presParOf" srcId="{68BE8C39-DEAA-4A87-9126-C141720DF3F0}" destId="{CBD0A9C0-16A1-49F8-8F46-5CF7891A1D3C}" srcOrd="3" destOrd="0" presId="urn:microsoft.com/office/officeart/2008/layout/VerticalCurvedList"/>
    <dgm:cxn modelId="{68B03C70-6064-4FB5-BBE9-E3B80D657C17}" type="presParOf" srcId="{B40A9E7A-B135-49DA-AE26-98AB0E3BE477}" destId="{30AF0D2E-B271-4E93-B69D-29F26E6D5C65}" srcOrd="1" destOrd="0" presId="urn:microsoft.com/office/officeart/2008/layout/VerticalCurvedList"/>
    <dgm:cxn modelId="{EB7F0598-B527-4196-AE3E-E2ABFC255D43}" type="presParOf" srcId="{B40A9E7A-B135-49DA-AE26-98AB0E3BE477}" destId="{3FE91F5B-C2A8-4664-BA76-B33CC5B3147E}" srcOrd="2" destOrd="0" presId="urn:microsoft.com/office/officeart/2008/layout/VerticalCurvedList"/>
    <dgm:cxn modelId="{E2D43FDC-1D59-4C19-BE80-2081E75726AD}" type="presParOf" srcId="{3FE91F5B-C2A8-4664-BA76-B33CC5B3147E}" destId="{27FD96DF-0771-4BE4-A92D-741E9CE54DEB}" srcOrd="0" destOrd="0" presId="urn:microsoft.com/office/officeart/2008/layout/VerticalCurvedList"/>
    <dgm:cxn modelId="{42BBB198-09A9-4763-8BB9-DBA6AA27A02D}" type="presParOf" srcId="{B40A9E7A-B135-49DA-AE26-98AB0E3BE477}" destId="{B7A471B5-41BA-43A2-84F3-B2C1AD2AAAE4}" srcOrd="3" destOrd="0" presId="urn:microsoft.com/office/officeart/2008/layout/VerticalCurvedList"/>
    <dgm:cxn modelId="{47C8C933-5B12-4EFB-A3CE-6DCD27D432C9}" type="presParOf" srcId="{B40A9E7A-B135-49DA-AE26-98AB0E3BE477}" destId="{9332E2CF-D807-4A87-9D00-EE5B3CAEC6CC}" srcOrd="4" destOrd="0" presId="urn:microsoft.com/office/officeart/2008/layout/VerticalCurvedList"/>
    <dgm:cxn modelId="{CAE0D1B2-6B3D-476C-86FE-159D693EBEF7}" type="presParOf" srcId="{9332E2CF-D807-4A87-9D00-EE5B3CAEC6CC}" destId="{45DE6CFD-091F-4C5D-878A-4639C4FEB605}" srcOrd="0" destOrd="0" presId="urn:microsoft.com/office/officeart/2008/layout/VerticalCurvedList"/>
    <dgm:cxn modelId="{9FC85C06-5194-4FF2-A95A-4F1B6BE55992}" type="presParOf" srcId="{B40A9E7A-B135-49DA-AE26-98AB0E3BE477}" destId="{CA85EC3D-5776-4A7A-8653-23ECECC4D3C0}" srcOrd="5" destOrd="0" presId="urn:microsoft.com/office/officeart/2008/layout/VerticalCurvedList"/>
    <dgm:cxn modelId="{74462955-93E4-448D-8574-1E762CF6554D}" type="presParOf" srcId="{B40A9E7A-B135-49DA-AE26-98AB0E3BE477}" destId="{9C94745E-E677-4035-88C6-A313D38F01BC}" srcOrd="6" destOrd="0" presId="urn:microsoft.com/office/officeart/2008/layout/VerticalCurvedList"/>
    <dgm:cxn modelId="{1DBA6F2A-02BE-4AD8-9EB2-1A5394D349E6}" type="presParOf" srcId="{9C94745E-E677-4035-88C6-A313D38F01BC}" destId="{29B29DF0-2945-41BB-9E7D-A213A30451D3}" srcOrd="0" destOrd="0" presId="urn:microsoft.com/office/officeart/2008/layout/VerticalCurvedList"/>
    <dgm:cxn modelId="{19C12B5D-BEE3-4DAF-83EF-2D476AB6598D}" type="presParOf" srcId="{B40A9E7A-B135-49DA-AE26-98AB0E3BE477}" destId="{FB0AEDD6-F1AD-4AC1-9C6D-7802386341A0}" srcOrd="7" destOrd="0" presId="urn:microsoft.com/office/officeart/2008/layout/VerticalCurvedList"/>
    <dgm:cxn modelId="{67D544F7-2704-4D08-A388-FAD10E36443F}" type="presParOf" srcId="{B40A9E7A-B135-49DA-AE26-98AB0E3BE477}" destId="{C90D83AB-AE42-4384-8B21-B0C5242E7FE7}" srcOrd="8" destOrd="0" presId="urn:microsoft.com/office/officeart/2008/layout/VerticalCurvedList"/>
    <dgm:cxn modelId="{CC5FDD4C-7004-4662-B220-EFEB0788EC4E}" type="presParOf" srcId="{C90D83AB-AE42-4384-8B21-B0C5242E7FE7}" destId="{8C2FC961-296D-40C3-82D5-FEB2A05EE9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6902-3D2C-4BC8-8FAF-3B1E5B58B884}">
      <dsp:nvSpPr>
        <dsp:cNvPr id="0" name=""/>
        <dsp:cNvSpPr/>
      </dsp:nvSpPr>
      <dsp:spPr>
        <a:xfrm>
          <a:off x="-4069883" y="-624677"/>
          <a:ext cx="4849804" cy="4849804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F0D2E-B271-4E93-B69D-29F26E6D5C65}">
      <dsp:nvSpPr>
        <dsp:cNvPr id="0" name=""/>
        <dsp:cNvSpPr/>
      </dsp:nvSpPr>
      <dsp:spPr>
        <a:xfrm>
          <a:off x="501563" y="360045"/>
          <a:ext cx="7680171" cy="72009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Penyetaraan pangkat dosen non PNS yang telah menduduki jabatan </a:t>
          </a:r>
          <a:b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</a:b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akademik  dengan pangkat dosen PNS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501563" y="360045"/>
        <a:ext cx="7680171" cy="720090"/>
      </dsp:txXfrm>
    </dsp:sp>
    <dsp:sp modelId="{27FD96DF-0771-4BE4-A92D-741E9CE54DEB}">
      <dsp:nvSpPr>
        <dsp:cNvPr id="0" name=""/>
        <dsp:cNvSpPr/>
      </dsp:nvSpPr>
      <dsp:spPr>
        <a:xfrm>
          <a:off x="51507" y="27003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71B5-41BA-43A2-84F3-B2C1AD2AAAE4}">
      <dsp:nvSpPr>
        <dsp:cNvPr id="0" name=""/>
        <dsp:cNvSpPr/>
      </dsp:nvSpPr>
      <dsp:spPr>
        <a:xfrm>
          <a:off x="763316" y="1440180"/>
          <a:ext cx="7418418" cy="7200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Alat untuk menentukan besarnya tunjangan profesi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763316" y="1440180"/>
        <a:ext cx="7418418" cy="720090"/>
      </dsp:txXfrm>
    </dsp:sp>
    <dsp:sp modelId="{45DE6CFD-091F-4C5D-878A-4639C4FEB605}">
      <dsp:nvSpPr>
        <dsp:cNvPr id="0" name=""/>
        <dsp:cNvSpPr/>
      </dsp:nvSpPr>
      <dsp:spPr>
        <a:xfrm>
          <a:off x="313259" y="1350168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19932"/>
              <a:satOff val="838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5EC3D-5776-4A7A-8653-23ECECC4D3C0}">
      <dsp:nvSpPr>
        <dsp:cNvPr id="0" name=""/>
        <dsp:cNvSpPr/>
      </dsp:nvSpPr>
      <dsp:spPr>
        <a:xfrm>
          <a:off x="501563" y="2520315"/>
          <a:ext cx="7680171" cy="7200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Perlakuan yang sama </a:t>
          </a: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ant</a:t>
          </a:r>
          <a:r>
            <a:rPr lang="en-US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</a:t>
          </a: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ra </a:t>
          </a:r>
          <a:r>
            <a:rPr lang="id-ID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 non PNS dengan dosen PNS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501563" y="2520315"/>
        <a:ext cx="7680171" cy="720090"/>
      </dsp:txXfrm>
    </dsp:sp>
    <dsp:sp modelId="{29B29DF0-2945-41BB-9E7D-A213A30451D3}">
      <dsp:nvSpPr>
        <dsp:cNvPr id="0" name=""/>
        <dsp:cNvSpPr/>
      </dsp:nvSpPr>
      <dsp:spPr>
        <a:xfrm>
          <a:off x="51507" y="243030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6902-3D2C-4BC8-8FAF-3B1E5B58B884}">
      <dsp:nvSpPr>
        <dsp:cNvPr id="0" name=""/>
        <dsp:cNvSpPr/>
      </dsp:nvSpPr>
      <dsp:spPr>
        <a:xfrm>
          <a:off x="-4069883" y="-624677"/>
          <a:ext cx="4849804" cy="4849804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F0D2E-B271-4E93-B69D-29F26E6D5C65}">
      <dsp:nvSpPr>
        <dsp:cNvPr id="0" name=""/>
        <dsp:cNvSpPr/>
      </dsp:nvSpPr>
      <dsp:spPr>
        <a:xfrm>
          <a:off x="501563" y="360045"/>
          <a:ext cx="7680171" cy="72009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Penetapan masa kerja dalam jabatan</a:t>
          </a:r>
          <a:endParaRPr lang="en-ID" sz="2100" kern="1200" dirty="0">
            <a:solidFill>
              <a:schemeClr val="tx1"/>
            </a:solidFill>
          </a:endParaRPr>
        </a:p>
      </dsp:txBody>
      <dsp:txXfrm>
        <a:off x="501563" y="360045"/>
        <a:ext cx="7680171" cy="720090"/>
      </dsp:txXfrm>
    </dsp:sp>
    <dsp:sp modelId="{27FD96DF-0771-4BE4-A92D-741E9CE54DEB}">
      <dsp:nvSpPr>
        <dsp:cNvPr id="0" name=""/>
        <dsp:cNvSpPr/>
      </dsp:nvSpPr>
      <dsp:spPr>
        <a:xfrm>
          <a:off x="51507" y="27003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71B5-41BA-43A2-84F3-B2C1AD2AAAE4}">
      <dsp:nvSpPr>
        <dsp:cNvPr id="0" name=""/>
        <dsp:cNvSpPr/>
      </dsp:nvSpPr>
      <dsp:spPr>
        <a:xfrm>
          <a:off x="763316" y="1440180"/>
          <a:ext cx="7418418" cy="7200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Salah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satu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kriteria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urutan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peserta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adalah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daftar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urut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kepangkatan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( DUK )</a:t>
          </a:r>
          <a:endParaRPr lang="en-ID" sz="2100" kern="1200" dirty="0">
            <a:solidFill>
              <a:schemeClr val="tx1"/>
            </a:solidFill>
          </a:endParaRPr>
        </a:p>
      </dsp:txBody>
      <dsp:txXfrm>
        <a:off x="763316" y="1440180"/>
        <a:ext cx="7418418" cy="720090"/>
      </dsp:txXfrm>
    </dsp:sp>
    <dsp:sp modelId="{45DE6CFD-091F-4C5D-878A-4639C4FEB605}">
      <dsp:nvSpPr>
        <dsp:cNvPr id="0" name=""/>
        <dsp:cNvSpPr/>
      </dsp:nvSpPr>
      <dsp:spPr>
        <a:xfrm>
          <a:off x="313259" y="1350168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19932"/>
              <a:satOff val="838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5EC3D-5776-4A7A-8653-23ECECC4D3C0}">
      <dsp:nvSpPr>
        <dsp:cNvPr id="0" name=""/>
        <dsp:cNvSpPr/>
      </dsp:nvSpPr>
      <dsp:spPr>
        <a:xfrm>
          <a:off x="501563" y="2520315"/>
          <a:ext cx="7680171" cy="7200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Salah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satu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persyaratan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serdos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adalah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memiliki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sk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inpassing</a:t>
          </a:r>
          <a:r>
            <a:rPr lang="en-US" sz="21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endParaRPr lang="en-ID" sz="2100" kern="1200" dirty="0">
            <a:solidFill>
              <a:schemeClr val="tx1"/>
            </a:solidFill>
          </a:endParaRPr>
        </a:p>
      </dsp:txBody>
      <dsp:txXfrm>
        <a:off x="501563" y="2520315"/>
        <a:ext cx="7680171" cy="720090"/>
      </dsp:txXfrm>
    </dsp:sp>
    <dsp:sp modelId="{29B29DF0-2945-41BB-9E7D-A213A30451D3}">
      <dsp:nvSpPr>
        <dsp:cNvPr id="0" name=""/>
        <dsp:cNvSpPr/>
      </dsp:nvSpPr>
      <dsp:spPr>
        <a:xfrm>
          <a:off x="51507" y="243030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6902-3D2C-4BC8-8FAF-3B1E5B58B884}">
      <dsp:nvSpPr>
        <dsp:cNvPr id="0" name=""/>
        <dsp:cNvSpPr/>
      </dsp:nvSpPr>
      <dsp:spPr>
        <a:xfrm>
          <a:off x="-4069883" y="-624677"/>
          <a:ext cx="4849804" cy="4849804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F0D2E-B271-4E93-B69D-29F26E6D5C65}">
      <dsp:nvSpPr>
        <dsp:cNvPr id="0" name=""/>
        <dsp:cNvSpPr/>
      </dsp:nvSpPr>
      <dsp:spPr>
        <a:xfrm>
          <a:off x="501563" y="360045"/>
          <a:ext cx="7680171" cy="72009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bukan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PNS yang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telah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inpassing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dapat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mengajukan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angka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kredit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untuk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berikutnya</a:t>
          </a:r>
          <a:endParaRPr lang="en-ID" sz="1900" kern="1200" dirty="0">
            <a:solidFill>
              <a:schemeClr val="tx1"/>
            </a:solidFill>
          </a:endParaRPr>
        </a:p>
      </dsp:txBody>
      <dsp:txXfrm>
        <a:off x="501563" y="360045"/>
        <a:ext cx="7680171" cy="720090"/>
      </dsp:txXfrm>
    </dsp:sp>
    <dsp:sp modelId="{27FD96DF-0771-4BE4-A92D-741E9CE54DEB}">
      <dsp:nvSpPr>
        <dsp:cNvPr id="0" name=""/>
        <dsp:cNvSpPr/>
      </dsp:nvSpPr>
      <dsp:spPr>
        <a:xfrm>
          <a:off x="51507" y="27003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71B5-41BA-43A2-84F3-B2C1AD2AAAE4}">
      <dsp:nvSpPr>
        <dsp:cNvPr id="0" name=""/>
        <dsp:cNvSpPr/>
      </dsp:nvSpPr>
      <dsp:spPr>
        <a:xfrm>
          <a:off x="763316" y="1440180"/>
          <a:ext cx="7418418" cy="7200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 pangkat berikutnya paling sedikit 2 tahun dalam pangkat terakhir</a:t>
          </a:r>
          <a:endParaRPr lang="en-ID" sz="1900" kern="1200" dirty="0">
            <a:solidFill>
              <a:schemeClr val="tx1"/>
            </a:solidFill>
          </a:endParaRPr>
        </a:p>
      </dsp:txBody>
      <dsp:txXfrm>
        <a:off x="763316" y="1440180"/>
        <a:ext cx="7418418" cy="720090"/>
      </dsp:txXfrm>
    </dsp:sp>
    <dsp:sp modelId="{45DE6CFD-091F-4C5D-878A-4639C4FEB605}">
      <dsp:nvSpPr>
        <dsp:cNvPr id="0" name=""/>
        <dsp:cNvSpPr/>
      </dsp:nvSpPr>
      <dsp:spPr>
        <a:xfrm>
          <a:off x="313259" y="1350168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19932"/>
              <a:satOff val="838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5EC3D-5776-4A7A-8653-23ECECC4D3C0}">
      <dsp:nvSpPr>
        <dsp:cNvPr id="0" name=""/>
        <dsp:cNvSpPr/>
      </dsp:nvSpPr>
      <dsp:spPr>
        <a:xfrm>
          <a:off x="501563" y="2520315"/>
          <a:ext cx="7680171" cy="7200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7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Kenaikan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pangkat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menyebabkan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kesejahteraan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makin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terjamin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karena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tunjangan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profesi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dosen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yang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diterima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semakin</a:t>
          </a:r>
          <a:r>
            <a:rPr lang="en-US" sz="19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9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banyak</a:t>
          </a:r>
          <a:endParaRPr lang="en-ID" sz="1900" kern="1200" dirty="0">
            <a:solidFill>
              <a:schemeClr val="tx1"/>
            </a:solidFill>
          </a:endParaRPr>
        </a:p>
      </dsp:txBody>
      <dsp:txXfrm>
        <a:off x="501563" y="2520315"/>
        <a:ext cx="7680171" cy="720090"/>
      </dsp:txXfrm>
    </dsp:sp>
    <dsp:sp modelId="{29B29DF0-2945-41BB-9E7D-A213A30451D3}">
      <dsp:nvSpPr>
        <dsp:cNvPr id="0" name=""/>
        <dsp:cNvSpPr/>
      </dsp:nvSpPr>
      <dsp:spPr>
        <a:xfrm>
          <a:off x="51507" y="2430303"/>
          <a:ext cx="900112" cy="900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3CD61-072D-4500-B18A-15E1B7763E45}">
      <dsp:nvSpPr>
        <dsp:cNvPr id="0" name=""/>
        <dsp:cNvSpPr/>
      </dsp:nvSpPr>
      <dsp:spPr>
        <a:xfrm rot="10800000">
          <a:off x="1161559" y="2061"/>
          <a:ext cx="4676806" cy="14154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17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Jenjang pangkat (bagi yang memperoleh jabatan saat ini secara reguler) ditetapkan berdasarkan  jenjang jabatan dan angka kredit yang dimiliki saat ini</a:t>
          </a:r>
          <a:endParaRPr lang="en-ID" sz="1600" kern="1200" dirty="0"/>
        </a:p>
      </dsp:txBody>
      <dsp:txXfrm rot="10800000">
        <a:off x="1515422" y="2061"/>
        <a:ext cx="4322943" cy="1415452"/>
      </dsp:txXfrm>
    </dsp:sp>
    <dsp:sp modelId="{DB050050-9AF7-456C-9AE4-0FAD6E9C2C80}">
      <dsp:nvSpPr>
        <dsp:cNvPr id="0" name=""/>
        <dsp:cNvSpPr/>
      </dsp:nvSpPr>
      <dsp:spPr>
        <a:xfrm>
          <a:off x="0" y="1842097"/>
          <a:ext cx="1415452" cy="14154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9E3E6-9EA7-411C-A87F-0046743D6087}">
      <dsp:nvSpPr>
        <dsp:cNvPr id="0" name=""/>
        <dsp:cNvSpPr/>
      </dsp:nvSpPr>
      <dsp:spPr>
        <a:xfrm rot="10800000">
          <a:off x="1286543" y="1840036"/>
          <a:ext cx="4510160" cy="14154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17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Masa kerja dalam jabatan keseluruhan dihitung sejak pengangkatan awal dalam jabatan fungsional (berdasarkan keputusan pejabat yang berwenang) sampai ditetapkannya inpassing pangkat</a:t>
          </a:r>
          <a:endParaRPr lang="en-ID" sz="1600" kern="1200" dirty="0"/>
        </a:p>
      </dsp:txBody>
      <dsp:txXfrm rot="10800000">
        <a:off x="1640406" y="1840036"/>
        <a:ext cx="4156297" cy="1415452"/>
      </dsp:txXfrm>
    </dsp:sp>
    <dsp:sp modelId="{BDD5ED80-1585-411F-ACE3-B84C604BD99C}">
      <dsp:nvSpPr>
        <dsp:cNvPr id="0" name=""/>
        <dsp:cNvSpPr/>
      </dsp:nvSpPr>
      <dsp:spPr>
        <a:xfrm>
          <a:off x="0" y="0"/>
          <a:ext cx="1415452" cy="14154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6902-3D2C-4BC8-8FAF-3B1E5B58B884}">
      <dsp:nvSpPr>
        <dsp:cNvPr id="0" name=""/>
        <dsp:cNvSpPr/>
      </dsp:nvSpPr>
      <dsp:spPr>
        <a:xfrm>
          <a:off x="-4069883" y="-624677"/>
          <a:ext cx="4849804" cy="4849804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F0D2E-B271-4E93-B69D-29F26E6D5C65}">
      <dsp:nvSpPr>
        <dsp:cNvPr id="0" name=""/>
        <dsp:cNvSpPr/>
      </dsp:nvSpPr>
      <dsp:spPr>
        <a:xfrm>
          <a:off x="408671" y="276802"/>
          <a:ext cx="7773062" cy="5538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65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Print out NIDN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408671" y="276802"/>
        <a:ext cx="7773062" cy="553893"/>
      </dsp:txXfrm>
    </dsp:sp>
    <dsp:sp modelId="{27FD96DF-0771-4BE4-A92D-741E9CE54DEB}">
      <dsp:nvSpPr>
        <dsp:cNvPr id="0" name=""/>
        <dsp:cNvSpPr/>
      </dsp:nvSpPr>
      <dsp:spPr>
        <a:xfrm>
          <a:off x="62488" y="207565"/>
          <a:ext cx="692366" cy="692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71B5-41BA-43A2-84F3-B2C1AD2AAAE4}">
      <dsp:nvSpPr>
        <dsp:cNvPr id="0" name=""/>
        <dsp:cNvSpPr/>
      </dsp:nvSpPr>
      <dsp:spPr>
        <a:xfrm>
          <a:off x="726231" y="1107786"/>
          <a:ext cx="7455503" cy="553893"/>
        </a:xfrm>
        <a:prstGeom prst="rect">
          <a:avLst/>
        </a:prstGeom>
        <a:solidFill>
          <a:schemeClr val="accent4">
            <a:hueOff val="546621"/>
            <a:satOff val="558"/>
            <a:lumOff val="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65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Fotokopi SK Jabatan Fungsional Akademik beserta PAK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726231" y="1107786"/>
        <a:ext cx="7455503" cy="553893"/>
      </dsp:txXfrm>
    </dsp:sp>
    <dsp:sp modelId="{45DE6CFD-091F-4C5D-878A-4639C4FEB605}">
      <dsp:nvSpPr>
        <dsp:cNvPr id="0" name=""/>
        <dsp:cNvSpPr/>
      </dsp:nvSpPr>
      <dsp:spPr>
        <a:xfrm>
          <a:off x="380048" y="1038549"/>
          <a:ext cx="692366" cy="692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46621"/>
              <a:satOff val="558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5EC3D-5776-4A7A-8653-23ECECC4D3C0}">
      <dsp:nvSpPr>
        <dsp:cNvPr id="0" name=""/>
        <dsp:cNvSpPr/>
      </dsp:nvSpPr>
      <dsp:spPr>
        <a:xfrm>
          <a:off x="726231" y="1938770"/>
          <a:ext cx="7455503" cy="553893"/>
        </a:xfrm>
        <a:prstGeom prst="rect">
          <a:avLst/>
        </a:prstGeom>
        <a:solidFill>
          <a:schemeClr val="accent4">
            <a:hueOff val="1093242"/>
            <a:satOff val="1117"/>
            <a:lumOff val="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65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Fotokopi Pengangkatan Dosen Tetap Yayasan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726231" y="1938770"/>
        <a:ext cx="7455503" cy="553893"/>
      </dsp:txXfrm>
    </dsp:sp>
    <dsp:sp modelId="{29B29DF0-2945-41BB-9E7D-A213A30451D3}">
      <dsp:nvSpPr>
        <dsp:cNvPr id="0" name=""/>
        <dsp:cNvSpPr/>
      </dsp:nvSpPr>
      <dsp:spPr>
        <a:xfrm>
          <a:off x="380048" y="1869533"/>
          <a:ext cx="692366" cy="692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093242"/>
              <a:satOff val="1117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AEDD6-F1AD-4AC1-9C6D-7802386341A0}">
      <dsp:nvSpPr>
        <dsp:cNvPr id="0" name=""/>
        <dsp:cNvSpPr/>
      </dsp:nvSpPr>
      <dsp:spPr>
        <a:xfrm>
          <a:off x="408671" y="2769754"/>
          <a:ext cx="7773062" cy="553893"/>
        </a:xfrm>
        <a:prstGeom prst="rect">
          <a:avLst/>
        </a:prstGeom>
        <a:solidFill>
          <a:schemeClr val="accent4">
            <a:hueOff val="1639863"/>
            <a:satOff val="1675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65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Fotokopi Ijazah S1, S2, dst 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408671" y="2769754"/>
        <a:ext cx="7773062" cy="553893"/>
      </dsp:txXfrm>
    </dsp:sp>
    <dsp:sp modelId="{8C2FC961-296D-40C3-82D5-FEB2A05EE9EA}">
      <dsp:nvSpPr>
        <dsp:cNvPr id="0" name=""/>
        <dsp:cNvSpPr/>
      </dsp:nvSpPr>
      <dsp:spPr>
        <a:xfrm>
          <a:off x="62488" y="2700517"/>
          <a:ext cx="692366" cy="692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pPr/>
              <a:t>2020-11-04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2E4A4-6DB5-7B46-B9D9-7BE67674DB54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111DD-5712-4746-B241-628BF231C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2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=""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=""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95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rtlCol="0"/>
          <a:lstStyle/>
          <a:p>
            <a:fld id="{39AFCFA7-1F15-4144-A43A-8EAD6652226A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rtlCol="0"/>
          <a:lstStyle/>
          <a:p>
            <a:fld id="{4CE86380-800E-417F-B669-1375974C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=""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  <p:sldLayoutId id="2147483679" r:id="rId17"/>
    <p:sldLayoutId id="2147483680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28750"/>
            <a:ext cx="9144000" cy="2428875"/>
          </a:xfrm>
          <a:prstGeom prst="rect">
            <a:avLst/>
          </a:prstGeom>
        </p:spPr>
        <p:txBody>
          <a:bodyPr/>
          <a:lstStyle/>
          <a:p>
            <a:r>
              <a:rPr lang="id-ID" altLang="ko-KR" sz="32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INPASSING PANGKAT DOSEN NON PNS</a:t>
            </a:r>
            <a: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/>
            </a:r>
            <a:b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</a:br>
            <a: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/>
            </a:r>
            <a:b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</a:br>
            <a: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/>
            </a:r>
            <a:b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</a:br>
            <a:r>
              <a:rPr lang="id-ID" altLang="ko-KR" sz="2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Sub Bagian Hukum, Kepegawaian, dan Tata laksana</a:t>
            </a:r>
            <a:br>
              <a:rPr lang="id-ID" altLang="ko-KR" sz="2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</a:br>
            <a:r>
              <a:rPr lang="id-ID" altLang="ko-KR" sz="2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LLDIKTI WILAYAH V YOGYAKARTA</a:t>
            </a:r>
            <a: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/>
            </a:r>
            <a:br>
              <a:rPr lang="id-ID" altLang="ko-KR" sz="2800" dirty="0" smtClean="0">
                <a:solidFill>
                  <a:schemeClr val="tx1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</a:br>
            <a:endParaRPr lang="ko-KR" alt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95486"/>
            <a:ext cx="1656181" cy="12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  <a:prstGeom prst="round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altLang="en-GB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KELENGKAPAN ADMINISTRASI</a:t>
            </a:r>
            <a:endParaRPr lang="id-ID" altLang="en-GB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8B41355D-994F-451E-ADA8-B4922F03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604436"/>
              </p:ext>
            </p:extLst>
          </p:nvPr>
        </p:nvGraphicFramePr>
        <p:xfrm>
          <a:off x="457200" y="1085850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3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971600" y="1114343"/>
            <a:ext cx="7488832" cy="218521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id-ID" altLang="ko-KR" sz="3600" b="1" dirty="0" smtClean="0">
                <a:latin typeface="Calibri" pitchFamily="34" charset="0"/>
                <a:cs typeface="Calibri" pitchFamily="34" charset="0"/>
              </a:rPr>
              <a:t>IMPLIKASI LAIN</a:t>
            </a:r>
          </a:p>
          <a:p>
            <a:pPr>
              <a:defRPr/>
            </a:pPr>
            <a:endParaRPr lang="id-ID" altLang="ko-KR" sz="36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id-ID" altLang="ko-KR" sz="3200" b="1" dirty="0" smtClean="0">
                <a:latin typeface="Calibri" pitchFamily="34" charset="0"/>
                <a:cs typeface="Calibri" pitchFamily="34" charset="0"/>
              </a:rPr>
              <a:t>Setiap naik pangkat berarti menambah besarnya tunjangan profesi yang diterima</a:t>
            </a:r>
            <a:endParaRPr lang="en-US" altLang="ko-KR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5148064" y="4227934"/>
            <a:ext cx="3806024" cy="854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ko-KR" sz="4950" dirty="0" smtClean="0">
                <a:latin typeface="Bradley Hand ITC" pitchFamily="66" charset="0"/>
                <a:cs typeface="Arial" pitchFamily="34" charset="0"/>
              </a:rPr>
              <a:t>Terima kasih</a:t>
            </a:r>
            <a:endParaRPr lang="ko-KR" altLang="en-US" sz="4950" dirty="0">
              <a:latin typeface="Bradley Hand ITC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5767"/>
            <a:ext cx="7524328" cy="884466"/>
          </a:xfrm>
        </p:spPr>
        <p:txBody>
          <a:bodyPr/>
          <a:lstStyle/>
          <a:p>
            <a:pPr algn="ctr"/>
            <a:r>
              <a:rPr lang="id-ID" altLang="ko-KR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Dasar Hukum</a:t>
            </a:r>
            <a:endParaRPr lang="ko-KR" alt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86245" y="987574"/>
            <a:ext cx="6791181" cy="3014902"/>
            <a:chOff x="2079428" y="1209498"/>
            <a:chExt cx="6791181" cy="3014902"/>
          </a:xfrm>
        </p:grpSpPr>
        <p:sp>
          <p:nvSpPr>
            <p:cNvPr id="49" name="Pentagon 48"/>
            <p:cNvSpPr/>
            <p:nvPr/>
          </p:nvSpPr>
          <p:spPr>
            <a:xfrm>
              <a:off x="2079428" y="1209498"/>
              <a:ext cx="1116184" cy="786188"/>
            </a:xfrm>
            <a:prstGeom prst="homePlate">
              <a:avLst>
                <a:gd name="adj" fmla="val 549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" name="Rectangle 2"/>
            <p:cNvSpPr/>
            <p:nvPr/>
          </p:nvSpPr>
          <p:spPr>
            <a:xfrm>
              <a:off x="2974842" y="1209498"/>
              <a:ext cx="5845630" cy="786188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39230" y="1337243"/>
              <a:ext cx="813741" cy="492443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</a:p>
          </p:txBody>
        </p:sp>
        <p:sp>
          <p:nvSpPr>
            <p:cNvPr id="60" name="TextBox 10"/>
            <p:cNvSpPr txBox="1"/>
            <p:nvPr/>
          </p:nvSpPr>
          <p:spPr bwMode="auto">
            <a:xfrm>
              <a:off x="3406794" y="1266040"/>
              <a:ext cx="54355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altLang="ko-KR" sz="2000" b="1" dirty="0" smtClean="0">
                  <a:latin typeface="Calibri" pitchFamily="34" charset="0"/>
                  <a:cs typeface="Calibri" pitchFamily="34" charset="0"/>
                </a:rPr>
                <a:t>Undang-Undang No. 14 Tahun 2005</a:t>
              </a:r>
            </a:p>
            <a:p>
              <a:pPr>
                <a:defRPr/>
              </a:pPr>
              <a:r>
                <a:rPr lang="id-ID" altLang="ko-KR" sz="2000" b="1" dirty="0" smtClean="0">
                  <a:latin typeface="Calibri" pitchFamily="34" charset="0"/>
                  <a:cs typeface="Calibri" pitchFamily="34" charset="0"/>
                </a:rPr>
                <a:t> </a:t>
              </a:r>
              <a:endParaRPr lang="en-US" altLang="ko-KR" sz="2000" b="1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8" name="Pentagon 107"/>
            <p:cNvSpPr/>
            <p:nvPr/>
          </p:nvSpPr>
          <p:spPr>
            <a:xfrm>
              <a:off x="2079428" y="2381945"/>
              <a:ext cx="1116184" cy="769592"/>
            </a:xfrm>
            <a:prstGeom prst="homePlate">
              <a:avLst>
                <a:gd name="adj" fmla="val 5491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9" name="Rectangle 2"/>
            <p:cNvSpPr/>
            <p:nvPr/>
          </p:nvSpPr>
          <p:spPr>
            <a:xfrm>
              <a:off x="2974842" y="2361493"/>
              <a:ext cx="5845630" cy="80036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2" name="TextBox 10"/>
            <p:cNvSpPr txBox="1"/>
            <p:nvPr/>
          </p:nvSpPr>
          <p:spPr bwMode="auto">
            <a:xfrm>
              <a:off x="3438994" y="2458955"/>
              <a:ext cx="4845318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altLang="ko-KR" sz="2000" b="1" dirty="0" smtClean="0">
                  <a:latin typeface="Calibri" pitchFamily="34" charset="0"/>
                  <a:cs typeface="Calibri" pitchFamily="34" charset="0"/>
                </a:rPr>
                <a:t>PermenPAN RB No. 17 jo. 46 Tahun 2013</a:t>
              </a:r>
              <a:endParaRPr lang="en-US" altLang="ko-KR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5" name="Pentagon 114"/>
            <p:cNvSpPr/>
            <p:nvPr/>
          </p:nvSpPr>
          <p:spPr>
            <a:xfrm>
              <a:off x="2079428" y="3453008"/>
              <a:ext cx="1116184" cy="771392"/>
            </a:xfrm>
            <a:prstGeom prst="homePlate">
              <a:avLst>
                <a:gd name="adj" fmla="val 549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6" name="Rectangle 2"/>
            <p:cNvSpPr/>
            <p:nvPr/>
          </p:nvSpPr>
          <p:spPr>
            <a:xfrm>
              <a:off x="2952971" y="3429349"/>
              <a:ext cx="5917638" cy="792024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9" name="TextBox 10"/>
            <p:cNvSpPr txBox="1"/>
            <p:nvPr/>
          </p:nvSpPr>
          <p:spPr bwMode="auto">
            <a:xfrm>
              <a:off x="3332810" y="3439665"/>
              <a:ext cx="540060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altLang="ko-KR" sz="2000" b="1" dirty="0" smtClean="0">
                  <a:latin typeface="Calibri" pitchFamily="34" charset="0"/>
                  <a:cs typeface="Calibri" pitchFamily="34" charset="0"/>
                </a:rPr>
                <a:t>Permendiknas No. 20 tahun 2008</a:t>
              </a:r>
              <a:endParaRPr lang="en-US" altLang="ko-KR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39230" y="2512480"/>
              <a:ext cx="813741" cy="492443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r>
                <a:rPr lang="en-US" altLang="ko-KR" sz="3200" b="1" dirty="0" smtClean="0">
                  <a:solidFill>
                    <a:schemeClr val="bg1"/>
                  </a:solidFill>
                  <a:cs typeface="Arial" pitchFamily="34" charset="0"/>
                </a:rPr>
                <a:t>0</a:t>
              </a:r>
              <a:r>
                <a:rPr lang="id-ID" altLang="ko-KR" sz="3200" b="1" dirty="0" smtClean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en-US" altLang="ko-KR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89093" y="3585636"/>
              <a:ext cx="813741" cy="492443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r>
                <a:rPr lang="en-US" altLang="ko-KR" sz="3200" b="1" dirty="0" smtClean="0">
                  <a:solidFill>
                    <a:schemeClr val="bg1"/>
                  </a:solidFill>
                  <a:cs typeface="Arial" pitchFamily="34" charset="0"/>
                </a:rPr>
                <a:t>0</a:t>
              </a:r>
              <a:r>
                <a:rPr lang="id-ID" altLang="ko-KR" sz="3200" b="1" dirty="0" smtClean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en-US" altLang="ko-KR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005947" y="4344970"/>
            <a:ext cx="813741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2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altLang="ko-KR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0" y="1142990"/>
            <a:ext cx="7488832" cy="16312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id-ID" altLang="ko-KR" sz="2800" b="1" dirty="0" smtClean="0">
                <a:latin typeface="Calibri" pitchFamily="34" charset="0"/>
                <a:cs typeface="Calibri" pitchFamily="34" charset="0"/>
              </a:rPr>
              <a:t>LATAR BELAKANG</a:t>
            </a:r>
          </a:p>
          <a:p>
            <a:pPr>
              <a:defRPr/>
            </a:pPr>
            <a:endParaRPr lang="id-ID" altLang="ko-KR" sz="3600" b="1" dirty="0" smtClean="0">
              <a:cs typeface="Arial" pitchFamily="34" charset="0"/>
            </a:endParaRPr>
          </a:p>
          <a:p>
            <a:pPr>
              <a:defRPr/>
            </a:pPr>
            <a:endParaRPr lang="en-US" altLang="ko-KR" sz="3600" b="1" dirty="0"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32"/>
            <a:ext cx="74676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74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507288" cy="36553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Inpassing</a:t>
            </a:r>
            <a:r>
              <a:rPr lang="en-US" sz="2800" dirty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Non PNS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“ </a:t>
            </a:r>
            <a:r>
              <a:rPr lang="en-US" sz="2800" dirty="0" err="1" smtClean="0"/>
              <a:t>Penyetaraan</a:t>
            </a:r>
            <a:r>
              <a:rPr lang="en-US" sz="2800" dirty="0" smtClean="0"/>
              <a:t> 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dosen</a:t>
            </a:r>
            <a:r>
              <a:rPr lang="en-US" sz="2800" dirty="0" smtClean="0"/>
              <a:t> non PNS       </a:t>
            </a:r>
            <a:r>
              <a:rPr lang="en-US" sz="2800" dirty="0"/>
              <a:t>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 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smtClean="0"/>
              <a:t>PNS”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43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23479"/>
            <a:ext cx="7467600" cy="586976"/>
          </a:xfrm>
        </p:spPr>
        <p:txBody>
          <a:bodyPr/>
          <a:lstStyle/>
          <a:p>
            <a:r>
              <a:rPr lang="en-US" dirty="0" err="1" smtClean="0"/>
              <a:t>Inpassing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43558"/>
            <a:ext cx="8187680" cy="404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0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en-GB" sz="3200" b="1" dirty="0" smtClean="0">
                <a:latin typeface="Calibri" pitchFamily="34" charset="0"/>
                <a:cs typeface="Calibri" pitchFamily="34" charset="0"/>
              </a:rPr>
              <a:t>TUJUAN</a:t>
            </a:r>
            <a:endParaRPr lang="id-ID" altLang="en-GB" sz="32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8B41355D-994F-451E-ADA8-B4922F03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795608"/>
              </p:ext>
            </p:extLst>
          </p:nvPr>
        </p:nvGraphicFramePr>
        <p:xfrm>
          <a:off x="457200" y="1085850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3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en-GB" sz="3200" b="1" dirty="0" smtClean="0">
                <a:latin typeface="Calibri" pitchFamily="34" charset="0"/>
                <a:cs typeface="Calibri" pitchFamily="34" charset="0"/>
              </a:rPr>
              <a:t>TUJUAN</a:t>
            </a:r>
            <a:endParaRPr lang="id-ID" altLang="en-GB" sz="32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8B41355D-994F-451E-ADA8-B4922F03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1576963"/>
              </p:ext>
            </p:extLst>
          </p:nvPr>
        </p:nvGraphicFramePr>
        <p:xfrm>
          <a:off x="457200" y="1085850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1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en-GB" sz="3200" b="1" dirty="0" smtClean="0">
                <a:latin typeface="Calibri" pitchFamily="34" charset="0"/>
                <a:cs typeface="Calibri" pitchFamily="34" charset="0"/>
              </a:rPr>
              <a:t>TUJUAN</a:t>
            </a:r>
            <a:endParaRPr lang="id-ID" altLang="en-GB" sz="32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8B41355D-994F-451E-ADA8-B4922F03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8066353"/>
              </p:ext>
            </p:extLst>
          </p:nvPr>
        </p:nvGraphicFramePr>
        <p:xfrm>
          <a:off x="457200" y="1085850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2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B353741B-9549-4316-975A-B542D2AFC494}"/>
              </a:ext>
            </a:extLst>
          </p:cNvPr>
          <p:cNvSpPr txBox="1">
            <a:spLocks/>
          </p:cNvSpPr>
          <p:nvPr/>
        </p:nvSpPr>
        <p:spPr>
          <a:xfrm>
            <a:off x="457200" y="205978"/>
            <a:ext cx="8229600" cy="6512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PENETAPAN PANGKAT INPASSING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657C43F1-45A0-4A3E-A805-A940E58C20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7161048"/>
              </p:ext>
            </p:extLst>
          </p:nvPr>
        </p:nvGraphicFramePr>
        <p:xfrm>
          <a:off x="1066800" y="1257300"/>
          <a:ext cx="6477000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2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246</Words>
  <Application>Microsoft Office PowerPoint</Application>
  <PresentationFormat>On-screen Show (16:9)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맑은 고딕</vt:lpstr>
      <vt:lpstr>Arial</vt:lpstr>
      <vt:lpstr>Bradley Hand ITC</vt:lpstr>
      <vt:lpstr>Calibri</vt:lpstr>
      <vt:lpstr>Tahoma</vt:lpstr>
      <vt:lpstr>Contents Slide Master</vt:lpstr>
      <vt:lpstr>Section Break Slide Master</vt:lpstr>
      <vt:lpstr>INPASSING PANGKAT DOSEN NON PNS   Sub Bagian Hukum, Kepegawaian, dan Tata laksana LLDIKTI WILAYAH V YOGYAKARTA </vt:lpstr>
      <vt:lpstr>Dasar Hukum</vt:lpstr>
      <vt:lpstr>PowerPoint Presentation</vt:lpstr>
      <vt:lpstr>Inpassing</vt:lpstr>
      <vt:lpstr>Inpassing </vt:lpstr>
      <vt:lpstr>TUJUAN</vt:lpstr>
      <vt:lpstr>TUJUAN</vt:lpstr>
      <vt:lpstr>TUJUAN</vt:lpstr>
      <vt:lpstr>PowerPoint Presentation</vt:lpstr>
      <vt:lpstr>KELENGKAPAN ADMINISTRASI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165</cp:revision>
  <dcterms:created xsi:type="dcterms:W3CDTF">2016-12-01T00:32:25Z</dcterms:created>
  <dcterms:modified xsi:type="dcterms:W3CDTF">2020-11-04T01:37:18Z</dcterms:modified>
</cp:coreProperties>
</file>