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27" r:id="rId3"/>
    <p:sldId id="328" r:id="rId4"/>
    <p:sldId id="324" r:id="rId5"/>
    <p:sldId id="326" r:id="rId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FA62"/>
    <a:srgbClr val="F47CB2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5" autoAdjust="0"/>
    <p:restoredTop sz="94660"/>
  </p:normalViewPr>
  <p:slideViewPr>
    <p:cSldViewPr>
      <p:cViewPr>
        <p:scale>
          <a:sx n="66" d="100"/>
          <a:sy n="66" d="100"/>
        </p:scale>
        <p:origin x="-708" y="1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204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E36DFC66-EAB5-4865-9C6A-F7024894B834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64497B2-E389-45F0-843B-0AFA334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597903C-69EF-4832-ABB7-D823209CDB7C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BFB7824-B9A1-4EFF-B274-2310FC96A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7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Indah Susilowati\Downloads\Documents\images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518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Indah Susilowati\Downloads\Documents\images (3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3601" y="4572000"/>
            <a:ext cx="497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22400" y="457200"/>
            <a:ext cx="9016635" cy="1314939"/>
          </a:xfrm>
          <a:prstGeom prst="rect">
            <a:avLst/>
          </a:prstGeom>
          <a:solidFill>
            <a:srgbClr val="98FA62"/>
          </a:solidFill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Penilaian</a:t>
            </a:r>
            <a:r>
              <a:rPr lang="en-US" sz="3600" dirty="0"/>
              <a:t> </a:t>
            </a:r>
            <a:r>
              <a:rPr lang="en-US" sz="3600" dirty="0" err="1"/>
              <a:t>Angka</a:t>
            </a:r>
            <a:r>
              <a:rPr lang="en-US" sz="3600" dirty="0"/>
              <a:t> </a:t>
            </a:r>
            <a:r>
              <a:rPr lang="en-US" sz="3600" dirty="0" err="1"/>
              <a:t>Kredit</a:t>
            </a:r>
            <a:r>
              <a:rPr lang="en-US" sz="3600" dirty="0"/>
              <a:t> </a:t>
            </a:r>
            <a:r>
              <a:rPr lang="en-US" sz="3600" dirty="0" err="1"/>
              <a:t>Dosen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Kebijakan</a:t>
            </a:r>
            <a:r>
              <a:rPr lang="en-US" sz="3600" dirty="0"/>
              <a:t> </a:t>
            </a:r>
            <a:r>
              <a:rPr lang="en-US" sz="3600" dirty="0" err="1"/>
              <a:t>Merdeka</a:t>
            </a:r>
            <a:r>
              <a:rPr lang="en-US" sz="3600" dirty="0"/>
              <a:t> </a:t>
            </a:r>
            <a:r>
              <a:rPr lang="en-US" sz="3600" dirty="0" err="1"/>
              <a:t>Belajar</a:t>
            </a:r>
            <a:r>
              <a:rPr lang="en-US" sz="3600" dirty="0"/>
              <a:t> – </a:t>
            </a:r>
            <a:r>
              <a:rPr lang="en-US" sz="3600" dirty="0" err="1"/>
              <a:t>Kampus</a:t>
            </a:r>
            <a:r>
              <a:rPr lang="en-US" sz="3600" dirty="0"/>
              <a:t> </a:t>
            </a:r>
            <a:r>
              <a:rPr lang="en-US" sz="3600" dirty="0" err="1"/>
              <a:t>Merdeka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47945" y="2362200"/>
            <a:ext cx="6365544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Prof. Dr.  Indah </a:t>
            </a:r>
            <a:r>
              <a:rPr lang="en-US" sz="2800" dirty="0" err="1" smtClean="0"/>
              <a:t>Susilowati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400" dirty="0" err="1" smtClean="0"/>
              <a:t>Fakultas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Ekonomika</a:t>
            </a:r>
            <a:r>
              <a:rPr lang="en-US" sz="2400" dirty="0" smtClean="0"/>
              <a:t> &amp;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-UNDIP</a:t>
            </a:r>
          </a:p>
          <a:p>
            <a:pPr algn="ctr"/>
            <a:r>
              <a:rPr lang="en-US" dirty="0" smtClean="0"/>
              <a:t>Email: prof.indah@gmail.com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2213" y="3962400"/>
            <a:ext cx="1135700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UNIVERSITAS  </a:t>
            </a:r>
            <a:r>
              <a:rPr lang="en-US" sz="2400" dirty="0" smtClean="0"/>
              <a:t>MUHAMMADIYAH YOGYAKARTA – </a:t>
            </a:r>
            <a:r>
              <a:rPr lang="en-US" sz="2400" dirty="0" err="1" smtClean="0"/>
              <a:t>Sabtu</a:t>
            </a:r>
            <a:r>
              <a:rPr lang="en-US" sz="2400" dirty="0" smtClean="0"/>
              <a:t>, 12 </a:t>
            </a:r>
            <a:r>
              <a:rPr lang="en-US" sz="2400" dirty="0" err="1" smtClean="0"/>
              <a:t>Desember</a:t>
            </a:r>
            <a:r>
              <a:rPr lang="en-US" sz="2400" dirty="0" smtClean="0"/>
              <a:t>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73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7110"/>
            <a:ext cx="4191000" cy="629238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4343400" cy="611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5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9829800" cy="577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855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70DFA0FD-AB28-4B25-B870-4D2BBC35BA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in a garden&#10;&#10;Description automatically generated">
            <a:extLst>
              <a:ext uri="{FF2B5EF4-FFF2-40B4-BE49-F238E27FC236}">
                <a16:creationId xmlns:a16="http://schemas.microsoft.com/office/drawing/2014/main" xmlns="" id="{1B0D7860-F6B9-4411-8CA2-FF8A27F27E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60" b="1"/>
          <a:stretch/>
        </p:blipFill>
        <p:spPr>
          <a:xfrm rot="5400000">
            <a:off x="5602052" y="231924"/>
            <a:ext cx="6858000" cy="639415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D628DFB-9CD1-4E2B-8B44-9FDF7E80F6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579564" y="0"/>
            <a:ext cx="6648564" cy="6858000"/>
            <a:chOff x="5705128" y="0"/>
            <a:chExt cx="6648564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4CB07514-66C4-498E-85FA-6CCDFB2531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3BFB38F-216C-4A75-8C1C-DAF998A5CB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4DF24F7D-73CE-4EF0-86BC-1C1C4C5CB7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EC3445B6-9C0D-4865-BF68-CD74892D0E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1905757E-C772-4187-BD34-A12DC33F3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EB07DB-1E01-4914-988D-2709AE70B50A}"/>
              </a:ext>
            </a:extLst>
          </p:cNvPr>
          <p:cNvSpPr txBox="1"/>
          <p:nvPr/>
        </p:nvSpPr>
        <p:spPr>
          <a:xfrm>
            <a:off x="345814" y="553842"/>
            <a:ext cx="5381443" cy="5750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rgbClr val="00B0F0"/>
                </a:solidFill>
                <a:effectLst/>
              </a:rPr>
              <a:t>INDAH SUSILOWATI  </a:t>
            </a:r>
            <a:r>
              <a:rPr lang="en-US" sz="2000" b="1" dirty="0">
                <a:effectLst/>
                <a:latin typeface="Abadi Extra Light" panose="020B0604020202020204" pitchFamily="34" charset="0"/>
              </a:rPr>
              <a:t>is  a professor </a:t>
            </a:r>
            <a:r>
              <a:rPr lang="en-US" sz="2000" b="1" dirty="0" smtClean="0">
                <a:effectLst/>
                <a:latin typeface="Abadi Extra Light" panose="020B0604020202020204" pitchFamily="34" charset="0"/>
              </a:rPr>
              <a:t>in </a:t>
            </a:r>
            <a:r>
              <a:rPr lang="en-US" sz="2000" b="1" dirty="0" err="1" smtClean="0">
                <a:effectLst/>
                <a:latin typeface="Abadi Extra Light" panose="020B0604020202020204" pitchFamily="34" charset="0"/>
              </a:rPr>
              <a:t>Diponegoro</a:t>
            </a:r>
            <a:r>
              <a:rPr lang="en-US" sz="2000" b="1" dirty="0" smtClean="0">
                <a:effectLst/>
                <a:latin typeface="Abadi Extra Light" panose="020B0604020202020204" pitchFamily="34" charset="0"/>
              </a:rPr>
              <a:t> </a:t>
            </a:r>
            <a:r>
              <a:rPr lang="en-US" sz="2000" b="1" dirty="0">
                <a:effectLst/>
                <a:latin typeface="Abadi Extra Light" panose="020B0604020202020204" pitchFamily="34" charset="0"/>
              </a:rPr>
              <a:t>University (UNDIP). </a:t>
            </a:r>
            <a:endParaRPr lang="en-US" sz="2000" b="1" dirty="0">
              <a:latin typeface="Abadi Extra Light" panose="020B0604020202020204" pitchFamily="34" charset="0"/>
            </a:endParaRPr>
          </a:p>
          <a:p>
            <a:pPr marL="514350" lvl="1" indent="-285750">
              <a:lnSpc>
                <a:spcPct val="90000"/>
              </a:lnSpc>
              <a:spcAft>
                <a:spcPts val="1000"/>
              </a:spcAft>
              <a:buFont typeface="Wingdings" panose="05000000000000000000" pitchFamily="2" charset="2"/>
              <a:buChar char="à"/>
            </a:pPr>
            <a:r>
              <a:rPr lang="en-US" sz="2000" b="1" dirty="0">
                <a:effectLst/>
                <a:latin typeface="Abadi Extra Light" panose="020B0604020202020204" pitchFamily="34" charset="0"/>
              </a:rPr>
              <a:t>is a </a:t>
            </a:r>
            <a:r>
              <a:rPr lang="en-US" sz="2000" b="1" dirty="0" smtClean="0">
                <a:effectLst/>
                <a:latin typeface="Abadi Extra Light" panose="020B0604020202020204" pitchFamily="34" charset="0"/>
              </a:rPr>
              <a:t>lecturer with </a:t>
            </a:r>
            <a:r>
              <a:rPr lang="en-US" sz="2000" b="1" dirty="0" err="1" smtClean="0">
                <a:effectLst/>
                <a:latin typeface="Abadi Extra Light" panose="020B0604020202020204" pitchFamily="34" charset="0"/>
              </a:rPr>
              <a:t>homebased</a:t>
            </a:r>
            <a:r>
              <a:rPr lang="en-US" sz="2000" b="1" dirty="0" smtClean="0">
                <a:effectLst/>
                <a:latin typeface="Abadi Extra Light" panose="020B0604020202020204" pitchFamily="34" charset="0"/>
              </a:rPr>
              <a:t> in </a:t>
            </a:r>
            <a:r>
              <a:rPr lang="en-US" sz="2000" b="1" dirty="0">
                <a:effectLst/>
                <a:latin typeface="Abadi Extra Light" panose="020B0604020202020204" pitchFamily="34" charset="0"/>
              </a:rPr>
              <a:t>Faculty of Economics and Business, and several postgraduate programs in UNDIP. </a:t>
            </a:r>
          </a:p>
          <a:p>
            <a:pPr marL="514350" lvl="1" indent="-285750">
              <a:lnSpc>
                <a:spcPct val="90000"/>
              </a:lnSpc>
              <a:spcAft>
                <a:spcPts val="1000"/>
              </a:spcAft>
              <a:buFont typeface="Wingdings" panose="05000000000000000000" pitchFamily="2" charset="2"/>
              <a:buChar char="à"/>
            </a:pPr>
            <a:r>
              <a:rPr lang="en-US" sz="2000" b="1" dirty="0">
                <a:effectLst/>
                <a:latin typeface="Abadi Extra Light" panose="020B0604020202020204" pitchFamily="34" charset="0"/>
              </a:rPr>
              <a:t>a member of Senate Academic of  </a:t>
            </a:r>
            <a:r>
              <a:rPr lang="en-US" sz="2000" b="1" dirty="0" err="1">
                <a:effectLst/>
                <a:latin typeface="Abadi Extra Light" panose="020B0604020202020204" pitchFamily="34" charset="0"/>
              </a:rPr>
              <a:t>Diponegoro</a:t>
            </a:r>
            <a:r>
              <a:rPr lang="en-US" sz="2000" b="1" dirty="0">
                <a:effectLst/>
                <a:latin typeface="Abadi Extra Light" panose="020B0604020202020204" pitchFamily="34" charset="0"/>
              </a:rPr>
              <a:t> University since 2015. </a:t>
            </a:r>
          </a:p>
          <a:p>
            <a:pPr marL="514350" lvl="1" indent="-285750">
              <a:lnSpc>
                <a:spcPct val="90000"/>
              </a:lnSpc>
              <a:spcAft>
                <a:spcPts val="1000"/>
              </a:spcAft>
              <a:buFont typeface="Wingdings" panose="05000000000000000000" pitchFamily="2" charset="2"/>
              <a:buChar char="à"/>
            </a:pPr>
            <a:r>
              <a:rPr lang="en-US" sz="2000" b="1" dirty="0">
                <a:effectLst/>
                <a:latin typeface="Abadi Extra Light" panose="020B0604020202020204" pitchFamily="34" charset="0"/>
              </a:rPr>
              <a:t>as reviewer for research  works, professorships, and the accreditation of study </a:t>
            </a:r>
            <a:r>
              <a:rPr lang="en-US" sz="2000" b="1" dirty="0" err="1">
                <a:effectLst/>
                <a:latin typeface="Abadi Extra Light" panose="020B0604020202020204" pitchFamily="34" charset="0"/>
              </a:rPr>
              <a:t>programme</a:t>
            </a:r>
            <a:r>
              <a:rPr lang="en-US" sz="2000" b="1" dirty="0">
                <a:effectLst/>
                <a:latin typeface="Abadi Extra Light" panose="020B0604020202020204" pitchFamily="34" charset="0"/>
              </a:rPr>
              <a:t>/ and institution  since 2005 at the Directorate of Higher Education Degree, Ministry of Education, the Government of Indonesia</a:t>
            </a:r>
          </a:p>
          <a:p>
            <a:pPr marL="514350" lvl="1" indent="-285750">
              <a:lnSpc>
                <a:spcPct val="90000"/>
              </a:lnSpc>
              <a:spcAft>
                <a:spcPts val="1000"/>
              </a:spcAft>
              <a:buFont typeface="Wingdings" panose="05000000000000000000" pitchFamily="2" charset="2"/>
              <a:buChar char="à"/>
            </a:pPr>
            <a:r>
              <a:rPr lang="de-DE" sz="2000" b="1" dirty="0">
                <a:effectLst/>
                <a:latin typeface="Abadi Extra Light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principle investigator of many research with the theme in Coastal Resource Management/ Small Scale Fisheries (SSF)/ Gender in Fisheries and Aquaculture.</a:t>
            </a:r>
            <a:endParaRPr lang="en-US" sz="2000" b="1" dirty="0">
              <a:effectLst/>
              <a:latin typeface="Abadi Extra Light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580E-28E6-4AFA-A054-A1D66A280E29}" type="datetime1">
              <a:rPr lang="en-ID" smtClean="0"/>
              <a:t>11/12/2020</a:t>
            </a:fld>
            <a:endParaRPr lang="en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6298-1980-46AA-AE9A-260C4F16932D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99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48200"/>
            <a:ext cx="10972800" cy="1143000"/>
          </a:xfrm>
        </p:spPr>
        <p:txBody>
          <a:bodyPr/>
          <a:lstStyle/>
          <a:p>
            <a:pPr algn="l"/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menyikapi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 ……??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10668000" cy="226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/>
              <a:t>Bermula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/>
              <a:t> </a:t>
            </a:r>
            <a:r>
              <a:rPr lang="en-US" dirty="0" smtClean="0"/>
              <a:t>……..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23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148</Words>
  <Application>Microsoft Office PowerPoint</Application>
  <PresentationFormat>Custom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Bagaimana kita menyikapi nya ……??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 BAHAN PENYAMAAN PERSEPSI TIM PAK NASIONAL</dc:title>
  <dc:creator>ASUS</dc:creator>
  <cp:lastModifiedBy>ASUS</cp:lastModifiedBy>
  <cp:revision>36</cp:revision>
  <dcterms:modified xsi:type="dcterms:W3CDTF">2020-12-11T15:58:59Z</dcterms:modified>
</cp:coreProperties>
</file>