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AF24-C1C2-427C-BF2E-E4497C98AEF6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B013-52D1-4AFF-83EB-D27599CCE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8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AF24-C1C2-427C-BF2E-E4497C98AEF6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B013-52D1-4AFF-83EB-D27599CCE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5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AF24-C1C2-427C-BF2E-E4497C98AEF6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B013-52D1-4AFF-83EB-D27599CCE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085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AF24-C1C2-427C-BF2E-E4497C98AEF6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B013-52D1-4AFF-83EB-D27599CCE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7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AF24-C1C2-427C-BF2E-E4497C98AEF6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B013-52D1-4AFF-83EB-D27599CCE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1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AF24-C1C2-427C-BF2E-E4497C98AEF6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B013-52D1-4AFF-83EB-D27599CCE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37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AF24-C1C2-427C-BF2E-E4497C98AEF6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B013-52D1-4AFF-83EB-D27599CCE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58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AF24-C1C2-427C-BF2E-E4497C98AEF6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B013-52D1-4AFF-83EB-D27599CCE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63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AF24-C1C2-427C-BF2E-E4497C98AEF6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B013-52D1-4AFF-83EB-D27599CCE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6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AF24-C1C2-427C-BF2E-E4497C98AEF6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B013-52D1-4AFF-83EB-D27599CCE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35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AF24-C1C2-427C-BF2E-E4497C98AEF6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8B013-52D1-4AFF-83EB-D27599CCE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22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FAF24-C1C2-427C-BF2E-E4497C98AEF6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8B013-52D1-4AFF-83EB-D27599CCE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5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5984" y="345123"/>
            <a:ext cx="9144000" cy="971613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PDPT → PDDIKTI</a:t>
            </a:r>
            <a:endParaRPr lang="en-US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723356"/>
              </p:ext>
            </p:extLst>
          </p:nvPr>
        </p:nvGraphicFramePr>
        <p:xfrm>
          <a:off x="2288032" y="1926674"/>
          <a:ext cx="8127998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6341"/>
                <a:gridCol w="1646341"/>
                <a:gridCol w="2267770"/>
                <a:gridCol w="256754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APLIKASI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baseline="0" dirty="0" smtClean="0">
                          <a:solidFill>
                            <a:schemeClr val="bg1"/>
                          </a:solidFill>
                        </a:rPr>
                        <a:t>ALAMAT AKSES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FUNSGSI APLIKASI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PELAKSANA/ADMIN/OPERATOR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SISTER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Sister.umy.ac.id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Update data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dosen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Dosen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PDDIKTI FEEDER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10.0.1.99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Input </a:t>
                      </a:r>
                      <a:r>
                        <a:rPr lang="en-US" b="0" dirty="0" err="1" smtClean="0"/>
                        <a:t>mengajar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dosen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Operator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Pddikti</a:t>
                      </a:r>
                      <a:r>
                        <a:rPr lang="en-US" b="0" baseline="0" dirty="0" smtClean="0"/>
                        <a:t> Prodi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SINTA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sinta.ristekbrin.go.id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Jurnal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LSI ( Pak </a:t>
                      </a:r>
                      <a:r>
                        <a:rPr lang="en-US" b="0" dirty="0" err="1" smtClean="0"/>
                        <a:t>Anhar</a:t>
                      </a:r>
                      <a:r>
                        <a:rPr lang="en-US" b="0" dirty="0" smtClean="0"/>
                        <a:t> )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SIMLITABMAS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simlitabmas.ristekbrin.go.id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Penelitian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Pengabdian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Publikasi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dll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LRI (</a:t>
                      </a:r>
                      <a:r>
                        <a:rPr lang="en-US" baseline="0" dirty="0" smtClean="0"/>
                        <a:t> Pak </a:t>
                      </a:r>
                      <a:r>
                        <a:rPr lang="en-US" baseline="0" dirty="0" err="1" smtClean="0"/>
                        <a:t>Tatang</a:t>
                      </a:r>
                      <a:r>
                        <a:rPr lang="en-US" baseline="0" dirty="0" smtClean="0"/>
                        <a:t> )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7529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1392" y="240118"/>
            <a:ext cx="9144000" cy="656669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solidFill>
                  <a:srgbClr val="00B0F0"/>
                </a:solidFill>
              </a:rPr>
              <a:t>SISTER</a:t>
            </a:r>
            <a:endParaRPr lang="en-US" sz="4000" b="1" dirty="0">
              <a:solidFill>
                <a:srgbClr val="00B0F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041146"/>
              </p:ext>
            </p:extLst>
          </p:nvPr>
        </p:nvGraphicFramePr>
        <p:xfrm>
          <a:off x="1708912" y="1366854"/>
          <a:ext cx="858113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813"/>
                <a:gridCol w="805232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HAK AKSES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Mengajukan</a:t>
                      </a:r>
                      <a:r>
                        <a:rPr lang="en-US" dirty="0" smtClean="0"/>
                        <a:t> NIDN/NIDK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Mengajukan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Perubahan</a:t>
                      </a:r>
                      <a:r>
                        <a:rPr lang="en-US" dirty="0" smtClean="0"/>
                        <a:t> Status </a:t>
                      </a:r>
                      <a:r>
                        <a:rPr lang="en-US" dirty="0" err="1" smtClean="0"/>
                        <a:t>Dosen</a:t>
                      </a:r>
                      <a:r>
                        <a:rPr lang="en-US" dirty="0" smtClean="0"/>
                        <a:t> : </a:t>
                      </a:r>
                      <a:r>
                        <a:rPr lang="en-US" dirty="0" err="1" smtClean="0"/>
                        <a:t>Aktif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Aktif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Tugas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Belajar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0" dirty="0" err="1" smtClean="0"/>
                        <a:t>Ijin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Belajar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295400" y="896787"/>
            <a:ext cx="9144000" cy="4663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/>
              <a:t>ADMIN UNIVERSITAS</a:t>
            </a:r>
            <a:endParaRPr lang="en-US" sz="2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231392" y="2580808"/>
            <a:ext cx="9144000" cy="4663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/>
              <a:t>ADMIN KEPEGAWAIAN</a:t>
            </a:r>
            <a:endParaRPr lang="en-U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488978"/>
              </p:ext>
            </p:extLst>
          </p:nvPr>
        </p:nvGraphicFramePr>
        <p:xfrm>
          <a:off x="1699768" y="3047152"/>
          <a:ext cx="858113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813"/>
                <a:gridCol w="805232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HAK AKSES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Validasi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Ajuan</a:t>
                      </a:r>
                      <a:r>
                        <a:rPr lang="en-US" baseline="0" dirty="0" smtClean="0"/>
                        <a:t> Update Data </a:t>
                      </a:r>
                      <a:r>
                        <a:rPr lang="en-US" baseline="0" dirty="0" err="1" smtClean="0"/>
                        <a:t>Dosen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Koordinasi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Serdos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1295400" y="4264829"/>
            <a:ext cx="9144000" cy="4663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/>
              <a:t>DOSEN</a:t>
            </a:r>
            <a:endParaRPr lang="en-US" sz="24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572839"/>
              </p:ext>
            </p:extLst>
          </p:nvPr>
        </p:nvGraphicFramePr>
        <p:xfrm>
          <a:off x="1684528" y="4667165"/>
          <a:ext cx="438708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744"/>
                <a:gridCol w="389534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HAK AKSES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Mengajukan</a:t>
                      </a:r>
                      <a:r>
                        <a:rPr lang="en-US" dirty="0" smtClean="0"/>
                        <a:t> update data </a:t>
                      </a:r>
                      <a:r>
                        <a:rPr lang="en-US" dirty="0" err="1" smtClean="0"/>
                        <a:t>dosen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1295400" y="5482506"/>
            <a:ext cx="9144000" cy="4663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/>
              <a:t>LLDIKTI</a:t>
            </a:r>
            <a:endParaRPr lang="en-US" sz="24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797932"/>
              </p:ext>
            </p:extLst>
          </p:nvPr>
        </p:nvGraphicFramePr>
        <p:xfrm>
          <a:off x="1654048" y="5948850"/>
          <a:ext cx="7188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717"/>
                <a:gridCol w="63824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HAK AKSES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Validasi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Menyetujui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0" dirty="0" err="1" smtClean="0"/>
                        <a:t>Menolak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Ajuan</a:t>
                      </a:r>
                      <a:r>
                        <a:rPr lang="en-US" dirty="0" smtClean="0"/>
                        <a:t> update data </a:t>
                      </a:r>
                      <a:r>
                        <a:rPr lang="en-US" dirty="0" err="1" smtClean="0"/>
                        <a:t>dosen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46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513" y="116605"/>
            <a:ext cx="13345212" cy="6503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88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</a:rPr>
              <a:t>LUPA PASSWORD SISTER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597615"/>
              </p:ext>
            </p:extLst>
          </p:nvPr>
        </p:nvGraphicFramePr>
        <p:xfrm>
          <a:off x="980440" y="2210138"/>
          <a:ext cx="8128001" cy="257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760"/>
                <a:gridCol w="3218786"/>
                <a:gridCol w="2654231"/>
                <a:gridCol w="16352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Laman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Aplikasi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Tindakan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Pelaksana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Sister.kemdikbud.go.id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Klik</a:t>
                      </a:r>
                      <a:r>
                        <a:rPr lang="en-US" dirty="0" smtClean="0"/>
                        <a:t> menu </a:t>
                      </a:r>
                      <a:r>
                        <a:rPr lang="en-US" dirty="0" err="1" smtClean="0"/>
                        <a:t>lupa</a:t>
                      </a:r>
                      <a:r>
                        <a:rPr lang="en-US" dirty="0" smtClean="0"/>
                        <a:t> password (password </a:t>
                      </a:r>
                      <a:r>
                        <a:rPr lang="en-US" dirty="0" err="1" smtClean="0"/>
                        <a:t>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dikirim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</a:t>
                      </a:r>
                      <a:r>
                        <a:rPr lang="en-US" dirty="0" smtClean="0"/>
                        <a:t> email)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Dosen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Sister.umy.ac.id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Sinkronisasi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Admin </a:t>
                      </a:r>
                      <a:r>
                        <a:rPr lang="en-US" dirty="0" err="1" smtClean="0"/>
                        <a:t>Univ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Sister.umy.ac.id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Dosen</a:t>
                      </a:r>
                      <a:r>
                        <a:rPr lang="en-US" dirty="0" smtClean="0"/>
                        <a:t> login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password yang </a:t>
                      </a:r>
                      <a:r>
                        <a:rPr lang="en-US" dirty="0" err="1" smtClean="0"/>
                        <a:t>dikirim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</a:t>
                      </a:r>
                      <a:r>
                        <a:rPr lang="en-US" dirty="0" smtClean="0"/>
                        <a:t> email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Dosen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838200" y="1618489"/>
            <a:ext cx="10515600" cy="521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>
                <a:solidFill>
                  <a:schemeClr val="accent6"/>
                </a:solidFill>
              </a:rPr>
              <a:t>Langkah-langkah</a:t>
            </a:r>
            <a:r>
              <a:rPr lang="en-US" dirty="0" smtClean="0">
                <a:solidFill>
                  <a:schemeClr val="accent6"/>
                </a:solidFill>
              </a:rPr>
              <a:t> :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34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501" y="786384"/>
            <a:ext cx="11428924" cy="60716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0312" y="283464"/>
            <a:ext cx="4407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6"/>
                </a:solidFill>
              </a:rPr>
              <a:t>Langkah</a:t>
            </a:r>
            <a:r>
              <a:rPr lang="en-US" dirty="0" smtClean="0">
                <a:solidFill>
                  <a:schemeClr val="accent6"/>
                </a:solidFill>
              </a:rPr>
              <a:t> 1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636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184" y="180880"/>
            <a:ext cx="11329416" cy="6018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534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04" y="109728"/>
            <a:ext cx="11807593" cy="6272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469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146</Words>
  <Application>Microsoft Office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PDPT → PDDIKTI</vt:lpstr>
      <vt:lpstr>SISTER</vt:lpstr>
      <vt:lpstr>PowerPoint Presentation</vt:lpstr>
      <vt:lpstr>LUPA PASSWORD SISTER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PDDIKTI</dc:title>
  <dc:creator>baa umy</dc:creator>
  <cp:lastModifiedBy>baa umy</cp:lastModifiedBy>
  <cp:revision>9</cp:revision>
  <dcterms:created xsi:type="dcterms:W3CDTF">2021-07-28T01:04:52Z</dcterms:created>
  <dcterms:modified xsi:type="dcterms:W3CDTF">2021-07-28T02:27:23Z</dcterms:modified>
</cp:coreProperties>
</file>